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4285" r:id="rId6"/>
    <p:sldId id="4287" r:id="rId7"/>
    <p:sldId id="258" r:id="rId8"/>
    <p:sldId id="405" r:id="rId9"/>
    <p:sldId id="4288" r:id="rId10"/>
    <p:sldId id="407" r:id="rId11"/>
    <p:sldId id="4289" r:id="rId12"/>
    <p:sldId id="4290" r:id="rId13"/>
    <p:sldId id="265" r:id="rId14"/>
    <p:sldId id="260" r:id="rId15"/>
    <p:sldId id="270" r:id="rId16"/>
    <p:sldId id="268" r:id="rId17"/>
    <p:sldId id="262" r:id="rId18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4D79"/>
    <a:srgbClr val="1E3061"/>
    <a:srgbClr val="085F61"/>
    <a:srgbClr val="6A1348"/>
    <a:srgbClr val="0FA3DD"/>
    <a:srgbClr val="0C1B3E"/>
    <a:srgbClr val="A07524"/>
    <a:srgbClr val="16468E"/>
    <a:srgbClr val="B0141F"/>
    <a:srgbClr val="085F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5"/>
    <p:restoredTop sz="80047" autoAdjust="0"/>
  </p:normalViewPr>
  <p:slideViewPr>
    <p:cSldViewPr snapToGrid="0" showGuides="1">
      <p:cViewPr varScale="1">
        <p:scale>
          <a:sx n="66" d="100"/>
          <a:sy n="66" d="100"/>
        </p:scale>
        <p:origin x="1555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ia Ibrahim" userId="0295d70c-23fe-4cb9-91b2-01f797963e8e" providerId="ADAL" clId="{E74E007B-1EA9-4A97-B092-7D35F9E5173A}"/>
    <pc:docChg chg="custSel modSld sldOrd">
      <pc:chgData name="Sonia Ibrahim" userId="0295d70c-23fe-4cb9-91b2-01f797963e8e" providerId="ADAL" clId="{E74E007B-1EA9-4A97-B092-7D35F9E5173A}" dt="2026-04-02T16:13:06.779" v="90" actId="20577"/>
      <pc:docMkLst>
        <pc:docMk/>
      </pc:docMkLst>
      <pc:sldChg chg="modSp mod">
        <pc:chgData name="Sonia Ibrahim" userId="0295d70c-23fe-4cb9-91b2-01f797963e8e" providerId="ADAL" clId="{E74E007B-1EA9-4A97-B092-7D35F9E5173A}" dt="2026-04-02T16:07:03.203" v="12" actId="20577"/>
        <pc:sldMkLst>
          <pc:docMk/>
          <pc:sldMk cId="1979043880" sldId="258"/>
        </pc:sldMkLst>
        <pc:spChg chg="mod">
          <ac:chgData name="Sonia Ibrahim" userId="0295d70c-23fe-4cb9-91b2-01f797963e8e" providerId="ADAL" clId="{E74E007B-1EA9-4A97-B092-7D35F9E5173A}" dt="2026-04-02T16:07:03.203" v="12" actId="20577"/>
          <ac:spMkLst>
            <pc:docMk/>
            <pc:sldMk cId="1979043880" sldId="258"/>
            <ac:spMk id="6" creationId="{073FC594-8BEB-9FAB-C9A4-700ACC5352A9}"/>
          </ac:spMkLst>
        </pc:spChg>
      </pc:sldChg>
      <pc:sldChg chg="delSp mod ord">
        <pc:chgData name="Sonia Ibrahim" userId="0295d70c-23fe-4cb9-91b2-01f797963e8e" providerId="ADAL" clId="{E74E007B-1EA9-4A97-B092-7D35F9E5173A}" dt="2026-04-02T16:07:57.005" v="15" actId="21"/>
        <pc:sldMkLst>
          <pc:docMk/>
          <pc:sldMk cId="275542875" sldId="260"/>
        </pc:sldMkLst>
        <pc:spChg chg="del">
          <ac:chgData name="Sonia Ibrahim" userId="0295d70c-23fe-4cb9-91b2-01f797963e8e" providerId="ADAL" clId="{E74E007B-1EA9-4A97-B092-7D35F9E5173A}" dt="2026-04-02T16:07:57.005" v="15" actId="21"/>
          <ac:spMkLst>
            <pc:docMk/>
            <pc:sldMk cId="275542875" sldId="260"/>
            <ac:spMk id="3" creationId="{062DB093-D862-23B3-0381-F039BAF5E9AD}"/>
          </ac:spMkLst>
        </pc:spChg>
      </pc:sldChg>
      <pc:sldChg chg="modSp mod">
        <pc:chgData name="Sonia Ibrahim" userId="0295d70c-23fe-4cb9-91b2-01f797963e8e" providerId="ADAL" clId="{E74E007B-1EA9-4A97-B092-7D35F9E5173A}" dt="2026-04-02T16:13:06.779" v="90" actId="20577"/>
        <pc:sldMkLst>
          <pc:docMk/>
          <pc:sldMk cId="3447409698" sldId="270"/>
        </pc:sldMkLst>
        <pc:spChg chg="mod">
          <ac:chgData name="Sonia Ibrahim" userId="0295d70c-23fe-4cb9-91b2-01f797963e8e" providerId="ADAL" clId="{E74E007B-1EA9-4A97-B092-7D35F9E5173A}" dt="2026-04-02T16:13:06.779" v="90" actId="20577"/>
          <ac:spMkLst>
            <pc:docMk/>
            <pc:sldMk cId="3447409698" sldId="270"/>
            <ac:spMk id="3" creationId="{CFC99A87-AFED-3ADC-30A2-C13D1EEE3046}"/>
          </ac:spMkLst>
        </pc:spChg>
      </pc:sldChg>
    </pc:docChg>
  </pc:docChgLst>
  <pc:docChgLst>
    <pc:chgData name="Wafaa Youssef" userId="919f822a-cccc-4476-be22-424350e145be" providerId="ADAL" clId="{A7989A37-D1C7-45CD-85B5-A8C166DC7F45}"/>
    <pc:docChg chg="undo custSel addSld delSld modSld sldOrd">
      <pc:chgData name="Wafaa Youssef" userId="919f822a-cccc-4476-be22-424350e145be" providerId="ADAL" clId="{A7989A37-D1C7-45CD-85B5-A8C166DC7F45}" dt="2026-03-31T14:08:33.326" v="9164" actId="1076"/>
      <pc:docMkLst>
        <pc:docMk/>
      </pc:docMkLst>
      <pc:sldChg chg="modSp mod">
        <pc:chgData name="Wafaa Youssef" userId="919f822a-cccc-4476-be22-424350e145be" providerId="ADAL" clId="{A7989A37-D1C7-45CD-85B5-A8C166DC7F45}" dt="2026-03-31T14:06:57.887" v="9156" actId="20577"/>
        <pc:sldMkLst>
          <pc:docMk/>
          <pc:sldMk cId="330079040" sldId="256"/>
        </pc:sldMkLst>
        <pc:spChg chg="mod">
          <ac:chgData name="Wafaa Youssef" userId="919f822a-cccc-4476-be22-424350e145be" providerId="ADAL" clId="{A7989A37-D1C7-45CD-85B5-A8C166DC7F45}" dt="2026-03-31T14:06:57.887" v="9156" actId="20577"/>
          <ac:spMkLst>
            <pc:docMk/>
            <pc:sldMk cId="330079040" sldId="256"/>
            <ac:spMk id="11" creationId="{DF77EE45-48AC-8F67-0CC6-933A8F604EBE}"/>
          </ac:spMkLst>
        </pc:spChg>
      </pc:sldChg>
      <pc:sldChg chg="modSp mod">
        <pc:chgData name="Wafaa Youssef" userId="919f822a-cccc-4476-be22-424350e145be" providerId="ADAL" clId="{A7989A37-D1C7-45CD-85B5-A8C166DC7F45}" dt="2026-03-31T13:55:19.125" v="8673" actId="20577"/>
        <pc:sldMkLst>
          <pc:docMk/>
          <pc:sldMk cId="1979043880" sldId="258"/>
        </pc:sldMkLst>
        <pc:spChg chg="mod">
          <ac:chgData name="Wafaa Youssef" userId="919f822a-cccc-4476-be22-424350e145be" providerId="ADAL" clId="{A7989A37-D1C7-45CD-85B5-A8C166DC7F45}" dt="2026-03-31T13:55:19.125" v="8673" actId="20577"/>
          <ac:spMkLst>
            <pc:docMk/>
            <pc:sldMk cId="1979043880" sldId="258"/>
            <ac:spMk id="2" creationId="{F1EE9228-38BF-998E-B7CC-003535190453}"/>
          </ac:spMkLst>
        </pc:spChg>
        <pc:spChg chg="mod">
          <ac:chgData name="Wafaa Youssef" userId="919f822a-cccc-4476-be22-424350e145be" providerId="ADAL" clId="{A7989A37-D1C7-45CD-85B5-A8C166DC7F45}" dt="2026-03-31T13:54:50.633" v="8640" actId="20577"/>
          <ac:spMkLst>
            <pc:docMk/>
            <pc:sldMk cId="1979043880" sldId="258"/>
            <ac:spMk id="6" creationId="{073FC594-8BEB-9FAB-C9A4-700ACC5352A9}"/>
          </ac:spMkLst>
        </pc:spChg>
      </pc:sldChg>
      <pc:sldChg chg="addSp modSp mod">
        <pc:chgData name="Wafaa Youssef" userId="919f822a-cccc-4476-be22-424350e145be" providerId="ADAL" clId="{A7989A37-D1C7-45CD-85B5-A8C166DC7F45}" dt="2026-03-31T14:08:33.326" v="9164" actId="1076"/>
        <pc:sldMkLst>
          <pc:docMk/>
          <pc:sldMk cId="275542875" sldId="260"/>
        </pc:sldMkLst>
        <pc:spChg chg="mod">
          <ac:chgData name="Wafaa Youssef" userId="919f822a-cccc-4476-be22-424350e145be" providerId="ADAL" clId="{A7989A37-D1C7-45CD-85B5-A8C166DC7F45}" dt="2026-03-31T13:59:54.627" v="8906" actId="14100"/>
          <ac:spMkLst>
            <pc:docMk/>
            <pc:sldMk cId="275542875" sldId="260"/>
            <ac:spMk id="9" creationId="{C2AECDA5-F42D-5304-9105-AC24C9A4C119}"/>
          </ac:spMkLst>
        </pc:spChg>
        <pc:picChg chg="add mod">
          <ac:chgData name="Wafaa Youssef" userId="919f822a-cccc-4476-be22-424350e145be" providerId="ADAL" clId="{A7989A37-D1C7-45CD-85B5-A8C166DC7F45}" dt="2026-03-31T14:08:19.699" v="9162" actId="1076"/>
          <ac:picMkLst>
            <pc:docMk/>
            <pc:sldMk cId="275542875" sldId="260"/>
            <ac:picMk id="2" creationId="{A20A1B9C-27F7-02D5-7F9C-3383B1BC7E84}"/>
          </ac:picMkLst>
        </pc:picChg>
        <pc:picChg chg="add mod">
          <ac:chgData name="Wafaa Youssef" userId="919f822a-cccc-4476-be22-424350e145be" providerId="ADAL" clId="{A7989A37-D1C7-45CD-85B5-A8C166DC7F45}" dt="2026-03-31T14:08:33.326" v="9164" actId="1076"/>
          <ac:picMkLst>
            <pc:docMk/>
            <pc:sldMk cId="275542875" sldId="260"/>
            <ac:picMk id="4" creationId="{7FE4419D-CD3B-5D68-375A-C3A491BB44DD}"/>
          </ac:picMkLst>
        </pc:picChg>
      </pc:sldChg>
      <pc:sldChg chg="addSp delSp modSp mod">
        <pc:chgData name="Wafaa Youssef" userId="919f822a-cccc-4476-be22-424350e145be" providerId="ADAL" clId="{A7989A37-D1C7-45CD-85B5-A8C166DC7F45}" dt="2026-03-31T14:08:12.516" v="9160" actId="1076"/>
        <pc:sldMkLst>
          <pc:docMk/>
          <pc:sldMk cId="4216562777" sldId="265"/>
        </pc:sldMkLst>
        <pc:spChg chg="mod">
          <ac:chgData name="Wafaa Youssef" userId="919f822a-cccc-4476-be22-424350e145be" providerId="ADAL" clId="{A7989A37-D1C7-45CD-85B5-A8C166DC7F45}" dt="2026-03-31T13:58:58.180" v="8879" actId="21"/>
          <ac:spMkLst>
            <pc:docMk/>
            <pc:sldMk cId="4216562777" sldId="265"/>
            <ac:spMk id="3" creationId="{68647E72-580F-402A-0B48-D3D41AD86441}"/>
          </ac:spMkLst>
        </pc:spChg>
        <pc:picChg chg="add mod">
          <ac:chgData name="Wafaa Youssef" userId="919f822a-cccc-4476-be22-424350e145be" providerId="ADAL" clId="{A7989A37-D1C7-45CD-85B5-A8C166DC7F45}" dt="2026-03-03T08:45:27.296" v="8204" actId="1076"/>
          <ac:picMkLst>
            <pc:docMk/>
            <pc:sldMk cId="4216562777" sldId="265"/>
            <ac:picMk id="5" creationId="{CD6F8920-3F52-C35C-A9F9-EF9284E89A90}"/>
          </ac:picMkLst>
        </pc:picChg>
        <pc:picChg chg="add mod">
          <ac:chgData name="Wafaa Youssef" userId="919f822a-cccc-4476-be22-424350e145be" providerId="ADAL" clId="{A7989A37-D1C7-45CD-85B5-A8C166DC7F45}" dt="2026-03-31T14:08:12.516" v="9160" actId="1076"/>
          <ac:picMkLst>
            <pc:docMk/>
            <pc:sldMk cId="4216562777" sldId="265"/>
            <ac:picMk id="6" creationId="{330F06C1-C123-B959-2247-E9443967F3DA}"/>
          </ac:picMkLst>
        </pc:picChg>
      </pc:sldChg>
      <pc:sldChg chg="modSp mod">
        <pc:chgData name="Wafaa Youssef" userId="919f822a-cccc-4476-be22-424350e145be" providerId="ADAL" clId="{A7989A37-D1C7-45CD-85B5-A8C166DC7F45}" dt="2026-03-31T14:02:05.449" v="9019" actId="20577"/>
        <pc:sldMkLst>
          <pc:docMk/>
          <pc:sldMk cId="2371503483" sldId="268"/>
        </pc:sldMkLst>
        <pc:spChg chg="mod">
          <ac:chgData name="Wafaa Youssef" userId="919f822a-cccc-4476-be22-424350e145be" providerId="ADAL" clId="{A7989A37-D1C7-45CD-85B5-A8C166DC7F45}" dt="2026-03-31T14:02:05.449" v="9019" actId="20577"/>
          <ac:spMkLst>
            <pc:docMk/>
            <pc:sldMk cId="2371503483" sldId="268"/>
            <ac:spMk id="2" creationId="{2F03473A-1E31-0F8F-E750-DD4E49F8FBBD}"/>
          </ac:spMkLst>
        </pc:spChg>
      </pc:sldChg>
      <pc:sldChg chg="addSp delSp modSp mod">
        <pc:chgData name="Wafaa Youssef" userId="919f822a-cccc-4476-be22-424350e145be" providerId="ADAL" clId="{A7989A37-D1C7-45CD-85B5-A8C166DC7F45}" dt="2026-03-31T14:07:51.947" v="9158" actId="1076"/>
        <pc:sldMkLst>
          <pc:docMk/>
          <pc:sldMk cId="3447409698" sldId="270"/>
        </pc:sldMkLst>
        <pc:spChg chg="mod">
          <ac:chgData name="Wafaa Youssef" userId="919f822a-cccc-4476-be22-424350e145be" providerId="ADAL" clId="{A7989A37-D1C7-45CD-85B5-A8C166DC7F45}" dt="2026-03-31T13:59:12.405" v="8883" actId="5793"/>
          <ac:spMkLst>
            <pc:docMk/>
            <pc:sldMk cId="3447409698" sldId="270"/>
            <ac:spMk id="3" creationId="{CFC99A87-AFED-3ADC-30A2-C13D1EEE3046}"/>
          </ac:spMkLst>
        </pc:spChg>
        <pc:picChg chg="add mod">
          <ac:chgData name="Wafaa Youssef" userId="919f822a-cccc-4476-be22-424350e145be" providerId="ADAL" clId="{A7989A37-D1C7-45CD-85B5-A8C166DC7F45}" dt="2026-03-31T14:07:51.947" v="9158" actId="1076"/>
          <ac:picMkLst>
            <pc:docMk/>
            <pc:sldMk cId="3447409698" sldId="270"/>
            <ac:picMk id="4" creationId="{F30AA089-1BE4-01FD-5254-28D2E267051D}"/>
          </ac:picMkLst>
        </pc:picChg>
      </pc:sldChg>
      <pc:sldChg chg="addSp delSp modSp mod ord">
        <pc:chgData name="Wafaa Youssef" userId="919f822a-cccc-4476-be22-424350e145be" providerId="ADAL" clId="{A7989A37-D1C7-45CD-85B5-A8C166DC7F45}" dt="2026-03-31T13:47:56.949" v="8529"/>
        <pc:sldMkLst>
          <pc:docMk/>
          <pc:sldMk cId="3798687426" sldId="407"/>
        </pc:sldMkLst>
        <pc:spChg chg="mod">
          <ac:chgData name="Wafaa Youssef" userId="919f822a-cccc-4476-be22-424350e145be" providerId="ADAL" clId="{A7989A37-D1C7-45CD-85B5-A8C166DC7F45}" dt="2026-03-31T13:47:45.962" v="8526" actId="20577"/>
          <ac:spMkLst>
            <pc:docMk/>
            <pc:sldMk cId="3798687426" sldId="407"/>
            <ac:spMk id="3" creationId="{21475AB2-ED4E-CAD0-C332-EEFDA17D799B}"/>
          </ac:spMkLst>
        </pc:spChg>
        <pc:picChg chg="add mod">
          <ac:chgData name="Wafaa Youssef" userId="919f822a-cccc-4476-be22-424350e145be" providerId="ADAL" clId="{A7989A37-D1C7-45CD-85B5-A8C166DC7F45}" dt="2026-03-31T13:47:50.485" v="8527" actId="14100"/>
          <ac:picMkLst>
            <pc:docMk/>
            <pc:sldMk cId="3798687426" sldId="407"/>
            <ac:picMk id="6" creationId="{0816789F-2F7E-5282-3FC3-849EA1EEE3A9}"/>
          </ac:picMkLst>
        </pc:picChg>
      </pc:sldChg>
      <pc:sldChg chg="modSp mod">
        <pc:chgData name="Wafaa Youssef" userId="919f822a-cccc-4476-be22-424350e145be" providerId="ADAL" clId="{A7989A37-D1C7-45CD-85B5-A8C166DC7F45}" dt="2026-03-31T14:04:11.173" v="9101" actId="20577"/>
        <pc:sldMkLst>
          <pc:docMk/>
          <pc:sldMk cId="110566629" sldId="4285"/>
        </pc:sldMkLst>
        <pc:spChg chg="mod">
          <ac:chgData name="Wafaa Youssef" userId="919f822a-cccc-4476-be22-424350e145be" providerId="ADAL" clId="{A7989A37-D1C7-45CD-85B5-A8C166DC7F45}" dt="2026-03-31T14:04:04.137" v="9100" actId="20577"/>
          <ac:spMkLst>
            <pc:docMk/>
            <pc:sldMk cId="110566629" sldId="4285"/>
            <ac:spMk id="7" creationId="{D2FFD2C1-8819-C4A0-3C2B-2A77FA462C9F}"/>
          </ac:spMkLst>
        </pc:spChg>
        <pc:spChg chg="mod">
          <ac:chgData name="Wafaa Youssef" userId="919f822a-cccc-4476-be22-424350e145be" providerId="ADAL" clId="{A7989A37-D1C7-45CD-85B5-A8C166DC7F45}" dt="2026-03-31T14:04:11.173" v="9101" actId="20577"/>
          <ac:spMkLst>
            <pc:docMk/>
            <pc:sldMk cId="110566629" sldId="4285"/>
            <ac:spMk id="17" creationId="{72FE9837-2B6C-C789-DD84-46D95A223456}"/>
          </ac:spMkLst>
        </pc:spChg>
      </pc:sldChg>
      <pc:sldChg chg="modSp mod">
        <pc:chgData name="Wafaa Youssef" userId="919f822a-cccc-4476-be22-424350e145be" providerId="ADAL" clId="{A7989A37-D1C7-45CD-85B5-A8C166DC7F45}" dt="2026-03-31T14:06:40.588" v="9146" actId="20577"/>
        <pc:sldMkLst>
          <pc:docMk/>
          <pc:sldMk cId="1057913765" sldId="4287"/>
        </pc:sldMkLst>
        <pc:spChg chg="mod">
          <ac:chgData name="Wafaa Youssef" userId="919f822a-cccc-4476-be22-424350e145be" providerId="ADAL" clId="{A7989A37-D1C7-45CD-85B5-A8C166DC7F45}" dt="2026-03-31T14:06:36.225" v="9145"/>
          <ac:spMkLst>
            <pc:docMk/>
            <pc:sldMk cId="1057913765" sldId="4287"/>
            <ac:spMk id="7" creationId="{CFC5D0C5-046E-EF55-6BB9-FC7B7A717AD6}"/>
          </ac:spMkLst>
        </pc:spChg>
        <pc:spChg chg="mod">
          <ac:chgData name="Wafaa Youssef" userId="919f822a-cccc-4476-be22-424350e145be" providerId="ADAL" clId="{A7989A37-D1C7-45CD-85B5-A8C166DC7F45}" dt="2026-03-31T14:06:40.588" v="9146" actId="20577"/>
          <ac:spMkLst>
            <pc:docMk/>
            <pc:sldMk cId="1057913765" sldId="4287"/>
            <ac:spMk id="17" creationId="{48E3B9B7-A418-8DE8-6D3E-959A956D5B23}"/>
          </ac:spMkLst>
        </pc:spChg>
      </pc:sldChg>
      <pc:sldChg chg="addSp delSp modSp mod">
        <pc:chgData name="Wafaa Youssef" userId="919f822a-cccc-4476-be22-424350e145be" providerId="ADAL" clId="{A7989A37-D1C7-45CD-85B5-A8C166DC7F45}" dt="2026-03-31T13:56:31.619" v="8814" actId="20577"/>
        <pc:sldMkLst>
          <pc:docMk/>
          <pc:sldMk cId="3160992812" sldId="4288"/>
        </pc:sldMkLst>
        <pc:spChg chg="mod">
          <ac:chgData name="Wafaa Youssef" userId="919f822a-cccc-4476-be22-424350e145be" providerId="ADAL" clId="{A7989A37-D1C7-45CD-85B5-A8C166DC7F45}" dt="2026-03-31T13:56:31.619" v="8814" actId="20577"/>
          <ac:spMkLst>
            <pc:docMk/>
            <pc:sldMk cId="3160992812" sldId="4288"/>
            <ac:spMk id="3" creationId="{BDDD782B-AE1C-5A32-57C1-C659A1FC0C4C}"/>
          </ac:spMkLst>
        </pc:spChg>
        <pc:picChg chg="add mod">
          <ac:chgData name="Wafaa Youssef" userId="919f822a-cccc-4476-be22-424350e145be" providerId="ADAL" clId="{A7989A37-D1C7-45CD-85B5-A8C166DC7F45}" dt="2026-03-31T13:53:20.052" v="8597" actId="14100"/>
          <ac:picMkLst>
            <pc:docMk/>
            <pc:sldMk cId="3160992812" sldId="4288"/>
            <ac:picMk id="6" creationId="{CE1272A6-E75F-45F7-055A-0AD899948C1C}"/>
          </ac:picMkLst>
        </pc:picChg>
      </pc:sldChg>
      <pc:sldChg chg="addSp delSp modSp add mod ord">
        <pc:chgData name="Wafaa Youssef" userId="919f822a-cccc-4476-be22-424350e145be" providerId="ADAL" clId="{A7989A37-D1C7-45CD-85B5-A8C166DC7F45}" dt="2026-03-31T13:48:09.429" v="8532" actId="14100"/>
        <pc:sldMkLst>
          <pc:docMk/>
          <pc:sldMk cId="831998620" sldId="4289"/>
        </pc:sldMkLst>
        <pc:spChg chg="mod">
          <ac:chgData name="Wafaa Youssef" userId="919f822a-cccc-4476-be22-424350e145be" providerId="ADAL" clId="{A7989A37-D1C7-45CD-85B5-A8C166DC7F45}" dt="2026-03-31T13:48:02.491" v="8530" actId="14100"/>
          <ac:spMkLst>
            <pc:docMk/>
            <pc:sldMk cId="831998620" sldId="4289"/>
            <ac:spMk id="3" creationId="{90885FF9-66E8-2348-CFBE-153BF9A95571}"/>
          </ac:spMkLst>
        </pc:spChg>
        <pc:picChg chg="add mod">
          <ac:chgData name="Wafaa Youssef" userId="919f822a-cccc-4476-be22-424350e145be" providerId="ADAL" clId="{A7989A37-D1C7-45CD-85B5-A8C166DC7F45}" dt="2026-03-31T13:48:09.429" v="8532" actId="14100"/>
          <ac:picMkLst>
            <pc:docMk/>
            <pc:sldMk cId="831998620" sldId="4289"/>
            <ac:picMk id="4" creationId="{59EBBDC6-5726-C8A5-7319-EE0AB5B7534B}"/>
          </ac:picMkLst>
        </pc:picChg>
      </pc:sldChg>
      <pc:sldChg chg="addSp delSp modSp add mod">
        <pc:chgData name="Wafaa Youssef" userId="919f822a-cccc-4476-be22-424350e145be" providerId="ADAL" clId="{A7989A37-D1C7-45CD-85B5-A8C166DC7F45}" dt="2026-03-31T13:54:33.653" v="8635" actId="14100"/>
        <pc:sldMkLst>
          <pc:docMk/>
          <pc:sldMk cId="1052015336" sldId="4290"/>
        </pc:sldMkLst>
        <pc:spChg chg="mod">
          <ac:chgData name="Wafaa Youssef" userId="919f822a-cccc-4476-be22-424350e145be" providerId="ADAL" clId="{A7989A37-D1C7-45CD-85B5-A8C166DC7F45}" dt="2026-03-31T13:54:00.212" v="8630" actId="20577"/>
          <ac:spMkLst>
            <pc:docMk/>
            <pc:sldMk cId="1052015336" sldId="4290"/>
            <ac:spMk id="3" creationId="{4D8B3E02-0787-0D84-584E-35E91E7571E5}"/>
          </ac:spMkLst>
        </pc:spChg>
        <pc:picChg chg="add mod">
          <ac:chgData name="Wafaa Youssef" userId="919f822a-cccc-4476-be22-424350e145be" providerId="ADAL" clId="{A7989A37-D1C7-45CD-85B5-A8C166DC7F45}" dt="2026-03-31T13:53:46.033" v="8598" actId="14100"/>
          <ac:picMkLst>
            <pc:docMk/>
            <pc:sldMk cId="1052015336" sldId="4290"/>
            <ac:picMk id="6" creationId="{2B9819EE-F21D-40D9-EA56-876859E712E9}"/>
          </ac:picMkLst>
        </pc:picChg>
        <pc:picChg chg="add mod">
          <ac:chgData name="Wafaa Youssef" userId="919f822a-cccc-4476-be22-424350e145be" providerId="ADAL" clId="{A7989A37-D1C7-45CD-85B5-A8C166DC7F45}" dt="2026-03-31T13:54:33.653" v="8635" actId="14100"/>
          <ac:picMkLst>
            <pc:docMk/>
            <pc:sldMk cId="1052015336" sldId="4290"/>
            <ac:picMk id="8" creationId="{CC63E3A3-BD8D-A765-0E66-5F81BEC5BB0E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30T15:00:01.57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78 1 24575,'3'11'0,"10"77"0,8 205 0,-29 329 0,-40 211-9166,-11-37 10141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AA467-8EC7-B44A-A6AB-0D9964D7E0B3}" type="datetimeFigureOut">
              <a:rPr lang="en-AE" smtClean="0"/>
              <a:t>02/04/2026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210EA-3EC3-8144-AC07-0897D539959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30914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AE" dirty="0"/>
              <a:t>الموضوع: (أدخل الموضوع هنا)  </a:t>
            </a:r>
          </a:p>
          <a:p>
            <a:r>
              <a:rPr lang="ar-AE" dirty="0"/>
              <a:t>الدرس: (أدخل تركيز/موضوع الدرس هنا)  </a:t>
            </a:r>
          </a:p>
          <a:p>
            <a:r>
              <a:rPr lang="ar-AE" dirty="0"/>
              <a:t>التاريخ: (أدخل التاريخ هنا) </a:t>
            </a:r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1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61948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ar-AE" b="1" dirty="0"/>
              <a:t>نواتج التعلّم</a:t>
            </a:r>
          </a:p>
          <a:p>
            <a:pPr algn="r"/>
            <a:r>
              <a:rPr lang="ar-AE" dirty="0"/>
              <a:t>١ </a:t>
            </a:r>
            <a:r>
              <a:rPr lang="ar-AE" b="1" dirty="0"/>
              <a:t>حدّد المهارة المطلوب إتقانها </a:t>
            </a:r>
            <a:r>
              <a:rPr lang="ar-AE" dirty="0"/>
              <a:t>– حدّد مهارة محددة أو قدرة معينة ينبغي على الطلبة إظهارها في نهاية الدرس ابدأ ب "بحلول نهاية هذا الدرس، ستكون قادًرا على )فعل(..."</a:t>
            </a:r>
          </a:p>
          <a:p>
            <a:pPr algn="r"/>
            <a:r>
              <a:rPr lang="ar-AE" dirty="0"/>
              <a:t>٢ </a:t>
            </a:r>
            <a:r>
              <a:rPr lang="ar-AE" b="1" dirty="0"/>
              <a:t>تَوافق مع مكونات المعرفة </a:t>
            </a:r>
            <a:r>
              <a:rPr lang="ar-AE" dirty="0"/>
              <a:t>– احرص على مراعاة المعارف والمعلومات اللازم تعلّمها لتحقيق نتائج التعلم وتطبيق المهارة بفعالية</a:t>
            </a:r>
          </a:p>
          <a:p>
            <a:pPr algn="r"/>
            <a:r>
              <a:rPr lang="ar-AE" dirty="0"/>
              <a:t>٣ </a:t>
            </a:r>
            <a:r>
              <a:rPr lang="ar-AE" b="1" dirty="0"/>
              <a:t>شارك النتائج مع باقي الطلبة </a:t>
            </a:r>
            <a:r>
              <a:rPr lang="ar-AE" dirty="0"/>
              <a:t>– شارِك نتائج التعلّم في مقدمة الدرس، لضمان فهم الطلبة لما سيتم تناوله أثناء المحاضرة</a:t>
            </a:r>
          </a:p>
          <a:p>
            <a:pPr algn="r"/>
            <a:br>
              <a:rPr lang="ar-AE" dirty="0"/>
            </a:br>
            <a:endParaRPr lang="ar-AE" dirty="0"/>
          </a:p>
          <a:p>
            <a:pPr algn="r"/>
            <a:r>
              <a:rPr lang="ar-AE" b="1" dirty="0"/>
              <a:t>أن تعرف</a:t>
            </a:r>
          </a:p>
          <a:p>
            <a:pPr algn="r"/>
            <a:r>
              <a:rPr lang="ar-AE" dirty="0"/>
              <a:t>١ أعِد قائمة واضحة – عند التخطيط للدرس وتحضيره، قم بإعداد قائمة مُوجزة بمكونات المعرفة</a:t>
            </a:r>
          </a:p>
          <a:p>
            <a:pPr algn="r"/>
            <a:r>
              <a:rPr lang="ar-AE" dirty="0"/>
              <a:t>٢ قدّم المكونات – اعرض مكونات المعرفة في بداية الدرس، مع توفير شرح واضح لأهمية كل مكون، وكيفية ارتباط المكونات ببعضها البعض وإسهامها في تعزيز تحقيق ناتج التعلم</a:t>
            </a:r>
          </a:p>
          <a:p>
            <a:pPr algn="r"/>
            <a:r>
              <a:rPr lang="ar-AE" dirty="0"/>
              <a:t>٣ ادمجها أثناء التدريس – ادمج مكونات المعرفة في جميع جزئيات الدرس، وعزّزها أثناء المناقشات والأنشطة والتقييمات</a:t>
            </a:r>
          </a:p>
          <a:p>
            <a:pPr algn="r">
              <a:spcAft>
                <a:spcPts val="1283"/>
              </a:spcAft>
            </a:pPr>
            <a:endParaRPr lang="en-US" dirty="0">
              <a:effectLst/>
              <a:latin typeface="Jost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4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02479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ar-AE" dirty="0"/>
              <a:t>١</a:t>
            </a:r>
            <a:endParaRPr lang="en-US" dirty="0">
              <a:effectLst/>
              <a:latin typeface="Jost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5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19540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966FA-ADF5-15EF-27E9-ECC6261AD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2ACE041E-2DEB-CC3A-FD53-E5C04800D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922E51C7-3DDC-6FFF-21E0-F255F8218F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A0B0742-E415-8264-A6CA-443FC408EA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3BB89-5820-4384-A043-7F08F05B4F6D}" type="slidenum">
              <a:rPr lang="ar-AE" smtClean="0"/>
              <a:t>6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19465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3BB89-5820-4384-A043-7F08F05B4F6D}" type="slidenum">
              <a:rPr lang="ar-AE" smtClean="0"/>
              <a:t>7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04405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29072-F8F1-660F-B427-E2CD98589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6AC6335D-860F-B83A-3873-BFE205764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C8D7D94F-00D4-5013-1978-DCE164139A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4BA335B-2921-9905-8FF9-9464A38B6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3BB89-5820-4384-A043-7F08F05B4F6D}" type="slidenum">
              <a:rPr lang="ar-AE" smtClean="0"/>
              <a:t>8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65412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834E8-299F-25BC-E6AF-9A3F2B345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CDBB1BFC-E215-0907-A770-13B65BE394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542C54C9-A1A9-D611-F3B1-EC6949127D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B9504E0-F314-1271-8CC6-BD89BA51A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3BB89-5820-4384-A043-7F08F05B4F6D}" type="slidenum">
              <a:rPr lang="ar-AE" smtClean="0"/>
              <a:t>9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018887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r">
              <a:spcAft>
                <a:spcPts val="428"/>
              </a:spcAft>
              <a:buFont typeface="+mj-lt"/>
              <a:buAutoNum type="arabicPeriod"/>
            </a:pPr>
            <a:endParaRPr lang="en-US" dirty="0">
              <a:effectLst/>
              <a:latin typeface="Jost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10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57413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>
              <a:effectLst/>
              <a:latin typeface="Jost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11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27260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r">
              <a:spcAft>
                <a:spcPts val="428"/>
              </a:spcAft>
              <a:buFont typeface="+mj-lt"/>
              <a:buNone/>
            </a:pPr>
            <a:endParaRPr lang="en-US" dirty="0">
              <a:effectLst/>
              <a:latin typeface="Jost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12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526736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ar-AE" dirty="0"/>
              <a:t>١</a:t>
            </a:r>
            <a:endParaRPr lang="en-US" dirty="0">
              <a:effectLst/>
              <a:latin typeface="Jost" pitchFamily="2" charset="7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4210EA-3EC3-8144-AC07-0897D5399595}" type="slidenum">
              <a:rPr lang="en-AE" smtClean="0"/>
              <a:t>13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722453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F41638-E864-FCCA-FA75-DB4D3CAA80D3}"/>
              </a:ext>
            </a:extLst>
          </p:cNvPr>
          <p:cNvSpPr/>
          <p:nvPr userDrawn="1"/>
        </p:nvSpPr>
        <p:spPr>
          <a:xfrm>
            <a:off x="0" y="1018770"/>
            <a:ext cx="12191999" cy="4947132"/>
          </a:xfrm>
          <a:prstGeom prst="rect">
            <a:avLst/>
          </a:prstGeom>
          <a:solidFill>
            <a:srgbClr val="1E306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BB2527-F024-4C2B-B656-AFF9CDFC2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67" y="1018770"/>
            <a:ext cx="11416266" cy="241023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DBF85-B793-3BD3-1506-34685CBF1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867" y="3554916"/>
            <a:ext cx="11416266" cy="15001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C9BEE06-2DEF-5C1F-3274-D7796A61DB00}"/>
              </a:ext>
            </a:extLst>
          </p:cNvPr>
          <p:cNvGrpSpPr/>
          <p:nvPr userDrawn="1"/>
        </p:nvGrpSpPr>
        <p:grpSpPr>
          <a:xfrm>
            <a:off x="387867" y="6174219"/>
            <a:ext cx="11432426" cy="531344"/>
            <a:chOff x="387867" y="6174219"/>
            <a:chExt cx="11432426" cy="531344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A6F920D4-49EC-8795-4AF5-13BFABE8AE43}"/>
                </a:ext>
              </a:extLst>
            </p:cNvPr>
            <p:cNvSpPr>
              <a:spLocks/>
            </p:cNvSpPr>
            <p:nvPr/>
          </p:nvSpPr>
          <p:spPr>
            <a:xfrm>
              <a:off x="4254743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FCEDD0E8-0BBD-0F2F-8DE4-A2A4F82004A5}"/>
                </a:ext>
              </a:extLst>
            </p:cNvPr>
            <p:cNvSpPr>
              <a:spLocks/>
            </p:cNvSpPr>
            <p:nvPr/>
          </p:nvSpPr>
          <p:spPr>
            <a:xfrm>
              <a:off x="6174086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B4D9B17-9991-38D6-4119-A0C62CA634FB}"/>
                </a:ext>
              </a:extLst>
            </p:cNvPr>
            <p:cNvSpPr>
              <a:spLocks/>
            </p:cNvSpPr>
            <p:nvPr/>
          </p:nvSpPr>
          <p:spPr>
            <a:xfrm>
              <a:off x="4899223" y="6176988"/>
              <a:ext cx="528577" cy="528575"/>
            </a:xfrm>
            <a:custGeom>
              <a:avLst/>
              <a:gdLst>
                <a:gd name="connsiteX0" fmla="*/ 237252 w 476540"/>
                <a:gd name="connsiteY0" fmla="*/ 475556 h 476540"/>
                <a:gd name="connsiteX1" fmla="*/ 475522 w 476540"/>
                <a:gd name="connsiteY1" fmla="*/ 237286 h 476540"/>
                <a:gd name="connsiteX2" fmla="*/ 237252 w 476540"/>
                <a:gd name="connsiteY2" fmla="*/ -984 h 476540"/>
                <a:gd name="connsiteX3" fmla="*/ -1018 w 476540"/>
                <a:gd name="connsiteY3" fmla="*/ 237286 h 476540"/>
                <a:gd name="connsiteX4" fmla="*/ 237252 w 476540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540" h="476540">
                  <a:moveTo>
                    <a:pt x="237252" y="475556"/>
                  </a:moveTo>
                  <a:cubicBezTo>
                    <a:pt x="368396" y="475556"/>
                    <a:pt x="475522" y="368430"/>
                    <a:pt x="475522" y="237286"/>
                  </a:cubicBezTo>
                  <a:cubicBezTo>
                    <a:pt x="475522" y="106206"/>
                    <a:pt x="368396" y="-984"/>
                    <a:pt x="237252" y="-984"/>
                  </a:cubicBezTo>
                  <a:cubicBezTo>
                    <a:pt x="106172" y="-984"/>
                    <a:pt x="-1018" y="106206"/>
                    <a:pt x="-1018" y="237286"/>
                  </a:cubicBezTo>
                  <a:cubicBezTo>
                    <a:pt x="-1018" y="368430"/>
                    <a:pt x="106172" y="475556"/>
                    <a:pt x="237252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2241038-EB90-2BE2-BBD4-EC34D2DA74A2}"/>
                </a:ext>
              </a:extLst>
            </p:cNvPr>
            <p:cNvSpPr>
              <a:spLocks/>
            </p:cNvSpPr>
            <p:nvPr/>
          </p:nvSpPr>
          <p:spPr>
            <a:xfrm>
              <a:off x="6818565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297C34-BB86-48DC-6351-6559190EDDEC}"/>
                </a:ext>
              </a:extLst>
            </p:cNvPr>
            <p:cNvSpPr>
              <a:spLocks/>
            </p:cNvSpPr>
            <p:nvPr/>
          </p:nvSpPr>
          <p:spPr>
            <a:xfrm>
              <a:off x="8100476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468E0E6-549E-2853-6D70-FB482DE9E465}"/>
                </a:ext>
              </a:extLst>
            </p:cNvPr>
            <p:cNvSpPr>
              <a:spLocks/>
            </p:cNvSpPr>
            <p:nvPr/>
          </p:nvSpPr>
          <p:spPr>
            <a:xfrm>
              <a:off x="5536654" y="6176988"/>
              <a:ext cx="528577" cy="528575"/>
            </a:xfrm>
            <a:custGeom>
              <a:avLst/>
              <a:gdLst>
                <a:gd name="connsiteX0" fmla="*/ 237252 w 476540"/>
                <a:gd name="connsiteY0" fmla="*/ 475556 h 476540"/>
                <a:gd name="connsiteX1" fmla="*/ 475522 w 476540"/>
                <a:gd name="connsiteY1" fmla="*/ 237286 h 476540"/>
                <a:gd name="connsiteX2" fmla="*/ 237252 w 476540"/>
                <a:gd name="connsiteY2" fmla="*/ -984 h 476540"/>
                <a:gd name="connsiteX3" fmla="*/ -1018 w 476540"/>
                <a:gd name="connsiteY3" fmla="*/ 237286 h 476540"/>
                <a:gd name="connsiteX4" fmla="*/ 237252 w 476540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540" h="476540">
                  <a:moveTo>
                    <a:pt x="237252" y="475556"/>
                  </a:moveTo>
                  <a:cubicBezTo>
                    <a:pt x="368396" y="475556"/>
                    <a:pt x="475522" y="368430"/>
                    <a:pt x="475522" y="237286"/>
                  </a:cubicBezTo>
                  <a:cubicBezTo>
                    <a:pt x="475522" y="106206"/>
                    <a:pt x="368396" y="-984"/>
                    <a:pt x="237252" y="-984"/>
                  </a:cubicBezTo>
                  <a:cubicBezTo>
                    <a:pt x="106172" y="-984"/>
                    <a:pt x="-1018" y="106206"/>
                    <a:pt x="-1018" y="237286"/>
                  </a:cubicBezTo>
                  <a:cubicBezTo>
                    <a:pt x="-1018" y="368430"/>
                    <a:pt x="106172" y="475556"/>
                    <a:pt x="237252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4AFA686-67C8-434A-A98D-CDC91CF9C3E2}"/>
                </a:ext>
              </a:extLst>
            </p:cNvPr>
            <p:cNvSpPr>
              <a:spLocks/>
            </p:cNvSpPr>
            <p:nvPr/>
          </p:nvSpPr>
          <p:spPr>
            <a:xfrm>
              <a:off x="7463044" y="6176988"/>
              <a:ext cx="528577" cy="528575"/>
            </a:xfrm>
            <a:custGeom>
              <a:avLst/>
              <a:gdLst>
                <a:gd name="connsiteX0" fmla="*/ 237252 w 476540"/>
                <a:gd name="connsiteY0" fmla="*/ 475556 h 476540"/>
                <a:gd name="connsiteX1" fmla="*/ 475522 w 476540"/>
                <a:gd name="connsiteY1" fmla="*/ 237286 h 476540"/>
                <a:gd name="connsiteX2" fmla="*/ 237252 w 476540"/>
                <a:gd name="connsiteY2" fmla="*/ -984 h 476540"/>
                <a:gd name="connsiteX3" fmla="*/ -1018 w 476540"/>
                <a:gd name="connsiteY3" fmla="*/ 237286 h 476540"/>
                <a:gd name="connsiteX4" fmla="*/ 237252 w 476540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540" h="476540">
                  <a:moveTo>
                    <a:pt x="237252" y="475556"/>
                  </a:moveTo>
                  <a:cubicBezTo>
                    <a:pt x="368396" y="475556"/>
                    <a:pt x="475522" y="368430"/>
                    <a:pt x="475522" y="237286"/>
                  </a:cubicBezTo>
                  <a:cubicBezTo>
                    <a:pt x="475522" y="106206"/>
                    <a:pt x="368396" y="-984"/>
                    <a:pt x="237252" y="-984"/>
                  </a:cubicBezTo>
                  <a:cubicBezTo>
                    <a:pt x="106172" y="-984"/>
                    <a:pt x="-1018" y="106206"/>
                    <a:pt x="-1018" y="237286"/>
                  </a:cubicBezTo>
                  <a:cubicBezTo>
                    <a:pt x="-1018" y="368430"/>
                    <a:pt x="106172" y="475556"/>
                    <a:pt x="237252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9E6D17A-2494-3120-841D-4FA6BD98914D}"/>
                </a:ext>
              </a:extLst>
            </p:cNvPr>
            <p:cNvSpPr>
              <a:spLocks/>
            </p:cNvSpPr>
            <p:nvPr/>
          </p:nvSpPr>
          <p:spPr>
            <a:xfrm>
              <a:off x="8744955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85F62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F4D8A59-DFCA-9022-1C06-5EAFA0D4EE84}"/>
                </a:ext>
              </a:extLst>
            </p:cNvPr>
            <p:cNvSpPr>
              <a:spLocks/>
            </p:cNvSpPr>
            <p:nvPr userDrawn="1"/>
          </p:nvSpPr>
          <p:spPr>
            <a:xfrm>
              <a:off x="10026866" y="6174219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D4E79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2F8E595-2230-2EA8-30FA-4431AD7F7CB6}"/>
                </a:ext>
              </a:extLst>
            </p:cNvPr>
            <p:cNvSpPr>
              <a:spLocks/>
            </p:cNvSpPr>
            <p:nvPr userDrawn="1"/>
          </p:nvSpPr>
          <p:spPr>
            <a:xfrm>
              <a:off x="9389435" y="6174219"/>
              <a:ext cx="528577" cy="528575"/>
            </a:xfrm>
            <a:custGeom>
              <a:avLst/>
              <a:gdLst>
                <a:gd name="connsiteX0" fmla="*/ 237252 w 476540"/>
                <a:gd name="connsiteY0" fmla="*/ 475556 h 476540"/>
                <a:gd name="connsiteX1" fmla="*/ 475522 w 476540"/>
                <a:gd name="connsiteY1" fmla="*/ 237286 h 476540"/>
                <a:gd name="connsiteX2" fmla="*/ 237252 w 476540"/>
                <a:gd name="connsiteY2" fmla="*/ -984 h 476540"/>
                <a:gd name="connsiteX3" fmla="*/ -1018 w 476540"/>
                <a:gd name="connsiteY3" fmla="*/ 237286 h 476540"/>
                <a:gd name="connsiteX4" fmla="*/ 237252 w 476540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540" h="476540">
                  <a:moveTo>
                    <a:pt x="237252" y="475556"/>
                  </a:moveTo>
                  <a:cubicBezTo>
                    <a:pt x="368396" y="475556"/>
                    <a:pt x="475522" y="368430"/>
                    <a:pt x="475522" y="237286"/>
                  </a:cubicBezTo>
                  <a:cubicBezTo>
                    <a:pt x="475522" y="106206"/>
                    <a:pt x="368396" y="-984"/>
                    <a:pt x="237252" y="-984"/>
                  </a:cubicBezTo>
                  <a:cubicBezTo>
                    <a:pt x="106172" y="-984"/>
                    <a:pt x="-1018" y="106206"/>
                    <a:pt x="-1018" y="237286"/>
                  </a:cubicBezTo>
                  <a:cubicBezTo>
                    <a:pt x="-1018" y="368430"/>
                    <a:pt x="106172" y="475556"/>
                    <a:pt x="237252" y="475556"/>
                  </a:cubicBezTo>
                </a:path>
              </a:pathLst>
            </a:custGeom>
            <a:solidFill>
              <a:srgbClr val="0D4E79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F998F7C-2D8E-53C0-9138-26B9346B1083}"/>
                </a:ext>
              </a:extLst>
            </p:cNvPr>
            <p:cNvSpPr>
              <a:spLocks/>
            </p:cNvSpPr>
            <p:nvPr userDrawn="1"/>
          </p:nvSpPr>
          <p:spPr>
            <a:xfrm>
              <a:off x="10671351" y="6174219"/>
              <a:ext cx="535625" cy="5113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D4E79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F5B83E57-3C1B-3ED4-51E9-5FBC2D5ED338}"/>
                </a:ext>
              </a:extLst>
            </p:cNvPr>
            <p:cNvSpPr/>
            <p:nvPr userDrawn="1"/>
          </p:nvSpPr>
          <p:spPr>
            <a:xfrm>
              <a:off x="4385217" y="6285665"/>
              <a:ext cx="295437" cy="290187"/>
            </a:xfrm>
            <a:custGeom>
              <a:avLst/>
              <a:gdLst>
                <a:gd name="connsiteX0" fmla="*/ 67136 w 266352"/>
                <a:gd name="connsiteY0" fmla="*/ 261620 h 261620"/>
                <a:gd name="connsiteX1" fmla="*/ 67136 w 266352"/>
                <a:gd name="connsiteY1" fmla="*/ 241300 h 261620"/>
                <a:gd name="connsiteX2" fmla="*/ 95076 w 266352"/>
                <a:gd name="connsiteY2" fmla="*/ 243840 h 261620"/>
                <a:gd name="connsiteX3" fmla="*/ 101426 w 266352"/>
                <a:gd name="connsiteY3" fmla="*/ 233680 h 261620"/>
                <a:gd name="connsiteX4" fmla="*/ 101426 w 266352"/>
                <a:gd name="connsiteY4" fmla="*/ 229870 h 261620"/>
                <a:gd name="connsiteX5" fmla="*/ 103966 w 266352"/>
                <a:gd name="connsiteY5" fmla="*/ 229870 h 261620"/>
                <a:gd name="connsiteX6" fmla="*/ 103966 w 266352"/>
                <a:gd name="connsiteY6" fmla="*/ 227330 h 261620"/>
                <a:gd name="connsiteX7" fmla="*/ 101426 w 266352"/>
                <a:gd name="connsiteY7" fmla="*/ 223520 h 261620"/>
                <a:gd name="connsiteX8" fmla="*/ 105236 w 266352"/>
                <a:gd name="connsiteY8" fmla="*/ 219710 h 261620"/>
                <a:gd name="connsiteX9" fmla="*/ 105236 w 266352"/>
                <a:gd name="connsiteY9" fmla="*/ 218440 h 261620"/>
                <a:gd name="connsiteX10" fmla="*/ 105236 w 266352"/>
                <a:gd name="connsiteY10" fmla="*/ 215900 h 261620"/>
                <a:gd name="connsiteX11" fmla="*/ 102696 w 266352"/>
                <a:gd name="connsiteY11" fmla="*/ 212090 h 261620"/>
                <a:gd name="connsiteX12" fmla="*/ 102696 w 266352"/>
                <a:gd name="connsiteY12" fmla="*/ 210820 h 261620"/>
                <a:gd name="connsiteX13" fmla="*/ 110316 w 266352"/>
                <a:gd name="connsiteY13" fmla="*/ 209550 h 261620"/>
                <a:gd name="connsiteX14" fmla="*/ 114126 w 266352"/>
                <a:gd name="connsiteY14" fmla="*/ 203200 h 261620"/>
                <a:gd name="connsiteX15" fmla="*/ 102696 w 266352"/>
                <a:gd name="connsiteY15" fmla="*/ 189230 h 261620"/>
                <a:gd name="connsiteX16" fmla="*/ 102696 w 266352"/>
                <a:gd name="connsiteY16" fmla="*/ 186690 h 261620"/>
                <a:gd name="connsiteX17" fmla="*/ 102696 w 266352"/>
                <a:gd name="connsiteY17" fmla="*/ 186690 h 261620"/>
                <a:gd name="connsiteX18" fmla="*/ 102696 w 266352"/>
                <a:gd name="connsiteY18" fmla="*/ 182880 h 261620"/>
                <a:gd name="connsiteX19" fmla="*/ 103966 w 266352"/>
                <a:gd name="connsiteY19" fmla="*/ 168910 h 261620"/>
                <a:gd name="connsiteX20" fmla="*/ 1096 w 266352"/>
                <a:gd name="connsiteY20" fmla="*/ 187960 h 261620"/>
                <a:gd name="connsiteX21" fmla="*/ 12526 w 266352"/>
                <a:gd name="connsiteY21" fmla="*/ 218440 h 261620"/>
                <a:gd name="connsiteX22" fmla="*/ 8716 w 266352"/>
                <a:gd name="connsiteY22" fmla="*/ 261620 h 261620"/>
                <a:gd name="connsiteX23" fmla="*/ 199216 w 266352"/>
                <a:gd name="connsiteY23" fmla="*/ 261620 h 261620"/>
                <a:gd name="connsiteX24" fmla="*/ 199216 w 266352"/>
                <a:gd name="connsiteY24" fmla="*/ 241300 h 261620"/>
                <a:gd name="connsiteX25" fmla="*/ 171276 w 266352"/>
                <a:gd name="connsiteY25" fmla="*/ 243840 h 261620"/>
                <a:gd name="connsiteX26" fmla="*/ 164926 w 266352"/>
                <a:gd name="connsiteY26" fmla="*/ 233680 h 261620"/>
                <a:gd name="connsiteX27" fmla="*/ 164926 w 266352"/>
                <a:gd name="connsiteY27" fmla="*/ 229870 h 261620"/>
                <a:gd name="connsiteX28" fmla="*/ 162386 w 266352"/>
                <a:gd name="connsiteY28" fmla="*/ 229870 h 261620"/>
                <a:gd name="connsiteX29" fmla="*/ 162386 w 266352"/>
                <a:gd name="connsiteY29" fmla="*/ 227330 h 261620"/>
                <a:gd name="connsiteX30" fmla="*/ 164926 w 266352"/>
                <a:gd name="connsiteY30" fmla="*/ 223520 h 261620"/>
                <a:gd name="connsiteX31" fmla="*/ 161116 w 266352"/>
                <a:gd name="connsiteY31" fmla="*/ 219710 h 261620"/>
                <a:gd name="connsiteX32" fmla="*/ 161116 w 266352"/>
                <a:gd name="connsiteY32" fmla="*/ 218440 h 261620"/>
                <a:gd name="connsiteX33" fmla="*/ 161116 w 266352"/>
                <a:gd name="connsiteY33" fmla="*/ 215900 h 261620"/>
                <a:gd name="connsiteX34" fmla="*/ 163656 w 266352"/>
                <a:gd name="connsiteY34" fmla="*/ 212090 h 261620"/>
                <a:gd name="connsiteX35" fmla="*/ 163656 w 266352"/>
                <a:gd name="connsiteY35" fmla="*/ 210820 h 261620"/>
                <a:gd name="connsiteX36" fmla="*/ 156036 w 266352"/>
                <a:gd name="connsiteY36" fmla="*/ 209550 h 261620"/>
                <a:gd name="connsiteX37" fmla="*/ 152226 w 266352"/>
                <a:gd name="connsiteY37" fmla="*/ 203200 h 261620"/>
                <a:gd name="connsiteX38" fmla="*/ 163656 w 266352"/>
                <a:gd name="connsiteY38" fmla="*/ 189230 h 261620"/>
                <a:gd name="connsiteX39" fmla="*/ 163656 w 266352"/>
                <a:gd name="connsiteY39" fmla="*/ 186690 h 261620"/>
                <a:gd name="connsiteX40" fmla="*/ 163656 w 266352"/>
                <a:gd name="connsiteY40" fmla="*/ 186690 h 261620"/>
                <a:gd name="connsiteX41" fmla="*/ 163656 w 266352"/>
                <a:gd name="connsiteY41" fmla="*/ 182880 h 261620"/>
                <a:gd name="connsiteX42" fmla="*/ 162386 w 266352"/>
                <a:gd name="connsiteY42" fmla="*/ 168910 h 261620"/>
                <a:gd name="connsiteX43" fmla="*/ 265256 w 266352"/>
                <a:gd name="connsiteY43" fmla="*/ 187960 h 261620"/>
                <a:gd name="connsiteX44" fmla="*/ 253826 w 266352"/>
                <a:gd name="connsiteY44" fmla="*/ 218440 h 261620"/>
                <a:gd name="connsiteX45" fmla="*/ 257636 w 266352"/>
                <a:gd name="connsiteY45" fmla="*/ 261620 h 261620"/>
                <a:gd name="connsiteX46" fmla="*/ 140796 w 266352"/>
                <a:gd name="connsiteY46" fmla="*/ 97790 h 261620"/>
                <a:gd name="connsiteX47" fmla="*/ 163656 w 266352"/>
                <a:gd name="connsiteY47" fmla="*/ 102870 h 261620"/>
                <a:gd name="connsiteX48" fmla="*/ 190326 w 266352"/>
                <a:gd name="connsiteY48" fmla="*/ 95250 h 261620"/>
                <a:gd name="connsiteX49" fmla="*/ 190326 w 266352"/>
                <a:gd name="connsiteY49" fmla="*/ 95250 h 261620"/>
                <a:gd name="connsiteX50" fmla="*/ 215726 w 266352"/>
                <a:gd name="connsiteY50" fmla="*/ 101600 h 261620"/>
                <a:gd name="connsiteX51" fmla="*/ 210646 w 266352"/>
                <a:gd name="connsiteY51" fmla="*/ 74930 h 261620"/>
                <a:gd name="connsiteX52" fmla="*/ 210646 w 266352"/>
                <a:gd name="connsiteY52" fmla="*/ 74930 h 261620"/>
                <a:gd name="connsiteX53" fmla="*/ 216996 w 266352"/>
                <a:gd name="connsiteY53" fmla="*/ 50800 h 261620"/>
                <a:gd name="connsiteX54" fmla="*/ 163656 w 266352"/>
                <a:gd name="connsiteY54" fmla="*/ 0 h 261620"/>
                <a:gd name="connsiteX55" fmla="*/ 144606 w 266352"/>
                <a:gd name="connsiteY55" fmla="*/ 3810 h 261620"/>
                <a:gd name="connsiteX56" fmla="*/ 142066 w 266352"/>
                <a:gd name="connsiteY56" fmla="*/ 3810 h 261620"/>
                <a:gd name="connsiteX57" fmla="*/ 55706 w 266352"/>
                <a:gd name="connsiteY57" fmla="*/ 74930 h 261620"/>
                <a:gd name="connsiteX58" fmla="*/ 49356 w 266352"/>
                <a:gd name="connsiteY58" fmla="*/ 50800 h 261620"/>
                <a:gd name="connsiteX59" fmla="*/ 102696 w 266352"/>
                <a:gd name="connsiteY59" fmla="*/ 0 h 261620"/>
                <a:gd name="connsiteX60" fmla="*/ 156036 w 266352"/>
                <a:gd name="connsiteY60" fmla="*/ 50800 h 261620"/>
                <a:gd name="connsiteX61" fmla="*/ 102696 w 266352"/>
                <a:gd name="connsiteY61" fmla="*/ 101600 h 261620"/>
                <a:gd name="connsiteX62" fmla="*/ 76026 w 266352"/>
                <a:gd name="connsiteY62" fmla="*/ 93980 h 261620"/>
                <a:gd name="connsiteX63" fmla="*/ 76026 w 266352"/>
                <a:gd name="connsiteY63" fmla="*/ 93980 h 261620"/>
                <a:gd name="connsiteX64" fmla="*/ 50626 w 266352"/>
                <a:gd name="connsiteY64" fmla="*/ 100330 h 261620"/>
                <a:gd name="connsiteX65" fmla="*/ 55706 w 266352"/>
                <a:gd name="connsiteY65" fmla="*/ 73660 h 261620"/>
                <a:gd name="connsiteX66" fmla="*/ 55706 w 266352"/>
                <a:gd name="connsiteY66" fmla="*/ 73660 h 26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66352" h="261620">
                  <a:moveTo>
                    <a:pt x="67136" y="261620"/>
                  </a:moveTo>
                  <a:lnTo>
                    <a:pt x="67136" y="241300"/>
                  </a:lnTo>
                  <a:cubicBezTo>
                    <a:pt x="67136" y="241300"/>
                    <a:pt x="86186" y="246380"/>
                    <a:pt x="95076" y="243840"/>
                  </a:cubicBezTo>
                  <a:cubicBezTo>
                    <a:pt x="101426" y="242570"/>
                    <a:pt x="102696" y="236220"/>
                    <a:pt x="101426" y="233680"/>
                  </a:cubicBezTo>
                  <a:cubicBezTo>
                    <a:pt x="101426" y="232410"/>
                    <a:pt x="101426" y="231140"/>
                    <a:pt x="101426" y="229870"/>
                  </a:cubicBezTo>
                  <a:lnTo>
                    <a:pt x="103966" y="229870"/>
                  </a:lnTo>
                  <a:cubicBezTo>
                    <a:pt x="103966" y="227330"/>
                    <a:pt x="103966" y="227330"/>
                    <a:pt x="103966" y="227330"/>
                  </a:cubicBezTo>
                  <a:cubicBezTo>
                    <a:pt x="103966" y="226060"/>
                    <a:pt x="101426" y="224790"/>
                    <a:pt x="101426" y="223520"/>
                  </a:cubicBezTo>
                  <a:cubicBezTo>
                    <a:pt x="101426" y="223520"/>
                    <a:pt x="105236" y="222250"/>
                    <a:pt x="105236" y="219710"/>
                  </a:cubicBezTo>
                  <a:cubicBezTo>
                    <a:pt x="105236" y="219710"/>
                    <a:pt x="105236" y="219710"/>
                    <a:pt x="105236" y="218440"/>
                  </a:cubicBezTo>
                  <a:lnTo>
                    <a:pt x="105236" y="215900"/>
                  </a:lnTo>
                  <a:cubicBezTo>
                    <a:pt x="102696" y="215900"/>
                    <a:pt x="102696" y="212090"/>
                    <a:pt x="102696" y="212090"/>
                  </a:cubicBezTo>
                  <a:cubicBezTo>
                    <a:pt x="102696" y="212090"/>
                    <a:pt x="102696" y="212090"/>
                    <a:pt x="102696" y="210820"/>
                  </a:cubicBezTo>
                  <a:cubicBezTo>
                    <a:pt x="105236" y="210820"/>
                    <a:pt x="107776" y="210820"/>
                    <a:pt x="110316" y="209550"/>
                  </a:cubicBezTo>
                  <a:cubicBezTo>
                    <a:pt x="112856" y="209550"/>
                    <a:pt x="115396" y="205740"/>
                    <a:pt x="114126" y="203200"/>
                  </a:cubicBezTo>
                  <a:lnTo>
                    <a:pt x="102696" y="189230"/>
                  </a:lnTo>
                  <a:cubicBezTo>
                    <a:pt x="102696" y="189230"/>
                    <a:pt x="102696" y="187960"/>
                    <a:pt x="102696" y="186690"/>
                  </a:cubicBezTo>
                  <a:lnTo>
                    <a:pt x="102696" y="186690"/>
                  </a:lnTo>
                  <a:cubicBezTo>
                    <a:pt x="102696" y="186690"/>
                    <a:pt x="102696" y="184150"/>
                    <a:pt x="102696" y="182880"/>
                  </a:cubicBezTo>
                  <a:cubicBezTo>
                    <a:pt x="106506" y="176530"/>
                    <a:pt x="105236" y="171450"/>
                    <a:pt x="103966" y="168910"/>
                  </a:cubicBezTo>
                  <a:cubicBezTo>
                    <a:pt x="89996" y="102870"/>
                    <a:pt x="-11604" y="110490"/>
                    <a:pt x="1096" y="187960"/>
                  </a:cubicBezTo>
                  <a:cubicBezTo>
                    <a:pt x="2366" y="198120"/>
                    <a:pt x="12526" y="204470"/>
                    <a:pt x="12526" y="218440"/>
                  </a:cubicBezTo>
                  <a:cubicBezTo>
                    <a:pt x="12526" y="236220"/>
                    <a:pt x="8716" y="261620"/>
                    <a:pt x="8716" y="261620"/>
                  </a:cubicBezTo>
                  <a:moveTo>
                    <a:pt x="199216" y="261620"/>
                  </a:moveTo>
                  <a:lnTo>
                    <a:pt x="199216" y="241300"/>
                  </a:lnTo>
                  <a:cubicBezTo>
                    <a:pt x="199216" y="241300"/>
                    <a:pt x="180166" y="246380"/>
                    <a:pt x="171276" y="243840"/>
                  </a:cubicBezTo>
                  <a:cubicBezTo>
                    <a:pt x="164926" y="242570"/>
                    <a:pt x="163656" y="236220"/>
                    <a:pt x="164926" y="233680"/>
                  </a:cubicBezTo>
                  <a:cubicBezTo>
                    <a:pt x="164926" y="232410"/>
                    <a:pt x="164926" y="231140"/>
                    <a:pt x="164926" y="229870"/>
                  </a:cubicBezTo>
                  <a:lnTo>
                    <a:pt x="162386" y="229870"/>
                  </a:lnTo>
                  <a:cubicBezTo>
                    <a:pt x="162386" y="227330"/>
                    <a:pt x="162386" y="227330"/>
                    <a:pt x="162386" y="227330"/>
                  </a:cubicBezTo>
                  <a:cubicBezTo>
                    <a:pt x="162386" y="226060"/>
                    <a:pt x="164926" y="224790"/>
                    <a:pt x="164926" y="223520"/>
                  </a:cubicBezTo>
                  <a:cubicBezTo>
                    <a:pt x="164926" y="223520"/>
                    <a:pt x="161116" y="222250"/>
                    <a:pt x="161116" y="219710"/>
                  </a:cubicBezTo>
                  <a:cubicBezTo>
                    <a:pt x="161116" y="219710"/>
                    <a:pt x="161116" y="219710"/>
                    <a:pt x="161116" y="218440"/>
                  </a:cubicBezTo>
                  <a:lnTo>
                    <a:pt x="161116" y="215900"/>
                  </a:lnTo>
                  <a:cubicBezTo>
                    <a:pt x="163656" y="215900"/>
                    <a:pt x="163656" y="212090"/>
                    <a:pt x="163656" y="212090"/>
                  </a:cubicBezTo>
                  <a:cubicBezTo>
                    <a:pt x="163656" y="212090"/>
                    <a:pt x="163656" y="212090"/>
                    <a:pt x="163656" y="210820"/>
                  </a:cubicBezTo>
                  <a:cubicBezTo>
                    <a:pt x="161116" y="210820"/>
                    <a:pt x="158576" y="210820"/>
                    <a:pt x="156036" y="209550"/>
                  </a:cubicBezTo>
                  <a:cubicBezTo>
                    <a:pt x="153496" y="209550"/>
                    <a:pt x="150956" y="205740"/>
                    <a:pt x="152226" y="203200"/>
                  </a:cubicBezTo>
                  <a:lnTo>
                    <a:pt x="163656" y="189230"/>
                  </a:lnTo>
                  <a:cubicBezTo>
                    <a:pt x="163656" y="189230"/>
                    <a:pt x="163656" y="187960"/>
                    <a:pt x="163656" y="186690"/>
                  </a:cubicBezTo>
                  <a:lnTo>
                    <a:pt x="163656" y="186690"/>
                  </a:lnTo>
                  <a:cubicBezTo>
                    <a:pt x="163656" y="186690"/>
                    <a:pt x="163656" y="184150"/>
                    <a:pt x="163656" y="182880"/>
                  </a:cubicBezTo>
                  <a:cubicBezTo>
                    <a:pt x="159846" y="176530"/>
                    <a:pt x="161116" y="171450"/>
                    <a:pt x="162386" y="168910"/>
                  </a:cubicBezTo>
                  <a:cubicBezTo>
                    <a:pt x="176356" y="102870"/>
                    <a:pt x="277956" y="110490"/>
                    <a:pt x="265256" y="187960"/>
                  </a:cubicBezTo>
                  <a:cubicBezTo>
                    <a:pt x="263986" y="198120"/>
                    <a:pt x="253826" y="204470"/>
                    <a:pt x="253826" y="218440"/>
                  </a:cubicBezTo>
                  <a:cubicBezTo>
                    <a:pt x="253826" y="236220"/>
                    <a:pt x="257636" y="261620"/>
                    <a:pt x="257636" y="261620"/>
                  </a:cubicBezTo>
                  <a:moveTo>
                    <a:pt x="140796" y="97790"/>
                  </a:moveTo>
                  <a:cubicBezTo>
                    <a:pt x="147146" y="100330"/>
                    <a:pt x="156036" y="102870"/>
                    <a:pt x="163656" y="102870"/>
                  </a:cubicBezTo>
                  <a:cubicBezTo>
                    <a:pt x="171276" y="102870"/>
                    <a:pt x="182706" y="100330"/>
                    <a:pt x="190326" y="95250"/>
                  </a:cubicBezTo>
                  <a:lnTo>
                    <a:pt x="190326" y="95250"/>
                  </a:lnTo>
                  <a:cubicBezTo>
                    <a:pt x="190326" y="95250"/>
                    <a:pt x="215726" y="101600"/>
                    <a:pt x="215726" y="101600"/>
                  </a:cubicBezTo>
                  <a:lnTo>
                    <a:pt x="210646" y="74930"/>
                  </a:lnTo>
                  <a:lnTo>
                    <a:pt x="210646" y="74930"/>
                  </a:lnTo>
                  <a:cubicBezTo>
                    <a:pt x="214456" y="67310"/>
                    <a:pt x="216996" y="59690"/>
                    <a:pt x="216996" y="50800"/>
                  </a:cubicBezTo>
                  <a:cubicBezTo>
                    <a:pt x="216996" y="22860"/>
                    <a:pt x="192866" y="0"/>
                    <a:pt x="163656" y="0"/>
                  </a:cubicBezTo>
                  <a:cubicBezTo>
                    <a:pt x="134446" y="0"/>
                    <a:pt x="149686" y="0"/>
                    <a:pt x="144606" y="3810"/>
                  </a:cubicBezTo>
                  <a:cubicBezTo>
                    <a:pt x="143336" y="3810"/>
                    <a:pt x="142066" y="3810"/>
                    <a:pt x="142066" y="3810"/>
                  </a:cubicBezTo>
                  <a:moveTo>
                    <a:pt x="55706" y="74930"/>
                  </a:moveTo>
                  <a:cubicBezTo>
                    <a:pt x="51896" y="67310"/>
                    <a:pt x="49356" y="59690"/>
                    <a:pt x="49356" y="50800"/>
                  </a:cubicBezTo>
                  <a:cubicBezTo>
                    <a:pt x="49356" y="22860"/>
                    <a:pt x="73486" y="0"/>
                    <a:pt x="102696" y="0"/>
                  </a:cubicBezTo>
                  <a:cubicBezTo>
                    <a:pt x="131906" y="0"/>
                    <a:pt x="156036" y="22860"/>
                    <a:pt x="156036" y="50800"/>
                  </a:cubicBezTo>
                  <a:cubicBezTo>
                    <a:pt x="156036" y="78740"/>
                    <a:pt x="131906" y="101600"/>
                    <a:pt x="102696" y="101600"/>
                  </a:cubicBezTo>
                  <a:cubicBezTo>
                    <a:pt x="73486" y="101600"/>
                    <a:pt x="83646" y="99060"/>
                    <a:pt x="76026" y="93980"/>
                  </a:cubicBezTo>
                  <a:lnTo>
                    <a:pt x="76026" y="93980"/>
                  </a:lnTo>
                  <a:cubicBezTo>
                    <a:pt x="76026" y="93980"/>
                    <a:pt x="50626" y="100330"/>
                    <a:pt x="50626" y="100330"/>
                  </a:cubicBezTo>
                  <a:lnTo>
                    <a:pt x="55706" y="73660"/>
                  </a:lnTo>
                  <a:lnTo>
                    <a:pt x="55706" y="73660"/>
                  </a:ln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6B751B7-E40A-3F1D-95E7-DB2DD7854A75}"/>
                </a:ext>
              </a:extLst>
            </p:cNvPr>
            <p:cNvSpPr/>
            <p:nvPr userDrawn="1"/>
          </p:nvSpPr>
          <p:spPr>
            <a:xfrm>
              <a:off x="6324206" y="6294950"/>
              <a:ext cx="271623" cy="272450"/>
            </a:xfrm>
            <a:custGeom>
              <a:avLst/>
              <a:gdLst>
                <a:gd name="connsiteX0" fmla="*/ 126773 w 244882"/>
                <a:gd name="connsiteY0" fmla="*/ 133869 h 245629"/>
                <a:gd name="connsiteX1" fmla="*/ 126773 w 244882"/>
                <a:gd name="connsiteY1" fmla="*/ 133869 h 245629"/>
                <a:gd name="connsiteX2" fmla="*/ 95023 w 244882"/>
                <a:gd name="connsiteY2" fmla="*/ 165619 h 245629"/>
                <a:gd name="connsiteX3" fmla="*/ 42953 w 244882"/>
                <a:gd name="connsiteY3" fmla="*/ 165619 h 245629"/>
                <a:gd name="connsiteX4" fmla="*/ 27713 w 244882"/>
                <a:gd name="connsiteY4" fmla="*/ 180859 h 245629"/>
                <a:gd name="connsiteX5" fmla="*/ 42953 w 244882"/>
                <a:gd name="connsiteY5" fmla="*/ 196099 h 245629"/>
                <a:gd name="connsiteX6" fmla="*/ 128043 w 244882"/>
                <a:gd name="connsiteY6" fmla="*/ 196099 h 245629"/>
                <a:gd name="connsiteX7" fmla="*/ 152173 w 244882"/>
                <a:gd name="connsiteY7" fmla="*/ 202449 h 245629"/>
                <a:gd name="connsiteX8" fmla="*/ 183923 w 244882"/>
                <a:gd name="connsiteY8" fmla="*/ 211339 h 245629"/>
                <a:gd name="connsiteX9" fmla="*/ 186463 w 244882"/>
                <a:gd name="connsiteY9" fmla="*/ 211339 h 245629"/>
                <a:gd name="connsiteX10" fmla="*/ 244883 w 244882"/>
                <a:gd name="connsiteY10" fmla="*/ 152919 h 245629"/>
                <a:gd name="connsiteX11" fmla="*/ 201703 w 244882"/>
                <a:gd name="connsiteY11" fmla="*/ 97039 h 245629"/>
                <a:gd name="connsiteX12" fmla="*/ 136933 w 244882"/>
                <a:gd name="connsiteY12" fmla="*/ 79259 h 245629"/>
                <a:gd name="connsiteX13" fmla="*/ 88673 w 244882"/>
                <a:gd name="connsiteY13" fmla="*/ 67829 h 245629"/>
                <a:gd name="connsiteX14" fmla="*/ 70893 w 244882"/>
                <a:gd name="connsiteY14" fmla="*/ 62749 h 245629"/>
                <a:gd name="connsiteX15" fmla="*/ 53113 w 244882"/>
                <a:gd name="connsiteY15" fmla="*/ 70369 h 245629"/>
                <a:gd name="connsiteX16" fmla="*/ 2313 w 244882"/>
                <a:gd name="connsiteY16" fmla="*/ 155459 h 245629"/>
                <a:gd name="connsiteX17" fmla="*/ 8663 w 244882"/>
                <a:gd name="connsiteY17" fmla="*/ 177049 h 245629"/>
                <a:gd name="connsiteX18" fmla="*/ 30253 w 244882"/>
                <a:gd name="connsiteY18" fmla="*/ 170699 h 245629"/>
                <a:gd name="connsiteX19" fmla="*/ 17553 w 244882"/>
                <a:gd name="connsiteY19" fmla="*/ 218959 h 245629"/>
                <a:gd name="connsiteX20" fmla="*/ 35333 w 244882"/>
                <a:gd name="connsiteY20" fmla="*/ 229119 h 245629"/>
                <a:gd name="connsiteX21" fmla="*/ 130583 w 244882"/>
                <a:gd name="connsiteY21" fmla="*/ 43699 h 245629"/>
                <a:gd name="connsiteX22" fmla="*/ 69623 w 244882"/>
                <a:gd name="connsiteY22" fmla="*/ 150379 h 245629"/>
                <a:gd name="connsiteX23" fmla="*/ 97563 w 244882"/>
                <a:gd name="connsiteY23" fmla="*/ 150379 h 245629"/>
                <a:gd name="connsiteX24" fmla="*/ 163603 w 244882"/>
                <a:gd name="connsiteY24" fmla="*/ 36079 h 245629"/>
                <a:gd name="connsiteX25" fmla="*/ 154713 w 244882"/>
                <a:gd name="connsiteY25" fmla="*/ 3059 h 245629"/>
                <a:gd name="connsiteX26" fmla="*/ 122963 w 244882"/>
                <a:gd name="connsiteY26" fmla="*/ 11949 h 245629"/>
                <a:gd name="connsiteX27" fmla="*/ 42953 w 244882"/>
                <a:gd name="connsiteY27" fmla="*/ 150379 h 245629"/>
                <a:gd name="connsiteX28" fmla="*/ 34063 w 244882"/>
                <a:gd name="connsiteY28" fmla="*/ 166889 h 245629"/>
                <a:gd name="connsiteX29" fmla="*/ 16283 w 244882"/>
                <a:gd name="connsiteY29" fmla="*/ 196099 h 245629"/>
                <a:gd name="connsiteX30" fmla="*/ 16283 w 244882"/>
                <a:gd name="connsiteY30" fmla="*/ 245629 h 245629"/>
                <a:gd name="connsiteX31" fmla="*/ 58193 w 244882"/>
                <a:gd name="connsiteY31" fmla="*/ 220229 h 245629"/>
                <a:gd name="connsiteX32" fmla="*/ 62003 w 244882"/>
                <a:gd name="connsiteY32" fmla="*/ 213879 h 245629"/>
                <a:gd name="connsiteX33" fmla="*/ 131853 w 244882"/>
                <a:gd name="connsiteY33" fmla="*/ 25919 h 245629"/>
                <a:gd name="connsiteX34" fmla="*/ 159793 w 244882"/>
                <a:gd name="connsiteY34" fmla="*/ 41159 h 245629"/>
                <a:gd name="connsiteX35" fmla="*/ 152173 w 244882"/>
                <a:gd name="connsiteY35" fmla="*/ 55129 h 245629"/>
                <a:gd name="connsiteX36" fmla="*/ 124233 w 244882"/>
                <a:gd name="connsiteY36" fmla="*/ 39889 h 24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4882" h="245629">
                  <a:moveTo>
                    <a:pt x="126773" y="133869"/>
                  </a:moveTo>
                  <a:lnTo>
                    <a:pt x="126773" y="133869"/>
                  </a:lnTo>
                  <a:cubicBezTo>
                    <a:pt x="126773" y="151649"/>
                    <a:pt x="112803" y="165619"/>
                    <a:pt x="95023" y="165619"/>
                  </a:cubicBezTo>
                  <a:lnTo>
                    <a:pt x="42953" y="165619"/>
                  </a:lnTo>
                  <a:cubicBezTo>
                    <a:pt x="34063" y="165619"/>
                    <a:pt x="27713" y="173239"/>
                    <a:pt x="27713" y="180859"/>
                  </a:cubicBezTo>
                  <a:cubicBezTo>
                    <a:pt x="27713" y="188479"/>
                    <a:pt x="35333" y="196099"/>
                    <a:pt x="42953" y="196099"/>
                  </a:cubicBezTo>
                  <a:lnTo>
                    <a:pt x="128043" y="196099"/>
                  </a:lnTo>
                  <a:cubicBezTo>
                    <a:pt x="136933" y="196099"/>
                    <a:pt x="144553" y="198639"/>
                    <a:pt x="152173" y="202449"/>
                  </a:cubicBezTo>
                  <a:cubicBezTo>
                    <a:pt x="161063" y="208799"/>
                    <a:pt x="172493" y="211339"/>
                    <a:pt x="183923" y="211339"/>
                  </a:cubicBezTo>
                  <a:lnTo>
                    <a:pt x="186463" y="211339"/>
                  </a:lnTo>
                  <a:cubicBezTo>
                    <a:pt x="218213" y="211339"/>
                    <a:pt x="244883" y="185939"/>
                    <a:pt x="244883" y="152919"/>
                  </a:cubicBezTo>
                  <a:cubicBezTo>
                    <a:pt x="244883" y="119899"/>
                    <a:pt x="227103" y="103389"/>
                    <a:pt x="201703" y="97039"/>
                  </a:cubicBezTo>
                  <a:lnTo>
                    <a:pt x="136933" y="79259"/>
                  </a:lnTo>
                  <a:moveTo>
                    <a:pt x="88673" y="67829"/>
                  </a:moveTo>
                  <a:lnTo>
                    <a:pt x="70893" y="62749"/>
                  </a:lnTo>
                  <a:cubicBezTo>
                    <a:pt x="64543" y="61479"/>
                    <a:pt x="56923" y="62749"/>
                    <a:pt x="53113" y="70369"/>
                  </a:cubicBezTo>
                  <a:lnTo>
                    <a:pt x="2313" y="155459"/>
                  </a:lnTo>
                  <a:cubicBezTo>
                    <a:pt x="-2767" y="163079"/>
                    <a:pt x="1043" y="173239"/>
                    <a:pt x="8663" y="177049"/>
                  </a:cubicBezTo>
                  <a:cubicBezTo>
                    <a:pt x="16283" y="180859"/>
                    <a:pt x="26443" y="178319"/>
                    <a:pt x="30253" y="170699"/>
                  </a:cubicBezTo>
                  <a:moveTo>
                    <a:pt x="17553" y="218959"/>
                  </a:moveTo>
                  <a:lnTo>
                    <a:pt x="35333" y="229119"/>
                  </a:lnTo>
                  <a:moveTo>
                    <a:pt x="130583" y="43699"/>
                  </a:moveTo>
                  <a:lnTo>
                    <a:pt x="69623" y="150379"/>
                  </a:lnTo>
                  <a:moveTo>
                    <a:pt x="97563" y="150379"/>
                  </a:moveTo>
                  <a:lnTo>
                    <a:pt x="163603" y="36079"/>
                  </a:lnTo>
                  <a:cubicBezTo>
                    <a:pt x="169953" y="24649"/>
                    <a:pt x="166143" y="10679"/>
                    <a:pt x="154713" y="3059"/>
                  </a:cubicBezTo>
                  <a:cubicBezTo>
                    <a:pt x="143283" y="-3291"/>
                    <a:pt x="129313" y="519"/>
                    <a:pt x="122963" y="11949"/>
                  </a:cubicBezTo>
                  <a:lnTo>
                    <a:pt x="42953" y="150379"/>
                  </a:lnTo>
                  <a:lnTo>
                    <a:pt x="34063" y="166889"/>
                  </a:lnTo>
                  <a:lnTo>
                    <a:pt x="16283" y="196099"/>
                  </a:lnTo>
                  <a:lnTo>
                    <a:pt x="16283" y="245629"/>
                  </a:lnTo>
                  <a:lnTo>
                    <a:pt x="58193" y="220229"/>
                  </a:lnTo>
                  <a:lnTo>
                    <a:pt x="62003" y="213879"/>
                  </a:lnTo>
                  <a:moveTo>
                    <a:pt x="131853" y="25919"/>
                  </a:moveTo>
                  <a:lnTo>
                    <a:pt x="159793" y="41159"/>
                  </a:lnTo>
                  <a:moveTo>
                    <a:pt x="152173" y="55129"/>
                  </a:moveTo>
                  <a:lnTo>
                    <a:pt x="124233" y="39889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9491439C-F003-9704-3188-00D4672C4705}"/>
                </a:ext>
              </a:extLst>
            </p:cNvPr>
            <p:cNvSpPr/>
            <p:nvPr userDrawn="1"/>
          </p:nvSpPr>
          <p:spPr>
            <a:xfrm>
              <a:off x="5052120" y="6292709"/>
              <a:ext cx="274693" cy="274692"/>
            </a:xfrm>
            <a:custGeom>
              <a:avLst/>
              <a:gdLst>
                <a:gd name="connsiteX0" fmla="*/ 210821 w 247650"/>
                <a:gd name="connsiteY0" fmla="*/ 165100 h 247650"/>
                <a:gd name="connsiteX1" fmla="*/ 247650 w 247650"/>
                <a:gd name="connsiteY1" fmla="*/ 173990 h 247650"/>
                <a:gd name="connsiteX2" fmla="*/ 154940 w 247650"/>
                <a:gd name="connsiteY2" fmla="*/ 210820 h 247650"/>
                <a:gd name="connsiteX3" fmla="*/ 163830 w 247650"/>
                <a:gd name="connsiteY3" fmla="*/ 247650 h 247650"/>
                <a:gd name="connsiteX4" fmla="*/ 182880 w 247650"/>
                <a:gd name="connsiteY4" fmla="*/ 193040 h 247650"/>
                <a:gd name="connsiteX5" fmla="*/ 246380 w 247650"/>
                <a:gd name="connsiteY5" fmla="*/ 247650 h 247650"/>
                <a:gd name="connsiteX6" fmla="*/ 54611 w 247650"/>
                <a:gd name="connsiteY6" fmla="*/ 82550 h 247650"/>
                <a:gd name="connsiteX7" fmla="*/ 26670 w 247650"/>
                <a:gd name="connsiteY7" fmla="*/ 82550 h 247650"/>
                <a:gd name="connsiteX8" fmla="*/ 26670 w 247650"/>
                <a:gd name="connsiteY8" fmla="*/ 0 h 247650"/>
                <a:gd name="connsiteX9" fmla="*/ 54611 w 247650"/>
                <a:gd name="connsiteY9" fmla="*/ 0 h 247650"/>
                <a:gd name="connsiteX10" fmla="*/ 54611 w 247650"/>
                <a:gd name="connsiteY10" fmla="*/ 82550 h 247650"/>
                <a:gd name="connsiteX11" fmla="*/ 171450 w 247650"/>
                <a:gd name="connsiteY11" fmla="*/ 129540 h 247650"/>
                <a:gd name="connsiteX12" fmla="*/ 171450 w 247650"/>
                <a:gd name="connsiteY12" fmla="*/ 181610 h 247650"/>
                <a:gd name="connsiteX13" fmla="*/ 119380 w 247650"/>
                <a:gd name="connsiteY13" fmla="*/ 181610 h 247650"/>
                <a:gd name="connsiteX14" fmla="*/ 200661 w 247650"/>
                <a:gd name="connsiteY14" fmla="*/ 100330 h 247650"/>
                <a:gd name="connsiteX15" fmla="*/ 91440 w 247650"/>
                <a:gd name="connsiteY15" fmla="*/ 210820 h 247650"/>
                <a:gd name="connsiteX16" fmla="*/ 64770 w 247650"/>
                <a:gd name="connsiteY16" fmla="*/ 146050 h 247650"/>
                <a:gd name="connsiteX17" fmla="*/ 135890 w 247650"/>
                <a:gd name="connsiteY17" fmla="*/ 74930 h 247650"/>
                <a:gd name="connsiteX18" fmla="*/ 200661 w 247650"/>
                <a:gd name="connsiteY18" fmla="*/ 100330 h 247650"/>
                <a:gd name="connsiteX19" fmla="*/ 54611 w 247650"/>
                <a:gd name="connsiteY19" fmla="*/ 26670 h 247650"/>
                <a:gd name="connsiteX20" fmla="*/ 71120 w 247650"/>
                <a:gd name="connsiteY20" fmla="*/ 10160 h 247650"/>
                <a:gd name="connsiteX21" fmla="*/ 135890 w 247650"/>
                <a:gd name="connsiteY21" fmla="*/ 74930 h 247650"/>
                <a:gd name="connsiteX22" fmla="*/ 64770 w 247650"/>
                <a:gd name="connsiteY22" fmla="*/ 146050 h 247650"/>
                <a:gd name="connsiteX23" fmla="*/ 0 w 247650"/>
                <a:gd name="connsiteY23" fmla="*/ 81280 h 247650"/>
                <a:gd name="connsiteX24" fmla="*/ 27940 w 247650"/>
                <a:gd name="connsiteY24" fmla="*/ 5334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7650" h="247650">
                  <a:moveTo>
                    <a:pt x="210821" y="165100"/>
                  </a:moveTo>
                  <a:lnTo>
                    <a:pt x="247650" y="173990"/>
                  </a:lnTo>
                  <a:moveTo>
                    <a:pt x="154940" y="210820"/>
                  </a:moveTo>
                  <a:lnTo>
                    <a:pt x="163830" y="247650"/>
                  </a:lnTo>
                  <a:moveTo>
                    <a:pt x="182880" y="193040"/>
                  </a:moveTo>
                  <a:lnTo>
                    <a:pt x="246380" y="247650"/>
                  </a:lnTo>
                  <a:moveTo>
                    <a:pt x="54611" y="82550"/>
                  </a:moveTo>
                  <a:lnTo>
                    <a:pt x="26670" y="82550"/>
                  </a:lnTo>
                  <a:lnTo>
                    <a:pt x="26670" y="0"/>
                  </a:lnTo>
                  <a:lnTo>
                    <a:pt x="54611" y="0"/>
                  </a:lnTo>
                  <a:lnTo>
                    <a:pt x="54611" y="82550"/>
                  </a:lnTo>
                  <a:close/>
                  <a:moveTo>
                    <a:pt x="171450" y="129540"/>
                  </a:moveTo>
                  <a:cubicBezTo>
                    <a:pt x="185421" y="143510"/>
                    <a:pt x="185421" y="166370"/>
                    <a:pt x="171450" y="181610"/>
                  </a:cubicBezTo>
                  <a:cubicBezTo>
                    <a:pt x="157480" y="195580"/>
                    <a:pt x="134620" y="195580"/>
                    <a:pt x="119380" y="181610"/>
                  </a:cubicBezTo>
                  <a:moveTo>
                    <a:pt x="200661" y="100330"/>
                  </a:moveTo>
                  <a:lnTo>
                    <a:pt x="91440" y="210820"/>
                  </a:lnTo>
                  <a:lnTo>
                    <a:pt x="64770" y="146050"/>
                  </a:lnTo>
                  <a:lnTo>
                    <a:pt x="135890" y="74930"/>
                  </a:lnTo>
                  <a:lnTo>
                    <a:pt x="200661" y="100330"/>
                  </a:lnTo>
                  <a:close/>
                  <a:moveTo>
                    <a:pt x="54611" y="26670"/>
                  </a:moveTo>
                  <a:lnTo>
                    <a:pt x="71120" y="10160"/>
                  </a:lnTo>
                  <a:lnTo>
                    <a:pt x="135890" y="74930"/>
                  </a:lnTo>
                  <a:lnTo>
                    <a:pt x="64770" y="146050"/>
                  </a:lnTo>
                  <a:lnTo>
                    <a:pt x="0" y="81280"/>
                  </a:lnTo>
                  <a:lnTo>
                    <a:pt x="27940" y="53340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8C3810C-67DA-B035-EABA-6C627AE2FEF3}"/>
                </a:ext>
              </a:extLst>
            </p:cNvPr>
            <p:cNvSpPr/>
            <p:nvPr userDrawn="1"/>
          </p:nvSpPr>
          <p:spPr>
            <a:xfrm>
              <a:off x="6987236" y="6288473"/>
              <a:ext cx="228206" cy="282795"/>
            </a:xfrm>
            <a:custGeom>
              <a:avLst/>
              <a:gdLst>
                <a:gd name="connsiteX0" fmla="*/ 0 w 205740"/>
                <a:gd name="connsiteY0" fmla="*/ 29220 h 254955"/>
                <a:gd name="connsiteX1" fmla="*/ 12700 w 205740"/>
                <a:gd name="connsiteY1" fmla="*/ 12710 h 254955"/>
                <a:gd name="connsiteX2" fmla="*/ 41910 w 205740"/>
                <a:gd name="connsiteY2" fmla="*/ 1280 h 254955"/>
                <a:gd name="connsiteX3" fmla="*/ 64770 w 205740"/>
                <a:gd name="connsiteY3" fmla="*/ 11440 h 254955"/>
                <a:gd name="connsiteX4" fmla="*/ 76200 w 205740"/>
                <a:gd name="connsiteY4" fmla="*/ 54620 h 254955"/>
                <a:gd name="connsiteX5" fmla="*/ 55880 w 205740"/>
                <a:gd name="connsiteY5" fmla="*/ 71130 h 254955"/>
                <a:gd name="connsiteX6" fmla="*/ 50800 w 205740"/>
                <a:gd name="connsiteY6" fmla="*/ 83830 h 254955"/>
                <a:gd name="connsiteX7" fmla="*/ 110490 w 205740"/>
                <a:gd name="connsiteY7" fmla="*/ 184160 h 254955"/>
                <a:gd name="connsiteX8" fmla="*/ 124460 w 205740"/>
                <a:gd name="connsiteY8" fmla="*/ 185430 h 254955"/>
                <a:gd name="connsiteX9" fmla="*/ 149860 w 205740"/>
                <a:gd name="connsiteY9" fmla="*/ 176540 h 254955"/>
                <a:gd name="connsiteX10" fmla="*/ 181610 w 205740"/>
                <a:gd name="connsiteY10" fmla="*/ 207020 h 254955"/>
                <a:gd name="connsiteX11" fmla="*/ 180340 w 205740"/>
                <a:gd name="connsiteY11" fmla="*/ 231150 h 254955"/>
                <a:gd name="connsiteX12" fmla="*/ 156210 w 205740"/>
                <a:gd name="connsiteY12" fmla="*/ 250200 h 254955"/>
                <a:gd name="connsiteX13" fmla="*/ 135890 w 205740"/>
                <a:gd name="connsiteY13" fmla="*/ 252740 h 254955"/>
                <a:gd name="connsiteX14" fmla="*/ 34290 w 205740"/>
                <a:gd name="connsiteY14" fmla="*/ 158760 h 254955"/>
                <a:gd name="connsiteX15" fmla="*/ 1270 w 205740"/>
                <a:gd name="connsiteY15" fmla="*/ 26680 h 254955"/>
                <a:gd name="connsiteX16" fmla="*/ 194310 w 205740"/>
                <a:gd name="connsiteY16" fmla="*/ 59700 h 254955"/>
                <a:gd name="connsiteX17" fmla="*/ 177800 w 205740"/>
                <a:gd name="connsiteY17" fmla="*/ 59700 h 254955"/>
                <a:gd name="connsiteX18" fmla="*/ 177800 w 205740"/>
                <a:gd name="connsiteY18" fmla="*/ 43190 h 254955"/>
                <a:gd name="connsiteX19" fmla="*/ 127000 w 205740"/>
                <a:gd name="connsiteY19" fmla="*/ 124470 h 254955"/>
                <a:gd name="connsiteX20" fmla="*/ 127000 w 205740"/>
                <a:gd name="connsiteY20" fmla="*/ 107960 h 254955"/>
                <a:gd name="connsiteX21" fmla="*/ 110490 w 205740"/>
                <a:gd name="connsiteY21" fmla="*/ 107960 h 254955"/>
                <a:gd name="connsiteX22" fmla="*/ 177800 w 205740"/>
                <a:gd name="connsiteY22" fmla="*/ 124470 h 254955"/>
                <a:gd name="connsiteX23" fmla="*/ 177800 w 205740"/>
                <a:gd name="connsiteY23" fmla="*/ 107960 h 254955"/>
                <a:gd name="connsiteX24" fmla="*/ 194310 w 205740"/>
                <a:gd name="connsiteY24" fmla="*/ 107960 h 254955"/>
                <a:gd name="connsiteX25" fmla="*/ 110490 w 205740"/>
                <a:gd name="connsiteY25" fmla="*/ 59700 h 254955"/>
                <a:gd name="connsiteX26" fmla="*/ 127000 w 205740"/>
                <a:gd name="connsiteY26" fmla="*/ 59700 h 254955"/>
                <a:gd name="connsiteX27" fmla="*/ 127000 w 205740"/>
                <a:gd name="connsiteY27" fmla="*/ 43190 h 254955"/>
                <a:gd name="connsiteX28" fmla="*/ 156210 w 205740"/>
                <a:gd name="connsiteY28" fmla="*/ 80020 h 254955"/>
                <a:gd name="connsiteX29" fmla="*/ 189230 w 205740"/>
                <a:gd name="connsiteY29" fmla="*/ 47000 h 254955"/>
                <a:gd name="connsiteX30" fmla="*/ 114300 w 205740"/>
                <a:gd name="connsiteY30" fmla="*/ 120660 h 254955"/>
                <a:gd name="connsiteX31" fmla="*/ 147320 w 205740"/>
                <a:gd name="connsiteY31" fmla="*/ 87640 h 254955"/>
                <a:gd name="connsiteX32" fmla="*/ 156210 w 205740"/>
                <a:gd name="connsiteY32" fmla="*/ 87640 h 254955"/>
                <a:gd name="connsiteX33" fmla="*/ 189230 w 205740"/>
                <a:gd name="connsiteY33" fmla="*/ 120660 h 254955"/>
                <a:gd name="connsiteX34" fmla="*/ 114300 w 205740"/>
                <a:gd name="connsiteY34" fmla="*/ 47000 h 254955"/>
                <a:gd name="connsiteX35" fmla="*/ 147320 w 205740"/>
                <a:gd name="connsiteY35" fmla="*/ 80020 h 254955"/>
                <a:gd name="connsiteX36" fmla="*/ 199390 w 205740"/>
                <a:gd name="connsiteY36" fmla="*/ 95260 h 254955"/>
                <a:gd name="connsiteX37" fmla="*/ 187960 w 205740"/>
                <a:gd name="connsiteY37" fmla="*/ 83830 h 254955"/>
                <a:gd name="connsiteX38" fmla="*/ 199390 w 205740"/>
                <a:gd name="connsiteY38" fmla="*/ 72400 h 254955"/>
                <a:gd name="connsiteX39" fmla="*/ 105410 w 205740"/>
                <a:gd name="connsiteY39" fmla="*/ 95260 h 254955"/>
                <a:gd name="connsiteX40" fmla="*/ 116840 w 205740"/>
                <a:gd name="connsiteY40" fmla="*/ 83830 h 254955"/>
                <a:gd name="connsiteX41" fmla="*/ 105410 w 205740"/>
                <a:gd name="connsiteY41" fmla="*/ 72400 h 254955"/>
                <a:gd name="connsiteX42" fmla="*/ 140970 w 205740"/>
                <a:gd name="connsiteY42" fmla="*/ 130820 h 254955"/>
                <a:gd name="connsiteX43" fmla="*/ 152400 w 205740"/>
                <a:gd name="connsiteY43" fmla="*/ 119390 h 254955"/>
                <a:gd name="connsiteX44" fmla="*/ 163830 w 205740"/>
                <a:gd name="connsiteY44" fmla="*/ 130820 h 254955"/>
                <a:gd name="connsiteX45" fmla="*/ 140970 w 205740"/>
                <a:gd name="connsiteY45" fmla="*/ 36840 h 254955"/>
                <a:gd name="connsiteX46" fmla="*/ 152400 w 205740"/>
                <a:gd name="connsiteY46" fmla="*/ 48270 h 254955"/>
                <a:gd name="connsiteX47" fmla="*/ 163830 w 205740"/>
                <a:gd name="connsiteY47" fmla="*/ 36840 h 254955"/>
                <a:gd name="connsiteX48" fmla="*/ 158750 w 205740"/>
                <a:gd name="connsiteY48" fmla="*/ 83830 h 254955"/>
                <a:gd name="connsiteX49" fmla="*/ 205740 w 205740"/>
                <a:gd name="connsiteY49" fmla="*/ 83830 h 254955"/>
                <a:gd name="connsiteX50" fmla="*/ 99060 w 205740"/>
                <a:gd name="connsiteY50" fmla="*/ 83830 h 254955"/>
                <a:gd name="connsiteX51" fmla="*/ 146050 w 205740"/>
                <a:gd name="connsiteY51" fmla="*/ 83830 h 254955"/>
                <a:gd name="connsiteX52" fmla="*/ 152400 w 205740"/>
                <a:gd name="connsiteY52" fmla="*/ 90180 h 254955"/>
                <a:gd name="connsiteX53" fmla="*/ 152400 w 205740"/>
                <a:gd name="connsiteY53" fmla="*/ 137170 h 254955"/>
                <a:gd name="connsiteX54" fmla="*/ 152400 w 205740"/>
                <a:gd name="connsiteY54" fmla="*/ 31760 h 254955"/>
                <a:gd name="connsiteX55" fmla="*/ 152400 w 205740"/>
                <a:gd name="connsiteY55" fmla="*/ 78750 h 254955"/>
                <a:gd name="connsiteX56" fmla="*/ 158750 w 205740"/>
                <a:gd name="connsiteY56" fmla="*/ 83830 h 254955"/>
                <a:gd name="connsiteX57" fmla="*/ 152400 w 205740"/>
                <a:gd name="connsiteY57" fmla="*/ 90180 h 254955"/>
                <a:gd name="connsiteX58" fmla="*/ 146050 w 205740"/>
                <a:gd name="connsiteY58" fmla="*/ 83830 h 254955"/>
                <a:gd name="connsiteX59" fmla="*/ 152400 w 205740"/>
                <a:gd name="connsiteY59" fmla="*/ 77480 h 254955"/>
                <a:gd name="connsiteX60" fmla="*/ 158750 w 205740"/>
                <a:gd name="connsiteY60" fmla="*/ 83830 h 254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05740" h="254955">
                  <a:moveTo>
                    <a:pt x="0" y="29220"/>
                  </a:moveTo>
                  <a:cubicBezTo>
                    <a:pt x="0" y="21600"/>
                    <a:pt x="6350" y="15250"/>
                    <a:pt x="12700" y="12710"/>
                  </a:cubicBezTo>
                  <a:lnTo>
                    <a:pt x="41910" y="1280"/>
                  </a:lnTo>
                  <a:cubicBezTo>
                    <a:pt x="50800" y="-2530"/>
                    <a:pt x="60960" y="2550"/>
                    <a:pt x="64770" y="11440"/>
                  </a:cubicBezTo>
                  <a:lnTo>
                    <a:pt x="76200" y="54620"/>
                  </a:lnTo>
                  <a:lnTo>
                    <a:pt x="55880" y="71130"/>
                  </a:lnTo>
                  <a:cubicBezTo>
                    <a:pt x="52070" y="74940"/>
                    <a:pt x="49530" y="78750"/>
                    <a:pt x="50800" y="83830"/>
                  </a:cubicBezTo>
                  <a:cubicBezTo>
                    <a:pt x="57150" y="128280"/>
                    <a:pt x="76200" y="162570"/>
                    <a:pt x="110490" y="184160"/>
                  </a:cubicBezTo>
                  <a:cubicBezTo>
                    <a:pt x="114300" y="186700"/>
                    <a:pt x="119380" y="187970"/>
                    <a:pt x="124460" y="185430"/>
                  </a:cubicBezTo>
                  <a:lnTo>
                    <a:pt x="149860" y="176540"/>
                  </a:lnTo>
                  <a:lnTo>
                    <a:pt x="181610" y="207020"/>
                  </a:lnTo>
                  <a:cubicBezTo>
                    <a:pt x="187960" y="213370"/>
                    <a:pt x="187960" y="224800"/>
                    <a:pt x="180340" y="231150"/>
                  </a:cubicBezTo>
                  <a:lnTo>
                    <a:pt x="156210" y="250200"/>
                  </a:lnTo>
                  <a:cubicBezTo>
                    <a:pt x="149860" y="255280"/>
                    <a:pt x="142240" y="256550"/>
                    <a:pt x="135890" y="252740"/>
                  </a:cubicBezTo>
                  <a:cubicBezTo>
                    <a:pt x="111760" y="243850"/>
                    <a:pt x="66040" y="212100"/>
                    <a:pt x="34290" y="158760"/>
                  </a:cubicBezTo>
                  <a:cubicBezTo>
                    <a:pt x="2540" y="105420"/>
                    <a:pt x="-1270" y="50810"/>
                    <a:pt x="1270" y="26680"/>
                  </a:cubicBezTo>
                  <a:close/>
                  <a:moveTo>
                    <a:pt x="194310" y="59700"/>
                  </a:moveTo>
                  <a:lnTo>
                    <a:pt x="177800" y="59700"/>
                  </a:lnTo>
                  <a:lnTo>
                    <a:pt x="177800" y="43190"/>
                  </a:lnTo>
                  <a:moveTo>
                    <a:pt x="127000" y="124470"/>
                  </a:moveTo>
                  <a:lnTo>
                    <a:pt x="127000" y="107960"/>
                  </a:lnTo>
                  <a:lnTo>
                    <a:pt x="110490" y="107960"/>
                  </a:lnTo>
                  <a:moveTo>
                    <a:pt x="177800" y="124470"/>
                  </a:moveTo>
                  <a:lnTo>
                    <a:pt x="177800" y="107960"/>
                  </a:lnTo>
                  <a:lnTo>
                    <a:pt x="194310" y="107960"/>
                  </a:lnTo>
                  <a:moveTo>
                    <a:pt x="110490" y="59700"/>
                  </a:moveTo>
                  <a:lnTo>
                    <a:pt x="127000" y="59700"/>
                  </a:lnTo>
                  <a:lnTo>
                    <a:pt x="127000" y="43190"/>
                  </a:lnTo>
                  <a:moveTo>
                    <a:pt x="156210" y="80020"/>
                  </a:moveTo>
                  <a:lnTo>
                    <a:pt x="189230" y="47000"/>
                  </a:lnTo>
                  <a:moveTo>
                    <a:pt x="114300" y="120660"/>
                  </a:moveTo>
                  <a:lnTo>
                    <a:pt x="147320" y="87640"/>
                  </a:lnTo>
                  <a:moveTo>
                    <a:pt x="156210" y="87640"/>
                  </a:moveTo>
                  <a:lnTo>
                    <a:pt x="189230" y="120660"/>
                  </a:lnTo>
                  <a:moveTo>
                    <a:pt x="114300" y="47000"/>
                  </a:moveTo>
                  <a:lnTo>
                    <a:pt x="147320" y="80020"/>
                  </a:lnTo>
                  <a:moveTo>
                    <a:pt x="199390" y="95260"/>
                  </a:moveTo>
                  <a:lnTo>
                    <a:pt x="187960" y="83830"/>
                  </a:lnTo>
                  <a:lnTo>
                    <a:pt x="199390" y="72400"/>
                  </a:lnTo>
                  <a:moveTo>
                    <a:pt x="105410" y="95260"/>
                  </a:moveTo>
                  <a:lnTo>
                    <a:pt x="116840" y="83830"/>
                  </a:lnTo>
                  <a:lnTo>
                    <a:pt x="105410" y="72400"/>
                  </a:lnTo>
                  <a:moveTo>
                    <a:pt x="140970" y="130820"/>
                  </a:moveTo>
                  <a:lnTo>
                    <a:pt x="152400" y="119390"/>
                  </a:lnTo>
                  <a:lnTo>
                    <a:pt x="163830" y="130820"/>
                  </a:lnTo>
                  <a:moveTo>
                    <a:pt x="140970" y="36840"/>
                  </a:moveTo>
                  <a:lnTo>
                    <a:pt x="152400" y="48270"/>
                  </a:lnTo>
                  <a:lnTo>
                    <a:pt x="163830" y="36840"/>
                  </a:lnTo>
                  <a:moveTo>
                    <a:pt x="158750" y="83830"/>
                  </a:moveTo>
                  <a:lnTo>
                    <a:pt x="205740" y="83830"/>
                  </a:lnTo>
                  <a:moveTo>
                    <a:pt x="99060" y="83830"/>
                  </a:moveTo>
                  <a:lnTo>
                    <a:pt x="146050" y="83830"/>
                  </a:lnTo>
                  <a:moveTo>
                    <a:pt x="152400" y="90180"/>
                  </a:moveTo>
                  <a:lnTo>
                    <a:pt x="152400" y="137170"/>
                  </a:lnTo>
                  <a:moveTo>
                    <a:pt x="152400" y="31760"/>
                  </a:moveTo>
                  <a:lnTo>
                    <a:pt x="152400" y="78750"/>
                  </a:lnTo>
                  <a:moveTo>
                    <a:pt x="158750" y="83830"/>
                  </a:moveTo>
                  <a:cubicBezTo>
                    <a:pt x="158750" y="87640"/>
                    <a:pt x="156210" y="90180"/>
                    <a:pt x="152400" y="90180"/>
                  </a:cubicBezTo>
                  <a:cubicBezTo>
                    <a:pt x="148590" y="90180"/>
                    <a:pt x="146050" y="87640"/>
                    <a:pt x="146050" y="83830"/>
                  </a:cubicBezTo>
                  <a:cubicBezTo>
                    <a:pt x="146050" y="80020"/>
                    <a:pt x="148590" y="77480"/>
                    <a:pt x="152400" y="77480"/>
                  </a:cubicBezTo>
                  <a:cubicBezTo>
                    <a:pt x="156210" y="77480"/>
                    <a:pt x="158750" y="80020"/>
                    <a:pt x="158750" y="83830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72349C9-D692-FC2F-FC6B-731039E700DD}"/>
                </a:ext>
              </a:extLst>
            </p:cNvPr>
            <p:cNvSpPr/>
            <p:nvPr userDrawn="1"/>
          </p:nvSpPr>
          <p:spPr>
            <a:xfrm>
              <a:off x="8220377" y="6282849"/>
              <a:ext cx="295823" cy="295822"/>
            </a:xfrm>
            <a:custGeom>
              <a:avLst/>
              <a:gdLst>
                <a:gd name="connsiteX0" fmla="*/ 167640 w 266700"/>
                <a:gd name="connsiteY0" fmla="*/ 133350 h 266700"/>
                <a:gd name="connsiteX1" fmla="*/ 133350 w 266700"/>
                <a:gd name="connsiteY1" fmla="*/ 167640 h 266700"/>
                <a:gd name="connsiteX2" fmla="*/ 99060 w 266700"/>
                <a:gd name="connsiteY2" fmla="*/ 133350 h 266700"/>
                <a:gd name="connsiteX3" fmla="*/ 133350 w 266700"/>
                <a:gd name="connsiteY3" fmla="*/ 99060 h 266700"/>
                <a:gd name="connsiteX4" fmla="*/ 167640 w 266700"/>
                <a:gd name="connsiteY4" fmla="*/ 133350 h 266700"/>
                <a:gd name="connsiteX5" fmla="*/ 133350 w 266700"/>
                <a:gd name="connsiteY5" fmla="*/ 265430 h 266700"/>
                <a:gd name="connsiteX6" fmla="*/ 118110 w 266700"/>
                <a:gd name="connsiteY6" fmla="*/ 241300 h 266700"/>
                <a:gd name="connsiteX7" fmla="*/ 148590 w 266700"/>
                <a:gd name="connsiteY7" fmla="*/ 242570 h 266700"/>
                <a:gd name="connsiteX8" fmla="*/ 133350 w 266700"/>
                <a:gd name="connsiteY8" fmla="*/ 266700 h 266700"/>
                <a:gd name="connsiteX9" fmla="*/ 133350 w 266700"/>
                <a:gd name="connsiteY9" fmla="*/ 190500 h 266700"/>
                <a:gd name="connsiteX10" fmla="*/ 133350 w 266700"/>
                <a:gd name="connsiteY10" fmla="*/ 265430 h 266700"/>
                <a:gd name="connsiteX11" fmla="*/ 133350 w 266700"/>
                <a:gd name="connsiteY11" fmla="*/ 1270 h 266700"/>
                <a:gd name="connsiteX12" fmla="*/ 148590 w 266700"/>
                <a:gd name="connsiteY12" fmla="*/ 25400 h 266700"/>
                <a:gd name="connsiteX13" fmla="*/ 118110 w 266700"/>
                <a:gd name="connsiteY13" fmla="*/ 24130 h 266700"/>
                <a:gd name="connsiteX14" fmla="*/ 133350 w 266700"/>
                <a:gd name="connsiteY14" fmla="*/ 0 h 266700"/>
                <a:gd name="connsiteX15" fmla="*/ 133350 w 266700"/>
                <a:gd name="connsiteY15" fmla="*/ 76200 h 266700"/>
                <a:gd name="connsiteX16" fmla="*/ 133350 w 266700"/>
                <a:gd name="connsiteY16" fmla="*/ 1270 h 266700"/>
                <a:gd name="connsiteX17" fmla="*/ 196850 w 266700"/>
                <a:gd name="connsiteY17" fmla="*/ 196850 h 266700"/>
                <a:gd name="connsiteX18" fmla="*/ 177800 w 266700"/>
                <a:gd name="connsiteY18" fmla="*/ 193040 h 266700"/>
                <a:gd name="connsiteX19" fmla="*/ 193040 w 266700"/>
                <a:gd name="connsiteY19" fmla="*/ 177800 h 266700"/>
                <a:gd name="connsiteX20" fmla="*/ 196850 w 266700"/>
                <a:gd name="connsiteY20" fmla="*/ 196850 h 266700"/>
                <a:gd name="connsiteX21" fmla="*/ 161290 w 266700"/>
                <a:gd name="connsiteY21" fmla="*/ 161290 h 266700"/>
                <a:gd name="connsiteX22" fmla="*/ 198120 w 266700"/>
                <a:gd name="connsiteY22" fmla="*/ 198120 h 266700"/>
                <a:gd name="connsiteX23" fmla="*/ 69850 w 266700"/>
                <a:gd name="connsiteY23" fmla="*/ 68580 h 266700"/>
                <a:gd name="connsiteX24" fmla="*/ 88900 w 266700"/>
                <a:gd name="connsiteY24" fmla="*/ 72390 h 266700"/>
                <a:gd name="connsiteX25" fmla="*/ 73660 w 266700"/>
                <a:gd name="connsiteY25" fmla="*/ 88900 h 266700"/>
                <a:gd name="connsiteX26" fmla="*/ 69850 w 266700"/>
                <a:gd name="connsiteY26" fmla="*/ 69850 h 266700"/>
                <a:gd name="connsiteX27" fmla="*/ 105410 w 266700"/>
                <a:gd name="connsiteY27" fmla="*/ 105410 h 266700"/>
                <a:gd name="connsiteX28" fmla="*/ 68580 w 266700"/>
                <a:gd name="connsiteY28" fmla="*/ 68580 h 266700"/>
                <a:gd name="connsiteX29" fmla="*/ 69850 w 266700"/>
                <a:gd name="connsiteY29" fmla="*/ 196850 h 266700"/>
                <a:gd name="connsiteX30" fmla="*/ 73660 w 266700"/>
                <a:gd name="connsiteY30" fmla="*/ 177800 h 266700"/>
                <a:gd name="connsiteX31" fmla="*/ 88900 w 266700"/>
                <a:gd name="connsiteY31" fmla="*/ 193040 h 266700"/>
                <a:gd name="connsiteX32" fmla="*/ 69850 w 266700"/>
                <a:gd name="connsiteY32" fmla="*/ 196850 h 266700"/>
                <a:gd name="connsiteX33" fmla="*/ 105410 w 266700"/>
                <a:gd name="connsiteY33" fmla="*/ 161290 h 266700"/>
                <a:gd name="connsiteX34" fmla="*/ 68580 w 266700"/>
                <a:gd name="connsiteY34" fmla="*/ 198120 h 266700"/>
                <a:gd name="connsiteX35" fmla="*/ 196850 w 266700"/>
                <a:gd name="connsiteY35" fmla="*/ 68580 h 266700"/>
                <a:gd name="connsiteX36" fmla="*/ 193040 w 266700"/>
                <a:gd name="connsiteY36" fmla="*/ 87630 h 266700"/>
                <a:gd name="connsiteX37" fmla="*/ 177800 w 266700"/>
                <a:gd name="connsiteY37" fmla="*/ 72390 h 266700"/>
                <a:gd name="connsiteX38" fmla="*/ 196850 w 266700"/>
                <a:gd name="connsiteY38" fmla="*/ 68580 h 266700"/>
                <a:gd name="connsiteX39" fmla="*/ 161290 w 266700"/>
                <a:gd name="connsiteY39" fmla="*/ 105410 h 266700"/>
                <a:gd name="connsiteX40" fmla="*/ 198120 w 266700"/>
                <a:gd name="connsiteY40" fmla="*/ 68580 h 266700"/>
                <a:gd name="connsiteX41" fmla="*/ 1270 w 266700"/>
                <a:gd name="connsiteY41" fmla="*/ 133350 h 266700"/>
                <a:gd name="connsiteX42" fmla="*/ 25400 w 266700"/>
                <a:gd name="connsiteY42" fmla="*/ 118110 h 266700"/>
                <a:gd name="connsiteX43" fmla="*/ 24130 w 266700"/>
                <a:gd name="connsiteY43" fmla="*/ 148590 h 266700"/>
                <a:gd name="connsiteX44" fmla="*/ 0 w 266700"/>
                <a:gd name="connsiteY44" fmla="*/ 133350 h 266700"/>
                <a:gd name="connsiteX45" fmla="*/ 76200 w 266700"/>
                <a:gd name="connsiteY45" fmla="*/ 133350 h 266700"/>
                <a:gd name="connsiteX46" fmla="*/ 1270 w 266700"/>
                <a:gd name="connsiteY46" fmla="*/ 133350 h 266700"/>
                <a:gd name="connsiteX47" fmla="*/ 265430 w 266700"/>
                <a:gd name="connsiteY47" fmla="*/ 133350 h 266700"/>
                <a:gd name="connsiteX48" fmla="*/ 241300 w 266700"/>
                <a:gd name="connsiteY48" fmla="*/ 148590 h 266700"/>
                <a:gd name="connsiteX49" fmla="*/ 242570 w 266700"/>
                <a:gd name="connsiteY49" fmla="*/ 116840 h 266700"/>
                <a:gd name="connsiteX50" fmla="*/ 266700 w 266700"/>
                <a:gd name="connsiteY50" fmla="*/ 132080 h 266700"/>
                <a:gd name="connsiteX51" fmla="*/ 190500 w 266700"/>
                <a:gd name="connsiteY51" fmla="*/ 133350 h 266700"/>
                <a:gd name="connsiteX52" fmla="*/ 265430 w 266700"/>
                <a:gd name="connsiteY52" fmla="*/ 13335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66700" h="266700">
                  <a:moveTo>
                    <a:pt x="167640" y="133350"/>
                  </a:moveTo>
                  <a:cubicBezTo>
                    <a:pt x="167640" y="152400"/>
                    <a:pt x="152400" y="167640"/>
                    <a:pt x="133350" y="167640"/>
                  </a:cubicBezTo>
                  <a:cubicBezTo>
                    <a:pt x="114300" y="167640"/>
                    <a:pt x="99060" y="152400"/>
                    <a:pt x="99060" y="133350"/>
                  </a:cubicBezTo>
                  <a:cubicBezTo>
                    <a:pt x="99060" y="114300"/>
                    <a:pt x="114300" y="99060"/>
                    <a:pt x="133350" y="99060"/>
                  </a:cubicBezTo>
                  <a:cubicBezTo>
                    <a:pt x="152400" y="99060"/>
                    <a:pt x="167640" y="114300"/>
                    <a:pt x="167640" y="133350"/>
                  </a:cubicBezTo>
                  <a:close/>
                  <a:moveTo>
                    <a:pt x="133350" y="265430"/>
                  </a:moveTo>
                  <a:lnTo>
                    <a:pt x="118110" y="241300"/>
                  </a:lnTo>
                  <a:moveTo>
                    <a:pt x="148590" y="242570"/>
                  </a:moveTo>
                  <a:lnTo>
                    <a:pt x="133350" y="266700"/>
                  </a:lnTo>
                  <a:moveTo>
                    <a:pt x="133350" y="190500"/>
                  </a:moveTo>
                  <a:lnTo>
                    <a:pt x="133350" y="265430"/>
                  </a:lnTo>
                  <a:moveTo>
                    <a:pt x="133350" y="1270"/>
                  </a:moveTo>
                  <a:lnTo>
                    <a:pt x="148590" y="25400"/>
                  </a:lnTo>
                  <a:moveTo>
                    <a:pt x="118110" y="24130"/>
                  </a:moveTo>
                  <a:lnTo>
                    <a:pt x="133350" y="0"/>
                  </a:lnTo>
                  <a:moveTo>
                    <a:pt x="133350" y="76200"/>
                  </a:moveTo>
                  <a:lnTo>
                    <a:pt x="133350" y="1270"/>
                  </a:lnTo>
                  <a:moveTo>
                    <a:pt x="196850" y="196850"/>
                  </a:moveTo>
                  <a:lnTo>
                    <a:pt x="177800" y="193040"/>
                  </a:lnTo>
                  <a:moveTo>
                    <a:pt x="193040" y="177800"/>
                  </a:moveTo>
                  <a:lnTo>
                    <a:pt x="196850" y="196850"/>
                  </a:lnTo>
                  <a:moveTo>
                    <a:pt x="161290" y="161290"/>
                  </a:moveTo>
                  <a:lnTo>
                    <a:pt x="198120" y="198120"/>
                  </a:lnTo>
                  <a:moveTo>
                    <a:pt x="69850" y="68580"/>
                  </a:moveTo>
                  <a:lnTo>
                    <a:pt x="88900" y="72390"/>
                  </a:lnTo>
                  <a:moveTo>
                    <a:pt x="73660" y="88900"/>
                  </a:moveTo>
                  <a:lnTo>
                    <a:pt x="69850" y="69850"/>
                  </a:lnTo>
                  <a:moveTo>
                    <a:pt x="105410" y="105410"/>
                  </a:moveTo>
                  <a:lnTo>
                    <a:pt x="68580" y="68580"/>
                  </a:lnTo>
                  <a:moveTo>
                    <a:pt x="69850" y="196850"/>
                  </a:moveTo>
                  <a:lnTo>
                    <a:pt x="73660" y="177800"/>
                  </a:lnTo>
                  <a:moveTo>
                    <a:pt x="88900" y="193040"/>
                  </a:moveTo>
                  <a:lnTo>
                    <a:pt x="69850" y="196850"/>
                  </a:lnTo>
                  <a:moveTo>
                    <a:pt x="105410" y="161290"/>
                  </a:moveTo>
                  <a:lnTo>
                    <a:pt x="68580" y="198120"/>
                  </a:lnTo>
                  <a:moveTo>
                    <a:pt x="196850" y="68580"/>
                  </a:moveTo>
                  <a:lnTo>
                    <a:pt x="193040" y="87630"/>
                  </a:lnTo>
                  <a:moveTo>
                    <a:pt x="177800" y="72390"/>
                  </a:moveTo>
                  <a:lnTo>
                    <a:pt x="196850" y="68580"/>
                  </a:lnTo>
                  <a:moveTo>
                    <a:pt x="161290" y="105410"/>
                  </a:moveTo>
                  <a:lnTo>
                    <a:pt x="198120" y="68580"/>
                  </a:lnTo>
                  <a:moveTo>
                    <a:pt x="1270" y="133350"/>
                  </a:moveTo>
                  <a:lnTo>
                    <a:pt x="25400" y="118110"/>
                  </a:lnTo>
                  <a:moveTo>
                    <a:pt x="24130" y="148590"/>
                  </a:moveTo>
                  <a:lnTo>
                    <a:pt x="0" y="133350"/>
                  </a:lnTo>
                  <a:moveTo>
                    <a:pt x="76200" y="133350"/>
                  </a:moveTo>
                  <a:lnTo>
                    <a:pt x="1270" y="133350"/>
                  </a:lnTo>
                  <a:moveTo>
                    <a:pt x="265430" y="133350"/>
                  </a:moveTo>
                  <a:lnTo>
                    <a:pt x="241300" y="148590"/>
                  </a:lnTo>
                  <a:moveTo>
                    <a:pt x="242570" y="116840"/>
                  </a:moveTo>
                  <a:lnTo>
                    <a:pt x="266700" y="132080"/>
                  </a:lnTo>
                  <a:moveTo>
                    <a:pt x="190500" y="133350"/>
                  </a:moveTo>
                  <a:lnTo>
                    <a:pt x="265430" y="133350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2572D5D-38C2-CEEB-2381-88E3EDD53AB3}"/>
                </a:ext>
              </a:extLst>
            </p:cNvPr>
            <p:cNvSpPr/>
            <p:nvPr userDrawn="1"/>
          </p:nvSpPr>
          <p:spPr>
            <a:xfrm>
              <a:off x="8876830" y="6303979"/>
              <a:ext cx="271874" cy="253562"/>
            </a:xfrm>
            <a:custGeom>
              <a:avLst/>
              <a:gdLst>
                <a:gd name="connsiteX0" fmla="*/ 93980 w 245109"/>
                <a:gd name="connsiteY0" fmla="*/ 156210 h 228600"/>
                <a:gd name="connsiteX1" fmla="*/ 123190 w 245109"/>
                <a:gd name="connsiteY1" fmla="*/ 140970 h 228600"/>
                <a:gd name="connsiteX2" fmla="*/ 152400 w 245109"/>
                <a:gd name="connsiteY2" fmla="*/ 156210 h 228600"/>
                <a:gd name="connsiteX3" fmla="*/ 234950 w 245109"/>
                <a:gd name="connsiteY3" fmla="*/ 132080 h 228600"/>
                <a:gd name="connsiteX4" fmla="*/ 241300 w 245109"/>
                <a:gd name="connsiteY4" fmla="*/ 116840 h 228600"/>
                <a:gd name="connsiteX5" fmla="*/ 219710 w 245109"/>
                <a:gd name="connsiteY5" fmla="*/ 95250 h 228600"/>
                <a:gd name="connsiteX6" fmla="*/ 198120 w 245109"/>
                <a:gd name="connsiteY6" fmla="*/ 116840 h 228600"/>
                <a:gd name="connsiteX7" fmla="*/ 204470 w 245109"/>
                <a:gd name="connsiteY7" fmla="*/ 132080 h 228600"/>
                <a:gd name="connsiteX8" fmla="*/ 107950 w 245109"/>
                <a:gd name="connsiteY8" fmla="*/ 133350 h 228600"/>
                <a:gd name="connsiteX9" fmla="*/ 101600 w 245109"/>
                <a:gd name="connsiteY9" fmla="*/ 118110 h 228600"/>
                <a:gd name="connsiteX10" fmla="*/ 123190 w 245109"/>
                <a:gd name="connsiteY10" fmla="*/ 96520 h 228600"/>
                <a:gd name="connsiteX11" fmla="*/ 144780 w 245109"/>
                <a:gd name="connsiteY11" fmla="*/ 118110 h 228600"/>
                <a:gd name="connsiteX12" fmla="*/ 138430 w 245109"/>
                <a:gd name="connsiteY12" fmla="*/ 133350 h 228600"/>
                <a:gd name="connsiteX13" fmla="*/ 11430 w 245109"/>
                <a:gd name="connsiteY13" fmla="*/ 132080 h 228600"/>
                <a:gd name="connsiteX14" fmla="*/ 5080 w 245109"/>
                <a:gd name="connsiteY14" fmla="*/ 116840 h 228600"/>
                <a:gd name="connsiteX15" fmla="*/ 26670 w 245109"/>
                <a:gd name="connsiteY15" fmla="*/ 95250 h 228600"/>
                <a:gd name="connsiteX16" fmla="*/ 48260 w 245109"/>
                <a:gd name="connsiteY16" fmla="*/ 116840 h 228600"/>
                <a:gd name="connsiteX17" fmla="*/ 41910 w 245109"/>
                <a:gd name="connsiteY17" fmla="*/ 132080 h 228600"/>
                <a:gd name="connsiteX18" fmla="*/ 52070 w 245109"/>
                <a:gd name="connsiteY18" fmla="*/ 213360 h 228600"/>
                <a:gd name="connsiteX19" fmla="*/ 194310 w 245109"/>
                <a:gd name="connsiteY19" fmla="*/ 213360 h 228600"/>
                <a:gd name="connsiteX20" fmla="*/ 82550 w 245109"/>
                <a:gd name="connsiteY20" fmla="*/ 186690 h 228600"/>
                <a:gd name="connsiteX21" fmla="*/ 163830 w 245109"/>
                <a:gd name="connsiteY21" fmla="*/ 186690 h 228600"/>
                <a:gd name="connsiteX22" fmla="*/ 213360 w 245109"/>
                <a:gd name="connsiteY22" fmla="*/ 166370 h 228600"/>
                <a:gd name="connsiteX23" fmla="*/ 213360 w 245109"/>
                <a:gd name="connsiteY23" fmla="*/ 173990 h 228600"/>
                <a:gd name="connsiteX24" fmla="*/ 200660 w 245109"/>
                <a:gd name="connsiteY24" fmla="*/ 186690 h 228600"/>
                <a:gd name="connsiteX25" fmla="*/ 163830 w 245109"/>
                <a:gd name="connsiteY25" fmla="*/ 186690 h 228600"/>
                <a:gd name="connsiteX26" fmla="*/ 151130 w 245109"/>
                <a:gd name="connsiteY26" fmla="*/ 173990 h 228600"/>
                <a:gd name="connsiteX27" fmla="*/ 154940 w 245109"/>
                <a:gd name="connsiteY27" fmla="*/ 165100 h 228600"/>
                <a:gd name="connsiteX28" fmla="*/ 163830 w 245109"/>
                <a:gd name="connsiteY28" fmla="*/ 161290 h 228600"/>
                <a:gd name="connsiteX29" fmla="*/ 194310 w 245109"/>
                <a:gd name="connsiteY29" fmla="*/ 161290 h 228600"/>
                <a:gd name="connsiteX30" fmla="*/ 194310 w 245109"/>
                <a:gd name="connsiteY30" fmla="*/ 162560 h 228600"/>
                <a:gd name="connsiteX31" fmla="*/ 201930 w 245109"/>
                <a:gd name="connsiteY31" fmla="*/ 147320 h 228600"/>
                <a:gd name="connsiteX32" fmla="*/ 219710 w 245109"/>
                <a:gd name="connsiteY32" fmla="*/ 139700 h 228600"/>
                <a:gd name="connsiteX33" fmla="*/ 245110 w 245109"/>
                <a:gd name="connsiteY33" fmla="*/ 165100 h 228600"/>
                <a:gd name="connsiteX34" fmla="*/ 245110 w 245109"/>
                <a:gd name="connsiteY34" fmla="*/ 228600 h 228600"/>
                <a:gd name="connsiteX35" fmla="*/ 194310 w 245109"/>
                <a:gd name="connsiteY35" fmla="*/ 186690 h 228600"/>
                <a:gd name="connsiteX36" fmla="*/ 194310 w 245109"/>
                <a:gd name="connsiteY36" fmla="*/ 223520 h 228600"/>
                <a:gd name="connsiteX37" fmla="*/ 52070 w 245109"/>
                <a:gd name="connsiteY37" fmla="*/ 162560 h 228600"/>
                <a:gd name="connsiteX38" fmla="*/ 82550 w 245109"/>
                <a:gd name="connsiteY38" fmla="*/ 162560 h 228600"/>
                <a:gd name="connsiteX39" fmla="*/ 91440 w 245109"/>
                <a:gd name="connsiteY39" fmla="*/ 166370 h 228600"/>
                <a:gd name="connsiteX40" fmla="*/ 95250 w 245109"/>
                <a:gd name="connsiteY40" fmla="*/ 175260 h 228600"/>
                <a:gd name="connsiteX41" fmla="*/ 82550 w 245109"/>
                <a:gd name="connsiteY41" fmla="*/ 187960 h 228600"/>
                <a:gd name="connsiteX42" fmla="*/ 45720 w 245109"/>
                <a:gd name="connsiteY42" fmla="*/ 187960 h 228600"/>
                <a:gd name="connsiteX43" fmla="*/ 33020 w 245109"/>
                <a:gd name="connsiteY43" fmla="*/ 175260 h 228600"/>
                <a:gd name="connsiteX44" fmla="*/ 33020 w 245109"/>
                <a:gd name="connsiteY44" fmla="*/ 167640 h 228600"/>
                <a:gd name="connsiteX45" fmla="*/ 0 w 245109"/>
                <a:gd name="connsiteY45" fmla="*/ 228600 h 228600"/>
                <a:gd name="connsiteX46" fmla="*/ 0 w 245109"/>
                <a:gd name="connsiteY46" fmla="*/ 165100 h 228600"/>
                <a:gd name="connsiteX47" fmla="*/ 25400 w 245109"/>
                <a:gd name="connsiteY47" fmla="*/ 139700 h 228600"/>
                <a:gd name="connsiteX48" fmla="*/ 43180 w 245109"/>
                <a:gd name="connsiteY48" fmla="*/ 147320 h 228600"/>
                <a:gd name="connsiteX49" fmla="*/ 50800 w 245109"/>
                <a:gd name="connsiteY49" fmla="*/ 162560 h 228600"/>
                <a:gd name="connsiteX50" fmla="*/ 52070 w 245109"/>
                <a:gd name="connsiteY50" fmla="*/ 223520 h 228600"/>
                <a:gd name="connsiteX51" fmla="*/ 52070 w 245109"/>
                <a:gd name="connsiteY51" fmla="*/ 186690 h 228600"/>
                <a:gd name="connsiteX52" fmla="*/ 200660 w 245109"/>
                <a:gd name="connsiteY52" fmla="*/ 57150 h 228600"/>
                <a:gd name="connsiteX53" fmla="*/ 196850 w 245109"/>
                <a:gd name="connsiteY53" fmla="*/ 86360 h 228600"/>
                <a:gd name="connsiteX54" fmla="*/ 172720 w 245109"/>
                <a:gd name="connsiteY54" fmla="*/ 57150 h 228600"/>
                <a:gd name="connsiteX55" fmla="*/ 138430 w 245109"/>
                <a:gd name="connsiteY55" fmla="*/ 57150 h 228600"/>
                <a:gd name="connsiteX56" fmla="*/ 121920 w 245109"/>
                <a:gd name="connsiteY56" fmla="*/ 81280 h 228600"/>
                <a:gd name="connsiteX57" fmla="*/ 105410 w 245109"/>
                <a:gd name="connsiteY57" fmla="*/ 57150 h 228600"/>
                <a:gd name="connsiteX58" fmla="*/ 71120 w 245109"/>
                <a:gd name="connsiteY58" fmla="*/ 57150 h 228600"/>
                <a:gd name="connsiteX59" fmla="*/ 46990 w 245109"/>
                <a:gd name="connsiteY59" fmla="*/ 86360 h 228600"/>
                <a:gd name="connsiteX60" fmla="*/ 43180 w 245109"/>
                <a:gd name="connsiteY60" fmla="*/ 57150 h 228600"/>
                <a:gd name="connsiteX61" fmla="*/ 19050 w 245109"/>
                <a:gd name="connsiteY61" fmla="*/ 57150 h 228600"/>
                <a:gd name="connsiteX62" fmla="*/ 5080 w 245109"/>
                <a:gd name="connsiteY62" fmla="*/ 43180 h 228600"/>
                <a:gd name="connsiteX63" fmla="*/ 5080 w 245109"/>
                <a:gd name="connsiteY63" fmla="*/ 13970 h 228600"/>
                <a:gd name="connsiteX64" fmla="*/ 19050 w 245109"/>
                <a:gd name="connsiteY64" fmla="*/ 0 h 228600"/>
                <a:gd name="connsiteX65" fmla="*/ 226060 w 245109"/>
                <a:gd name="connsiteY65" fmla="*/ 0 h 228600"/>
                <a:gd name="connsiteX66" fmla="*/ 240030 w 245109"/>
                <a:gd name="connsiteY66" fmla="*/ 13970 h 228600"/>
                <a:gd name="connsiteX67" fmla="*/ 240030 w 245109"/>
                <a:gd name="connsiteY67" fmla="*/ 43180 h 228600"/>
                <a:gd name="connsiteX68" fmla="*/ 226060 w 245109"/>
                <a:gd name="connsiteY68" fmla="*/ 57150 h 228600"/>
                <a:gd name="connsiteX69" fmla="*/ 201930 w 245109"/>
                <a:gd name="connsiteY69" fmla="*/ 5715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245109" h="228600">
                  <a:moveTo>
                    <a:pt x="93980" y="156210"/>
                  </a:moveTo>
                  <a:cubicBezTo>
                    <a:pt x="100330" y="147320"/>
                    <a:pt x="110490" y="140970"/>
                    <a:pt x="123190" y="140970"/>
                  </a:cubicBezTo>
                  <a:cubicBezTo>
                    <a:pt x="135890" y="140970"/>
                    <a:pt x="146050" y="147320"/>
                    <a:pt x="152400" y="156210"/>
                  </a:cubicBezTo>
                  <a:moveTo>
                    <a:pt x="234950" y="132080"/>
                  </a:moveTo>
                  <a:cubicBezTo>
                    <a:pt x="238760" y="128270"/>
                    <a:pt x="241300" y="123190"/>
                    <a:pt x="241300" y="116840"/>
                  </a:cubicBezTo>
                  <a:cubicBezTo>
                    <a:pt x="241300" y="105410"/>
                    <a:pt x="231140" y="95250"/>
                    <a:pt x="219710" y="95250"/>
                  </a:cubicBezTo>
                  <a:cubicBezTo>
                    <a:pt x="208280" y="95250"/>
                    <a:pt x="198120" y="105410"/>
                    <a:pt x="198120" y="116840"/>
                  </a:cubicBezTo>
                  <a:cubicBezTo>
                    <a:pt x="198120" y="128270"/>
                    <a:pt x="200660" y="128270"/>
                    <a:pt x="204470" y="132080"/>
                  </a:cubicBezTo>
                  <a:moveTo>
                    <a:pt x="107950" y="133350"/>
                  </a:moveTo>
                  <a:cubicBezTo>
                    <a:pt x="104140" y="129540"/>
                    <a:pt x="101600" y="124460"/>
                    <a:pt x="101600" y="118110"/>
                  </a:cubicBezTo>
                  <a:cubicBezTo>
                    <a:pt x="101600" y="106680"/>
                    <a:pt x="111760" y="96520"/>
                    <a:pt x="123190" y="96520"/>
                  </a:cubicBezTo>
                  <a:cubicBezTo>
                    <a:pt x="134620" y="96520"/>
                    <a:pt x="144780" y="106680"/>
                    <a:pt x="144780" y="118110"/>
                  </a:cubicBezTo>
                  <a:cubicBezTo>
                    <a:pt x="144780" y="129540"/>
                    <a:pt x="142240" y="129540"/>
                    <a:pt x="138430" y="133350"/>
                  </a:cubicBezTo>
                  <a:moveTo>
                    <a:pt x="11430" y="132080"/>
                  </a:moveTo>
                  <a:cubicBezTo>
                    <a:pt x="7620" y="128270"/>
                    <a:pt x="5080" y="123190"/>
                    <a:pt x="5080" y="116840"/>
                  </a:cubicBezTo>
                  <a:cubicBezTo>
                    <a:pt x="5080" y="105410"/>
                    <a:pt x="15240" y="95250"/>
                    <a:pt x="26670" y="95250"/>
                  </a:cubicBezTo>
                  <a:cubicBezTo>
                    <a:pt x="38100" y="95250"/>
                    <a:pt x="48260" y="105410"/>
                    <a:pt x="48260" y="116840"/>
                  </a:cubicBezTo>
                  <a:cubicBezTo>
                    <a:pt x="48260" y="128270"/>
                    <a:pt x="45720" y="128270"/>
                    <a:pt x="41910" y="132080"/>
                  </a:cubicBezTo>
                  <a:moveTo>
                    <a:pt x="52070" y="213360"/>
                  </a:moveTo>
                  <a:lnTo>
                    <a:pt x="194310" y="213360"/>
                  </a:lnTo>
                  <a:moveTo>
                    <a:pt x="82550" y="186690"/>
                  </a:moveTo>
                  <a:lnTo>
                    <a:pt x="163830" y="186690"/>
                  </a:lnTo>
                  <a:moveTo>
                    <a:pt x="213360" y="166370"/>
                  </a:moveTo>
                  <a:lnTo>
                    <a:pt x="213360" y="173990"/>
                  </a:lnTo>
                  <a:cubicBezTo>
                    <a:pt x="213360" y="181610"/>
                    <a:pt x="207010" y="186690"/>
                    <a:pt x="200660" y="186690"/>
                  </a:cubicBezTo>
                  <a:lnTo>
                    <a:pt x="163830" y="186690"/>
                  </a:lnTo>
                  <a:cubicBezTo>
                    <a:pt x="157480" y="186690"/>
                    <a:pt x="151130" y="181610"/>
                    <a:pt x="151130" y="173990"/>
                  </a:cubicBezTo>
                  <a:cubicBezTo>
                    <a:pt x="151130" y="166370"/>
                    <a:pt x="152400" y="167640"/>
                    <a:pt x="154940" y="165100"/>
                  </a:cubicBezTo>
                  <a:cubicBezTo>
                    <a:pt x="157480" y="162560"/>
                    <a:pt x="160020" y="161290"/>
                    <a:pt x="163830" y="161290"/>
                  </a:cubicBezTo>
                  <a:lnTo>
                    <a:pt x="194310" y="161290"/>
                  </a:lnTo>
                  <a:moveTo>
                    <a:pt x="194310" y="162560"/>
                  </a:moveTo>
                  <a:cubicBezTo>
                    <a:pt x="194310" y="156210"/>
                    <a:pt x="198120" y="151130"/>
                    <a:pt x="201930" y="147320"/>
                  </a:cubicBezTo>
                  <a:cubicBezTo>
                    <a:pt x="207010" y="142240"/>
                    <a:pt x="213360" y="139700"/>
                    <a:pt x="219710" y="139700"/>
                  </a:cubicBezTo>
                  <a:cubicBezTo>
                    <a:pt x="233680" y="139700"/>
                    <a:pt x="245110" y="151130"/>
                    <a:pt x="245110" y="165100"/>
                  </a:cubicBezTo>
                  <a:lnTo>
                    <a:pt x="245110" y="228600"/>
                  </a:lnTo>
                  <a:moveTo>
                    <a:pt x="194310" y="186690"/>
                  </a:moveTo>
                  <a:lnTo>
                    <a:pt x="194310" y="223520"/>
                  </a:lnTo>
                  <a:moveTo>
                    <a:pt x="52070" y="162560"/>
                  </a:moveTo>
                  <a:lnTo>
                    <a:pt x="82550" y="162560"/>
                  </a:lnTo>
                  <a:cubicBezTo>
                    <a:pt x="86360" y="162560"/>
                    <a:pt x="88900" y="163830"/>
                    <a:pt x="91440" y="166370"/>
                  </a:cubicBezTo>
                  <a:cubicBezTo>
                    <a:pt x="93980" y="168910"/>
                    <a:pt x="95250" y="171450"/>
                    <a:pt x="95250" y="175260"/>
                  </a:cubicBezTo>
                  <a:cubicBezTo>
                    <a:pt x="95250" y="181610"/>
                    <a:pt x="90170" y="187960"/>
                    <a:pt x="82550" y="187960"/>
                  </a:cubicBezTo>
                  <a:lnTo>
                    <a:pt x="45720" y="187960"/>
                  </a:lnTo>
                  <a:cubicBezTo>
                    <a:pt x="38100" y="187960"/>
                    <a:pt x="33020" y="181610"/>
                    <a:pt x="33020" y="175260"/>
                  </a:cubicBezTo>
                  <a:lnTo>
                    <a:pt x="33020" y="167640"/>
                  </a:lnTo>
                  <a:moveTo>
                    <a:pt x="0" y="228600"/>
                  </a:moveTo>
                  <a:lnTo>
                    <a:pt x="0" y="165100"/>
                  </a:lnTo>
                  <a:cubicBezTo>
                    <a:pt x="0" y="151130"/>
                    <a:pt x="11430" y="139700"/>
                    <a:pt x="25400" y="139700"/>
                  </a:cubicBezTo>
                  <a:cubicBezTo>
                    <a:pt x="39370" y="139700"/>
                    <a:pt x="39370" y="142240"/>
                    <a:pt x="43180" y="147320"/>
                  </a:cubicBezTo>
                  <a:cubicBezTo>
                    <a:pt x="46990" y="151130"/>
                    <a:pt x="49530" y="156210"/>
                    <a:pt x="50800" y="162560"/>
                  </a:cubicBezTo>
                  <a:moveTo>
                    <a:pt x="52070" y="223520"/>
                  </a:moveTo>
                  <a:lnTo>
                    <a:pt x="52070" y="186690"/>
                  </a:lnTo>
                  <a:moveTo>
                    <a:pt x="200660" y="57150"/>
                  </a:moveTo>
                  <a:lnTo>
                    <a:pt x="196850" y="86360"/>
                  </a:lnTo>
                  <a:lnTo>
                    <a:pt x="172720" y="57150"/>
                  </a:lnTo>
                  <a:lnTo>
                    <a:pt x="138430" y="57150"/>
                  </a:lnTo>
                  <a:lnTo>
                    <a:pt x="121920" y="81280"/>
                  </a:lnTo>
                  <a:lnTo>
                    <a:pt x="105410" y="57150"/>
                  </a:lnTo>
                  <a:lnTo>
                    <a:pt x="71120" y="57150"/>
                  </a:lnTo>
                  <a:lnTo>
                    <a:pt x="46990" y="86360"/>
                  </a:lnTo>
                  <a:lnTo>
                    <a:pt x="43180" y="57150"/>
                  </a:lnTo>
                  <a:lnTo>
                    <a:pt x="19050" y="57150"/>
                  </a:lnTo>
                  <a:cubicBezTo>
                    <a:pt x="11430" y="57150"/>
                    <a:pt x="5080" y="50800"/>
                    <a:pt x="5080" y="43180"/>
                  </a:cubicBezTo>
                  <a:lnTo>
                    <a:pt x="5080" y="13970"/>
                  </a:lnTo>
                  <a:cubicBezTo>
                    <a:pt x="5080" y="6350"/>
                    <a:pt x="11430" y="0"/>
                    <a:pt x="19050" y="0"/>
                  </a:cubicBezTo>
                  <a:lnTo>
                    <a:pt x="226060" y="0"/>
                  </a:lnTo>
                  <a:cubicBezTo>
                    <a:pt x="233680" y="0"/>
                    <a:pt x="240030" y="6350"/>
                    <a:pt x="240030" y="13970"/>
                  </a:cubicBezTo>
                  <a:lnTo>
                    <a:pt x="240030" y="43180"/>
                  </a:lnTo>
                  <a:cubicBezTo>
                    <a:pt x="240030" y="50800"/>
                    <a:pt x="233680" y="57150"/>
                    <a:pt x="226060" y="57150"/>
                  </a:cubicBezTo>
                  <a:lnTo>
                    <a:pt x="201930" y="57150"/>
                  </a:ln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5">
              <a:extLst>
                <a:ext uri="{FF2B5EF4-FFF2-40B4-BE49-F238E27FC236}">
                  <a16:creationId xmlns:a16="http://schemas.microsoft.com/office/drawing/2014/main" id="{019F91A4-459F-2647-9F14-E127FDA6997D}"/>
                </a:ext>
              </a:extLst>
            </p:cNvPr>
            <p:cNvSpPr/>
            <p:nvPr userDrawn="1"/>
          </p:nvSpPr>
          <p:spPr>
            <a:xfrm>
              <a:off x="9576803" y="6297469"/>
              <a:ext cx="195761" cy="279517"/>
            </a:xfrm>
            <a:custGeom>
              <a:avLst/>
              <a:gdLst>
                <a:gd name="connsiteX0" fmla="*/ 99755 w 176489"/>
                <a:gd name="connsiteY0" fmla="*/ 169939 h 250978"/>
                <a:gd name="connsiteX1" fmla="*/ 122776 w 176489"/>
                <a:gd name="connsiteY1" fmla="*/ 169939 h 250978"/>
                <a:gd name="connsiteX2" fmla="*/ 99755 w 176489"/>
                <a:gd name="connsiteY2" fmla="*/ 153750 h 250978"/>
                <a:gd name="connsiteX3" fmla="*/ 138123 w 176489"/>
                <a:gd name="connsiteY3" fmla="*/ 153750 h 250978"/>
                <a:gd name="connsiteX4" fmla="*/ 99755 w 176489"/>
                <a:gd name="connsiteY4" fmla="*/ 137561 h 250978"/>
                <a:gd name="connsiteX5" fmla="*/ 138123 w 176489"/>
                <a:gd name="connsiteY5" fmla="*/ 137561 h 250978"/>
                <a:gd name="connsiteX6" fmla="*/ 99755 w 176489"/>
                <a:gd name="connsiteY6" fmla="*/ 105183 h 250978"/>
                <a:gd name="connsiteX7" fmla="*/ 122776 w 176489"/>
                <a:gd name="connsiteY7" fmla="*/ 105183 h 250978"/>
                <a:gd name="connsiteX8" fmla="*/ 99755 w 176489"/>
                <a:gd name="connsiteY8" fmla="*/ 88994 h 250978"/>
                <a:gd name="connsiteX9" fmla="*/ 138123 w 176489"/>
                <a:gd name="connsiteY9" fmla="*/ 88994 h 250978"/>
                <a:gd name="connsiteX10" fmla="*/ 99755 w 176489"/>
                <a:gd name="connsiteY10" fmla="*/ 72804 h 250978"/>
                <a:gd name="connsiteX11" fmla="*/ 138123 w 176489"/>
                <a:gd name="connsiteY11" fmla="*/ 72804 h 250978"/>
                <a:gd name="connsiteX12" fmla="*/ 53714 w 176489"/>
                <a:gd name="connsiteY12" fmla="*/ 153750 h 250978"/>
                <a:gd name="connsiteX13" fmla="*/ 61388 w 176489"/>
                <a:gd name="connsiteY13" fmla="*/ 161892 h 250978"/>
                <a:gd name="connsiteX14" fmla="*/ 84408 w 176489"/>
                <a:gd name="connsiteY14" fmla="*/ 137561 h 250978"/>
                <a:gd name="connsiteX15" fmla="*/ 76735 w 176489"/>
                <a:gd name="connsiteY15" fmla="*/ 161798 h 250978"/>
                <a:gd name="connsiteX16" fmla="*/ 76735 w 176489"/>
                <a:gd name="connsiteY16" fmla="*/ 177987 h 250978"/>
                <a:gd name="connsiteX17" fmla="*/ 38367 w 176489"/>
                <a:gd name="connsiteY17" fmla="*/ 177987 h 250978"/>
                <a:gd name="connsiteX18" fmla="*/ 38367 w 176489"/>
                <a:gd name="connsiteY18" fmla="*/ 137467 h 250978"/>
                <a:gd name="connsiteX19" fmla="*/ 69061 w 176489"/>
                <a:gd name="connsiteY19" fmla="*/ 137467 h 250978"/>
                <a:gd name="connsiteX20" fmla="*/ 53714 w 176489"/>
                <a:gd name="connsiteY20" fmla="*/ 88994 h 250978"/>
                <a:gd name="connsiteX21" fmla="*/ 61388 w 176489"/>
                <a:gd name="connsiteY21" fmla="*/ 97135 h 250978"/>
                <a:gd name="connsiteX22" fmla="*/ 84408 w 176489"/>
                <a:gd name="connsiteY22" fmla="*/ 72898 h 250978"/>
                <a:gd name="connsiteX23" fmla="*/ 76735 w 176489"/>
                <a:gd name="connsiteY23" fmla="*/ 97041 h 250978"/>
                <a:gd name="connsiteX24" fmla="*/ 76735 w 176489"/>
                <a:gd name="connsiteY24" fmla="*/ 113231 h 250978"/>
                <a:gd name="connsiteX25" fmla="*/ 38367 w 176489"/>
                <a:gd name="connsiteY25" fmla="*/ 113231 h 250978"/>
                <a:gd name="connsiteX26" fmla="*/ 38367 w 176489"/>
                <a:gd name="connsiteY26" fmla="*/ 72711 h 250978"/>
                <a:gd name="connsiteX27" fmla="*/ 69061 w 176489"/>
                <a:gd name="connsiteY27" fmla="*/ 72711 h 250978"/>
                <a:gd name="connsiteX28" fmla="*/ 130449 w 176489"/>
                <a:gd name="connsiteY28" fmla="*/ 24237 h 250978"/>
                <a:gd name="connsiteX29" fmla="*/ 107429 w 176489"/>
                <a:gd name="connsiteY29" fmla="*/ 24237 h 250978"/>
                <a:gd name="connsiteX30" fmla="*/ 107429 w 176489"/>
                <a:gd name="connsiteY30" fmla="*/ 20213 h 250978"/>
                <a:gd name="connsiteX31" fmla="*/ 88245 w 176489"/>
                <a:gd name="connsiteY31" fmla="*/ 0 h 250978"/>
                <a:gd name="connsiteX32" fmla="*/ 69061 w 176489"/>
                <a:gd name="connsiteY32" fmla="*/ 20213 h 250978"/>
                <a:gd name="connsiteX33" fmla="*/ 69061 w 176489"/>
                <a:gd name="connsiteY33" fmla="*/ 24237 h 250978"/>
                <a:gd name="connsiteX34" fmla="*/ 46041 w 176489"/>
                <a:gd name="connsiteY34" fmla="*/ 24237 h 250978"/>
                <a:gd name="connsiteX35" fmla="*/ 46041 w 176489"/>
                <a:gd name="connsiteY35" fmla="*/ 48474 h 250978"/>
                <a:gd name="connsiteX36" fmla="*/ 130543 w 176489"/>
                <a:gd name="connsiteY36" fmla="*/ 48474 h 250978"/>
                <a:gd name="connsiteX37" fmla="*/ 130543 w 176489"/>
                <a:gd name="connsiteY37" fmla="*/ 24237 h 250978"/>
                <a:gd name="connsiteX38" fmla="*/ 130449 w 176489"/>
                <a:gd name="connsiteY38" fmla="*/ 32285 h 250978"/>
                <a:gd name="connsiteX39" fmla="*/ 161143 w 176489"/>
                <a:gd name="connsiteY39" fmla="*/ 32285 h 250978"/>
                <a:gd name="connsiteX40" fmla="*/ 161143 w 176489"/>
                <a:gd name="connsiteY40" fmla="*/ 234696 h 250978"/>
                <a:gd name="connsiteX41" fmla="*/ 15253 w 176489"/>
                <a:gd name="connsiteY41" fmla="*/ 234696 h 250978"/>
                <a:gd name="connsiteX42" fmla="*/ 15253 w 176489"/>
                <a:gd name="connsiteY42" fmla="*/ 32285 h 250978"/>
                <a:gd name="connsiteX43" fmla="*/ 45947 w 176489"/>
                <a:gd name="connsiteY43" fmla="*/ 32285 h 250978"/>
                <a:gd name="connsiteX44" fmla="*/ 103592 w 176489"/>
                <a:gd name="connsiteY44" fmla="*/ 8048 h 250978"/>
                <a:gd name="connsiteX45" fmla="*/ 168816 w 176489"/>
                <a:gd name="connsiteY45" fmla="*/ 8048 h 250978"/>
                <a:gd name="connsiteX46" fmla="*/ 176490 w 176489"/>
                <a:gd name="connsiteY46" fmla="*/ 16189 h 250978"/>
                <a:gd name="connsiteX47" fmla="*/ 176490 w 176489"/>
                <a:gd name="connsiteY47" fmla="*/ 242837 h 250978"/>
                <a:gd name="connsiteX48" fmla="*/ 168816 w 176489"/>
                <a:gd name="connsiteY48" fmla="*/ 250979 h 250978"/>
                <a:gd name="connsiteX49" fmla="*/ 7673 w 176489"/>
                <a:gd name="connsiteY49" fmla="*/ 250979 h 250978"/>
                <a:gd name="connsiteX50" fmla="*/ 0 w 176489"/>
                <a:gd name="connsiteY50" fmla="*/ 242837 h 250978"/>
                <a:gd name="connsiteX51" fmla="*/ 0 w 176489"/>
                <a:gd name="connsiteY51" fmla="*/ 16096 h 250978"/>
                <a:gd name="connsiteX52" fmla="*/ 7673 w 176489"/>
                <a:gd name="connsiteY52" fmla="*/ 7954 h 250978"/>
                <a:gd name="connsiteX53" fmla="*/ 72898 w 176489"/>
                <a:gd name="connsiteY53" fmla="*/ 7954 h 25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76489" h="250978">
                  <a:moveTo>
                    <a:pt x="99755" y="169939"/>
                  </a:moveTo>
                  <a:lnTo>
                    <a:pt x="122776" y="169939"/>
                  </a:lnTo>
                  <a:moveTo>
                    <a:pt x="99755" y="153750"/>
                  </a:moveTo>
                  <a:lnTo>
                    <a:pt x="138123" y="153750"/>
                  </a:lnTo>
                  <a:moveTo>
                    <a:pt x="99755" y="137561"/>
                  </a:moveTo>
                  <a:lnTo>
                    <a:pt x="138123" y="137561"/>
                  </a:lnTo>
                  <a:moveTo>
                    <a:pt x="99755" y="105183"/>
                  </a:moveTo>
                  <a:lnTo>
                    <a:pt x="122776" y="105183"/>
                  </a:lnTo>
                  <a:moveTo>
                    <a:pt x="99755" y="88994"/>
                  </a:moveTo>
                  <a:lnTo>
                    <a:pt x="138123" y="88994"/>
                  </a:lnTo>
                  <a:moveTo>
                    <a:pt x="99755" y="72804"/>
                  </a:moveTo>
                  <a:lnTo>
                    <a:pt x="138123" y="72804"/>
                  </a:lnTo>
                  <a:moveTo>
                    <a:pt x="53714" y="153750"/>
                  </a:moveTo>
                  <a:lnTo>
                    <a:pt x="61388" y="161892"/>
                  </a:lnTo>
                  <a:lnTo>
                    <a:pt x="84408" y="137561"/>
                  </a:lnTo>
                  <a:moveTo>
                    <a:pt x="76735" y="161798"/>
                  </a:moveTo>
                  <a:lnTo>
                    <a:pt x="76735" y="177987"/>
                  </a:lnTo>
                  <a:lnTo>
                    <a:pt x="38367" y="177987"/>
                  </a:lnTo>
                  <a:lnTo>
                    <a:pt x="38367" y="137467"/>
                  </a:lnTo>
                  <a:lnTo>
                    <a:pt x="69061" y="137467"/>
                  </a:lnTo>
                  <a:moveTo>
                    <a:pt x="53714" y="88994"/>
                  </a:moveTo>
                  <a:lnTo>
                    <a:pt x="61388" y="97135"/>
                  </a:lnTo>
                  <a:lnTo>
                    <a:pt x="84408" y="72898"/>
                  </a:lnTo>
                  <a:moveTo>
                    <a:pt x="76735" y="97041"/>
                  </a:moveTo>
                  <a:lnTo>
                    <a:pt x="76735" y="113231"/>
                  </a:lnTo>
                  <a:lnTo>
                    <a:pt x="38367" y="113231"/>
                  </a:lnTo>
                  <a:lnTo>
                    <a:pt x="38367" y="72711"/>
                  </a:lnTo>
                  <a:lnTo>
                    <a:pt x="69061" y="72711"/>
                  </a:lnTo>
                  <a:moveTo>
                    <a:pt x="130449" y="24237"/>
                  </a:moveTo>
                  <a:lnTo>
                    <a:pt x="107429" y="24237"/>
                  </a:lnTo>
                  <a:lnTo>
                    <a:pt x="107429" y="20213"/>
                  </a:lnTo>
                  <a:cubicBezTo>
                    <a:pt x="107429" y="9077"/>
                    <a:pt x="98819" y="0"/>
                    <a:pt x="88245" y="0"/>
                  </a:cubicBezTo>
                  <a:cubicBezTo>
                    <a:pt x="77671" y="0"/>
                    <a:pt x="69061" y="9077"/>
                    <a:pt x="69061" y="20213"/>
                  </a:cubicBezTo>
                  <a:lnTo>
                    <a:pt x="69061" y="24237"/>
                  </a:lnTo>
                  <a:lnTo>
                    <a:pt x="46041" y="24237"/>
                  </a:lnTo>
                  <a:lnTo>
                    <a:pt x="46041" y="48474"/>
                  </a:lnTo>
                  <a:lnTo>
                    <a:pt x="130543" y="48474"/>
                  </a:lnTo>
                  <a:lnTo>
                    <a:pt x="130543" y="24237"/>
                  </a:lnTo>
                  <a:close/>
                  <a:moveTo>
                    <a:pt x="130449" y="32285"/>
                  </a:moveTo>
                  <a:lnTo>
                    <a:pt x="161143" y="32285"/>
                  </a:lnTo>
                  <a:lnTo>
                    <a:pt x="161143" y="234696"/>
                  </a:lnTo>
                  <a:lnTo>
                    <a:pt x="15253" y="234696"/>
                  </a:lnTo>
                  <a:lnTo>
                    <a:pt x="15253" y="32285"/>
                  </a:lnTo>
                  <a:lnTo>
                    <a:pt x="45947" y="32285"/>
                  </a:lnTo>
                  <a:moveTo>
                    <a:pt x="103592" y="8048"/>
                  </a:moveTo>
                  <a:lnTo>
                    <a:pt x="168816" y="8048"/>
                  </a:lnTo>
                  <a:cubicBezTo>
                    <a:pt x="173027" y="8048"/>
                    <a:pt x="176490" y="11697"/>
                    <a:pt x="176490" y="16189"/>
                  </a:cubicBezTo>
                  <a:lnTo>
                    <a:pt x="176490" y="242837"/>
                  </a:lnTo>
                  <a:cubicBezTo>
                    <a:pt x="176490" y="247329"/>
                    <a:pt x="173027" y="250979"/>
                    <a:pt x="168816" y="250979"/>
                  </a:cubicBezTo>
                  <a:lnTo>
                    <a:pt x="7673" y="250979"/>
                  </a:lnTo>
                  <a:cubicBezTo>
                    <a:pt x="3462" y="250979"/>
                    <a:pt x="0" y="247329"/>
                    <a:pt x="0" y="242837"/>
                  </a:cubicBezTo>
                  <a:lnTo>
                    <a:pt x="0" y="16096"/>
                  </a:lnTo>
                  <a:cubicBezTo>
                    <a:pt x="0" y="11604"/>
                    <a:pt x="3462" y="7954"/>
                    <a:pt x="7673" y="7954"/>
                  </a:cubicBezTo>
                  <a:lnTo>
                    <a:pt x="72898" y="7954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27" name="Graphic 11">
              <a:extLst>
                <a:ext uri="{FF2B5EF4-FFF2-40B4-BE49-F238E27FC236}">
                  <a16:creationId xmlns:a16="http://schemas.microsoft.com/office/drawing/2014/main" id="{9B9F6EE6-B53E-75AA-0A53-E221E5508656}"/>
                </a:ext>
              </a:extLst>
            </p:cNvPr>
            <p:cNvSpPr/>
            <p:nvPr userDrawn="1"/>
          </p:nvSpPr>
          <p:spPr>
            <a:xfrm>
              <a:off x="5672907" y="6294922"/>
              <a:ext cx="273472" cy="279422"/>
            </a:xfrm>
            <a:custGeom>
              <a:avLst/>
              <a:gdLst>
                <a:gd name="connsiteX0" fmla="*/ 93111 w 246549"/>
                <a:gd name="connsiteY0" fmla="*/ 172747 h 251914"/>
                <a:gd name="connsiteX1" fmla="*/ 106774 w 246549"/>
                <a:gd name="connsiteY1" fmla="*/ 158803 h 251914"/>
                <a:gd name="connsiteX2" fmla="*/ 120436 w 246549"/>
                <a:gd name="connsiteY2" fmla="*/ 172747 h 251914"/>
                <a:gd name="connsiteX3" fmla="*/ 120436 w 246549"/>
                <a:gd name="connsiteY3" fmla="*/ 177706 h 251914"/>
                <a:gd name="connsiteX4" fmla="*/ 106774 w 246549"/>
                <a:gd name="connsiteY4" fmla="*/ 191650 h 251914"/>
                <a:gd name="connsiteX5" fmla="*/ 93111 w 246549"/>
                <a:gd name="connsiteY5" fmla="*/ 177706 h 251914"/>
                <a:gd name="connsiteX6" fmla="*/ 93111 w 246549"/>
                <a:gd name="connsiteY6" fmla="*/ 172747 h 251914"/>
                <a:gd name="connsiteX7" fmla="*/ 142427 w 246549"/>
                <a:gd name="connsiteY7" fmla="*/ 251915 h 251914"/>
                <a:gd name="connsiteX8" fmla="*/ 142427 w 246549"/>
                <a:gd name="connsiteY8" fmla="*/ 235445 h 251914"/>
                <a:gd name="connsiteX9" fmla="*/ 122308 w 246549"/>
                <a:gd name="connsiteY9" fmla="*/ 216822 h 251914"/>
                <a:gd name="connsiteX10" fmla="*/ 93766 w 246549"/>
                <a:gd name="connsiteY10" fmla="*/ 216822 h 251914"/>
                <a:gd name="connsiteX11" fmla="*/ 75799 w 246549"/>
                <a:gd name="connsiteY11" fmla="*/ 205874 h 251914"/>
                <a:gd name="connsiteX12" fmla="*/ 44076 w 246549"/>
                <a:gd name="connsiteY12" fmla="*/ 175180 h 251914"/>
                <a:gd name="connsiteX13" fmla="*/ 46228 w 246549"/>
                <a:gd name="connsiteY13" fmla="*/ 203628 h 251914"/>
                <a:gd name="connsiteX14" fmla="*/ 72711 w 246549"/>
                <a:gd name="connsiteY14" fmla="*/ 236474 h 251914"/>
                <a:gd name="connsiteX15" fmla="*/ 72711 w 246549"/>
                <a:gd name="connsiteY15" fmla="*/ 251821 h 251914"/>
                <a:gd name="connsiteX16" fmla="*/ 153376 w 246549"/>
                <a:gd name="connsiteY16" fmla="*/ 177706 h 251914"/>
                <a:gd name="connsiteX17" fmla="*/ 167038 w 246549"/>
                <a:gd name="connsiteY17" fmla="*/ 191650 h 251914"/>
                <a:gd name="connsiteX18" fmla="*/ 180701 w 246549"/>
                <a:gd name="connsiteY18" fmla="*/ 177706 h 251914"/>
                <a:gd name="connsiteX19" fmla="*/ 180701 w 246549"/>
                <a:gd name="connsiteY19" fmla="*/ 172747 h 251914"/>
                <a:gd name="connsiteX20" fmla="*/ 167038 w 246549"/>
                <a:gd name="connsiteY20" fmla="*/ 158803 h 251914"/>
                <a:gd name="connsiteX21" fmla="*/ 153376 w 246549"/>
                <a:gd name="connsiteY21" fmla="*/ 172747 h 251914"/>
                <a:gd name="connsiteX22" fmla="*/ 153376 w 246549"/>
                <a:gd name="connsiteY22" fmla="*/ 177706 h 251914"/>
                <a:gd name="connsiteX23" fmla="*/ 204751 w 246549"/>
                <a:gd name="connsiteY23" fmla="*/ 251915 h 251914"/>
                <a:gd name="connsiteX24" fmla="*/ 204751 w 246549"/>
                <a:gd name="connsiteY24" fmla="*/ 234228 h 251914"/>
                <a:gd name="connsiteX25" fmla="*/ 183321 w 246549"/>
                <a:gd name="connsiteY25" fmla="*/ 214389 h 251914"/>
                <a:gd name="connsiteX26" fmla="*/ 160862 w 246549"/>
                <a:gd name="connsiteY26" fmla="*/ 214389 h 251914"/>
                <a:gd name="connsiteX27" fmla="*/ 201569 w 246549"/>
                <a:gd name="connsiteY27" fmla="*/ 199042 h 251914"/>
                <a:gd name="connsiteX28" fmla="*/ 201569 w 246549"/>
                <a:gd name="connsiteY28" fmla="*/ 163763 h 251914"/>
                <a:gd name="connsiteX29" fmla="*/ 237971 w 246549"/>
                <a:gd name="connsiteY29" fmla="*/ 118565 h 251914"/>
                <a:gd name="connsiteX30" fmla="*/ 241153 w 246549"/>
                <a:gd name="connsiteY30" fmla="*/ 87683 h 251914"/>
                <a:gd name="connsiteX31" fmla="*/ 195112 w 246549"/>
                <a:gd name="connsiteY31" fmla="*/ 132882 h 251914"/>
                <a:gd name="connsiteX32" fmla="*/ 160862 w 246549"/>
                <a:gd name="connsiteY32" fmla="*/ 132882 h 251914"/>
                <a:gd name="connsiteX33" fmla="*/ 114821 w 246549"/>
                <a:gd name="connsiteY33" fmla="*/ 87683 h 251914"/>
                <a:gd name="connsiteX34" fmla="*/ 118003 w 246549"/>
                <a:gd name="connsiteY34" fmla="*/ 118565 h 251914"/>
                <a:gd name="connsiteX35" fmla="*/ 145796 w 246549"/>
                <a:gd name="connsiteY35" fmla="*/ 152721 h 251914"/>
                <a:gd name="connsiteX36" fmla="*/ 191743 w 246549"/>
                <a:gd name="connsiteY36" fmla="*/ 87403 h 251914"/>
                <a:gd name="connsiteX37" fmla="*/ 178081 w 246549"/>
                <a:gd name="connsiteY37" fmla="*/ 71120 h 251914"/>
                <a:gd name="connsiteX38" fmla="*/ 164418 w 246549"/>
                <a:gd name="connsiteY38" fmla="*/ 87403 h 251914"/>
                <a:gd name="connsiteX39" fmla="*/ 164418 w 246549"/>
                <a:gd name="connsiteY39" fmla="*/ 93205 h 251914"/>
                <a:gd name="connsiteX40" fmla="*/ 178081 w 246549"/>
                <a:gd name="connsiteY40" fmla="*/ 109487 h 251914"/>
                <a:gd name="connsiteX41" fmla="*/ 191743 w 246549"/>
                <a:gd name="connsiteY41" fmla="*/ 93205 h 251914"/>
                <a:gd name="connsiteX42" fmla="*/ 191743 w 246549"/>
                <a:gd name="connsiteY42" fmla="*/ 87403 h 251914"/>
                <a:gd name="connsiteX43" fmla="*/ 68874 w 246549"/>
                <a:gd name="connsiteY43" fmla="*/ 93111 h 251914"/>
                <a:gd name="connsiteX44" fmla="*/ 0 w 246549"/>
                <a:gd name="connsiteY44" fmla="*/ 97416 h 251914"/>
                <a:gd name="connsiteX45" fmla="*/ 2339 w 246549"/>
                <a:gd name="connsiteY45" fmla="*/ 141679 h 251914"/>
                <a:gd name="connsiteX46" fmla="*/ 71214 w 246549"/>
                <a:gd name="connsiteY46" fmla="*/ 137374 h 251914"/>
                <a:gd name="connsiteX47" fmla="*/ 68874 w 246549"/>
                <a:gd name="connsiteY47" fmla="*/ 93111 h 251914"/>
                <a:gd name="connsiteX48" fmla="*/ 37338 w 246549"/>
                <a:gd name="connsiteY48" fmla="*/ 140556 h 251914"/>
                <a:gd name="connsiteX49" fmla="*/ 37338 w 246549"/>
                <a:gd name="connsiteY49" fmla="*/ 164325 h 251914"/>
                <a:gd name="connsiteX50" fmla="*/ 38367 w 246549"/>
                <a:gd name="connsiteY50" fmla="*/ 82162 h 251914"/>
                <a:gd name="connsiteX51" fmla="*/ 38367 w 246549"/>
                <a:gd name="connsiteY51" fmla="*/ 87683 h 251914"/>
                <a:gd name="connsiteX52" fmla="*/ 158897 w 246549"/>
                <a:gd name="connsiteY52" fmla="*/ 19277 h 251914"/>
                <a:gd name="connsiteX53" fmla="*/ 92456 w 246549"/>
                <a:gd name="connsiteY53" fmla="*/ 5428 h 251914"/>
                <a:gd name="connsiteX54" fmla="*/ 82162 w 246549"/>
                <a:gd name="connsiteY54" fmla="*/ 49035 h 251914"/>
                <a:gd name="connsiteX55" fmla="*/ 148603 w 246549"/>
                <a:gd name="connsiteY55" fmla="*/ 62885 h 251914"/>
                <a:gd name="connsiteX56" fmla="*/ 158897 w 246549"/>
                <a:gd name="connsiteY56" fmla="*/ 19277 h 251914"/>
                <a:gd name="connsiteX57" fmla="*/ 115383 w 246549"/>
                <a:gd name="connsiteY57" fmla="*/ 56428 h 251914"/>
                <a:gd name="connsiteX58" fmla="*/ 110797 w 246549"/>
                <a:gd name="connsiteY58" fmla="*/ 76641 h 251914"/>
                <a:gd name="connsiteX59" fmla="*/ 131478 w 246549"/>
                <a:gd name="connsiteY59" fmla="*/ 0 h 251914"/>
                <a:gd name="connsiteX60" fmla="*/ 125957 w 246549"/>
                <a:gd name="connsiteY60" fmla="*/ 5521 h 25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46549" h="251914">
                  <a:moveTo>
                    <a:pt x="93111" y="172747"/>
                  </a:moveTo>
                  <a:cubicBezTo>
                    <a:pt x="93111" y="164793"/>
                    <a:pt x="99474" y="158803"/>
                    <a:pt x="106774" y="158803"/>
                  </a:cubicBezTo>
                  <a:cubicBezTo>
                    <a:pt x="114073" y="158803"/>
                    <a:pt x="120436" y="165822"/>
                    <a:pt x="120436" y="172747"/>
                  </a:cubicBezTo>
                  <a:lnTo>
                    <a:pt x="120436" y="177706"/>
                  </a:lnTo>
                  <a:cubicBezTo>
                    <a:pt x="120436" y="185661"/>
                    <a:pt x="114073" y="191650"/>
                    <a:pt x="106774" y="191650"/>
                  </a:cubicBezTo>
                  <a:cubicBezTo>
                    <a:pt x="99474" y="191650"/>
                    <a:pt x="93111" y="184631"/>
                    <a:pt x="93111" y="177706"/>
                  </a:cubicBezTo>
                  <a:lnTo>
                    <a:pt x="93111" y="172747"/>
                  </a:lnTo>
                  <a:close/>
                  <a:moveTo>
                    <a:pt x="142427" y="251915"/>
                  </a:moveTo>
                  <a:lnTo>
                    <a:pt x="142427" y="235445"/>
                  </a:lnTo>
                  <a:cubicBezTo>
                    <a:pt x="142427" y="223373"/>
                    <a:pt x="134005" y="216822"/>
                    <a:pt x="122308" y="216822"/>
                  </a:cubicBezTo>
                  <a:lnTo>
                    <a:pt x="93766" y="216822"/>
                  </a:lnTo>
                  <a:cubicBezTo>
                    <a:pt x="93766" y="216822"/>
                    <a:pt x="86373" y="213547"/>
                    <a:pt x="75799" y="205874"/>
                  </a:cubicBezTo>
                  <a:cubicBezTo>
                    <a:pt x="65225" y="198200"/>
                    <a:pt x="44076" y="175180"/>
                    <a:pt x="44076" y="175180"/>
                  </a:cubicBezTo>
                  <a:cubicBezTo>
                    <a:pt x="35654" y="183976"/>
                    <a:pt x="36683" y="191650"/>
                    <a:pt x="46228" y="203628"/>
                  </a:cubicBezTo>
                  <a:lnTo>
                    <a:pt x="72711" y="236474"/>
                  </a:lnTo>
                  <a:lnTo>
                    <a:pt x="72711" y="251821"/>
                  </a:lnTo>
                  <a:moveTo>
                    <a:pt x="153376" y="177706"/>
                  </a:moveTo>
                  <a:cubicBezTo>
                    <a:pt x="153376" y="184725"/>
                    <a:pt x="159739" y="191650"/>
                    <a:pt x="167038" y="191650"/>
                  </a:cubicBezTo>
                  <a:cubicBezTo>
                    <a:pt x="174338" y="191650"/>
                    <a:pt x="180701" y="185661"/>
                    <a:pt x="180701" y="177706"/>
                  </a:cubicBezTo>
                  <a:lnTo>
                    <a:pt x="180701" y="172747"/>
                  </a:lnTo>
                  <a:cubicBezTo>
                    <a:pt x="180701" y="165728"/>
                    <a:pt x="174338" y="158803"/>
                    <a:pt x="167038" y="158803"/>
                  </a:cubicBezTo>
                  <a:cubicBezTo>
                    <a:pt x="159739" y="158803"/>
                    <a:pt x="153376" y="164793"/>
                    <a:pt x="153376" y="172747"/>
                  </a:cubicBezTo>
                  <a:lnTo>
                    <a:pt x="153376" y="177706"/>
                  </a:lnTo>
                  <a:close/>
                  <a:moveTo>
                    <a:pt x="204751" y="251915"/>
                  </a:moveTo>
                  <a:lnTo>
                    <a:pt x="204751" y="234228"/>
                  </a:lnTo>
                  <a:cubicBezTo>
                    <a:pt x="204751" y="222063"/>
                    <a:pt x="195112" y="214389"/>
                    <a:pt x="183321" y="214389"/>
                  </a:cubicBezTo>
                  <a:lnTo>
                    <a:pt x="160862" y="214389"/>
                  </a:lnTo>
                  <a:moveTo>
                    <a:pt x="201569" y="199042"/>
                  </a:moveTo>
                  <a:lnTo>
                    <a:pt x="201569" y="163763"/>
                  </a:lnTo>
                  <a:lnTo>
                    <a:pt x="237971" y="118565"/>
                  </a:lnTo>
                  <a:cubicBezTo>
                    <a:pt x="247610" y="105370"/>
                    <a:pt x="249762" y="96480"/>
                    <a:pt x="241153" y="87683"/>
                  </a:cubicBezTo>
                  <a:lnTo>
                    <a:pt x="195112" y="132882"/>
                  </a:lnTo>
                  <a:lnTo>
                    <a:pt x="160862" y="132882"/>
                  </a:lnTo>
                  <a:lnTo>
                    <a:pt x="114821" y="87683"/>
                  </a:lnTo>
                  <a:cubicBezTo>
                    <a:pt x="106306" y="96480"/>
                    <a:pt x="108364" y="105370"/>
                    <a:pt x="118003" y="118565"/>
                  </a:cubicBezTo>
                  <a:lnTo>
                    <a:pt x="145796" y="152721"/>
                  </a:lnTo>
                  <a:moveTo>
                    <a:pt x="191743" y="87403"/>
                  </a:moveTo>
                  <a:cubicBezTo>
                    <a:pt x="191743" y="78138"/>
                    <a:pt x="185380" y="71120"/>
                    <a:pt x="178081" y="71120"/>
                  </a:cubicBezTo>
                  <a:cubicBezTo>
                    <a:pt x="170782" y="71120"/>
                    <a:pt x="164418" y="79261"/>
                    <a:pt x="164418" y="87403"/>
                  </a:cubicBezTo>
                  <a:lnTo>
                    <a:pt x="164418" y="93205"/>
                  </a:lnTo>
                  <a:cubicBezTo>
                    <a:pt x="164418" y="102469"/>
                    <a:pt x="170782" y="109487"/>
                    <a:pt x="178081" y="109487"/>
                  </a:cubicBezTo>
                  <a:cubicBezTo>
                    <a:pt x="185380" y="109487"/>
                    <a:pt x="191743" y="101346"/>
                    <a:pt x="191743" y="93205"/>
                  </a:cubicBezTo>
                  <a:lnTo>
                    <a:pt x="191743" y="87403"/>
                  </a:lnTo>
                  <a:close/>
                  <a:moveTo>
                    <a:pt x="68874" y="93111"/>
                  </a:moveTo>
                  <a:lnTo>
                    <a:pt x="0" y="97416"/>
                  </a:lnTo>
                  <a:lnTo>
                    <a:pt x="2339" y="141679"/>
                  </a:lnTo>
                  <a:lnTo>
                    <a:pt x="71214" y="137374"/>
                  </a:lnTo>
                  <a:lnTo>
                    <a:pt x="68874" y="93111"/>
                  </a:lnTo>
                  <a:close/>
                  <a:moveTo>
                    <a:pt x="37338" y="140556"/>
                  </a:moveTo>
                  <a:lnTo>
                    <a:pt x="37338" y="164325"/>
                  </a:lnTo>
                  <a:moveTo>
                    <a:pt x="38367" y="82162"/>
                  </a:moveTo>
                  <a:lnTo>
                    <a:pt x="38367" y="87683"/>
                  </a:lnTo>
                  <a:moveTo>
                    <a:pt x="158897" y="19277"/>
                  </a:moveTo>
                  <a:lnTo>
                    <a:pt x="92456" y="5428"/>
                  </a:lnTo>
                  <a:lnTo>
                    <a:pt x="82162" y="49035"/>
                  </a:lnTo>
                  <a:lnTo>
                    <a:pt x="148603" y="62885"/>
                  </a:lnTo>
                  <a:lnTo>
                    <a:pt x="158897" y="19277"/>
                  </a:lnTo>
                  <a:close/>
                  <a:moveTo>
                    <a:pt x="115383" y="56428"/>
                  </a:moveTo>
                  <a:lnTo>
                    <a:pt x="110797" y="76641"/>
                  </a:lnTo>
                  <a:moveTo>
                    <a:pt x="131478" y="0"/>
                  </a:moveTo>
                  <a:lnTo>
                    <a:pt x="125957" y="5521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28" name="Graphic 37">
              <a:extLst>
                <a:ext uri="{FF2B5EF4-FFF2-40B4-BE49-F238E27FC236}">
                  <a16:creationId xmlns:a16="http://schemas.microsoft.com/office/drawing/2014/main" id="{05F64846-3525-47FD-DB62-FCFFF11B894A}"/>
                </a:ext>
              </a:extLst>
            </p:cNvPr>
            <p:cNvSpPr/>
            <p:nvPr/>
          </p:nvSpPr>
          <p:spPr>
            <a:xfrm>
              <a:off x="10219972" y="6284127"/>
              <a:ext cx="165245" cy="301011"/>
            </a:xfrm>
            <a:custGeom>
              <a:avLst/>
              <a:gdLst>
                <a:gd name="connsiteX0" fmla="*/ 90023 w 148977"/>
                <a:gd name="connsiteY0" fmla="*/ 271379 h 271378"/>
                <a:gd name="connsiteX1" fmla="*/ 58019 w 148977"/>
                <a:gd name="connsiteY1" fmla="*/ 253973 h 271378"/>
                <a:gd name="connsiteX2" fmla="*/ 50907 w 148977"/>
                <a:gd name="connsiteY2" fmla="*/ 239469 h 271378"/>
                <a:gd name="connsiteX3" fmla="*/ 44263 w 148977"/>
                <a:gd name="connsiteY3" fmla="*/ 214483 h 271378"/>
                <a:gd name="connsiteX4" fmla="*/ 44169 w 148977"/>
                <a:gd name="connsiteY4" fmla="*/ 191930 h 271378"/>
                <a:gd name="connsiteX5" fmla="*/ 57551 w 148977"/>
                <a:gd name="connsiteY5" fmla="*/ 204002 h 271378"/>
                <a:gd name="connsiteX6" fmla="*/ 60639 w 148977"/>
                <a:gd name="connsiteY6" fmla="*/ 213173 h 271378"/>
                <a:gd name="connsiteX7" fmla="*/ 60639 w 148977"/>
                <a:gd name="connsiteY7" fmla="*/ 155341 h 271378"/>
                <a:gd name="connsiteX8" fmla="*/ 68874 w 148977"/>
                <a:gd name="connsiteY8" fmla="*/ 144767 h 271378"/>
                <a:gd name="connsiteX9" fmla="*/ 77203 w 148977"/>
                <a:gd name="connsiteY9" fmla="*/ 155247 h 271378"/>
                <a:gd name="connsiteX10" fmla="*/ 77203 w 148977"/>
                <a:gd name="connsiteY10" fmla="*/ 188281 h 271378"/>
                <a:gd name="connsiteX11" fmla="*/ 85625 w 148977"/>
                <a:gd name="connsiteY11" fmla="*/ 182198 h 271378"/>
                <a:gd name="connsiteX12" fmla="*/ 94515 w 148977"/>
                <a:gd name="connsiteY12" fmla="*/ 190059 h 271378"/>
                <a:gd name="connsiteX13" fmla="*/ 101627 w 148977"/>
                <a:gd name="connsiteY13" fmla="*/ 186035 h 271378"/>
                <a:gd name="connsiteX14" fmla="*/ 110423 w 148977"/>
                <a:gd name="connsiteY14" fmla="*/ 195019 h 271378"/>
                <a:gd name="connsiteX15" fmla="*/ 116131 w 148977"/>
                <a:gd name="connsiteY15" fmla="*/ 192211 h 271378"/>
                <a:gd name="connsiteX16" fmla="*/ 123524 w 148977"/>
                <a:gd name="connsiteY16" fmla="*/ 198013 h 271378"/>
                <a:gd name="connsiteX17" fmla="*/ 123992 w 148977"/>
                <a:gd name="connsiteY17" fmla="*/ 200633 h 271378"/>
                <a:gd name="connsiteX18" fmla="*/ 125302 w 148977"/>
                <a:gd name="connsiteY18" fmla="*/ 231701 h 271378"/>
                <a:gd name="connsiteX19" fmla="*/ 125302 w 148977"/>
                <a:gd name="connsiteY19" fmla="*/ 232357 h 271378"/>
                <a:gd name="connsiteX20" fmla="*/ 125302 w 148977"/>
                <a:gd name="connsiteY20" fmla="*/ 232357 h 271378"/>
                <a:gd name="connsiteX21" fmla="*/ 90023 w 148977"/>
                <a:gd name="connsiteY21" fmla="*/ 271379 h 271378"/>
                <a:gd name="connsiteX22" fmla="*/ 93298 w 148977"/>
                <a:gd name="connsiteY22" fmla="*/ 146919 h 271378"/>
                <a:gd name="connsiteX23" fmla="*/ 148978 w 148977"/>
                <a:gd name="connsiteY23" fmla="*/ 74676 h 271378"/>
                <a:gd name="connsiteX24" fmla="*/ 74489 w 148977"/>
                <a:gd name="connsiteY24" fmla="*/ 0 h 271378"/>
                <a:gd name="connsiteX25" fmla="*/ 0 w 148977"/>
                <a:gd name="connsiteY25" fmla="*/ 74676 h 271378"/>
                <a:gd name="connsiteX26" fmla="*/ 46509 w 148977"/>
                <a:gd name="connsiteY26" fmla="*/ 143924 h 271378"/>
                <a:gd name="connsiteX27" fmla="*/ 76735 w 148977"/>
                <a:gd name="connsiteY27" fmla="*/ 31443 h 271378"/>
                <a:gd name="connsiteX28" fmla="*/ 76735 w 148977"/>
                <a:gd name="connsiteY28" fmla="*/ 45199 h 271378"/>
                <a:gd name="connsiteX29" fmla="*/ 104060 w 148977"/>
                <a:gd name="connsiteY29" fmla="*/ 74770 h 271378"/>
                <a:gd name="connsiteX30" fmla="*/ 74489 w 148977"/>
                <a:gd name="connsiteY30" fmla="*/ 104434 h 271378"/>
                <a:gd name="connsiteX31" fmla="*/ 44918 w 148977"/>
                <a:gd name="connsiteY31" fmla="*/ 74770 h 271378"/>
                <a:gd name="connsiteX32" fmla="*/ 49597 w 148977"/>
                <a:gd name="connsiteY32" fmla="*/ 58861 h 271378"/>
                <a:gd name="connsiteX33" fmla="*/ 58580 w 148977"/>
                <a:gd name="connsiteY33" fmla="*/ 67845 h 271378"/>
                <a:gd name="connsiteX34" fmla="*/ 58580 w 148977"/>
                <a:gd name="connsiteY34" fmla="*/ 49690 h 271378"/>
                <a:gd name="connsiteX35" fmla="*/ 58580 w 148977"/>
                <a:gd name="connsiteY35" fmla="*/ 49690 h 271378"/>
                <a:gd name="connsiteX36" fmla="*/ 58580 w 148977"/>
                <a:gd name="connsiteY36" fmla="*/ 49690 h 271378"/>
                <a:gd name="connsiteX37" fmla="*/ 58580 w 148977"/>
                <a:gd name="connsiteY37" fmla="*/ 40426 h 271378"/>
                <a:gd name="connsiteX38" fmla="*/ 31255 w 148977"/>
                <a:gd name="connsiteY38" fmla="*/ 40426 h 271378"/>
                <a:gd name="connsiteX39" fmla="*/ 39771 w 148977"/>
                <a:gd name="connsiteY39" fmla="*/ 48942 h 271378"/>
                <a:gd name="connsiteX40" fmla="*/ 31255 w 148977"/>
                <a:gd name="connsiteY40" fmla="*/ 74676 h 271378"/>
                <a:gd name="connsiteX41" fmla="*/ 74489 w 148977"/>
                <a:gd name="connsiteY41" fmla="*/ 118097 h 271378"/>
                <a:gd name="connsiteX42" fmla="*/ 117722 w 148977"/>
                <a:gd name="connsiteY42" fmla="*/ 74676 h 271378"/>
                <a:gd name="connsiteX43" fmla="*/ 76828 w 148977"/>
                <a:gd name="connsiteY43" fmla="*/ 31349 h 271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8977" h="271378">
                  <a:moveTo>
                    <a:pt x="90023" y="271379"/>
                  </a:moveTo>
                  <a:cubicBezTo>
                    <a:pt x="77203" y="271379"/>
                    <a:pt x="65505" y="266139"/>
                    <a:pt x="58019" y="253973"/>
                  </a:cubicBezTo>
                  <a:cubicBezTo>
                    <a:pt x="55586" y="250511"/>
                    <a:pt x="53153" y="245458"/>
                    <a:pt x="50907" y="239469"/>
                  </a:cubicBezTo>
                  <a:cubicBezTo>
                    <a:pt x="49597" y="236006"/>
                    <a:pt x="45947" y="221876"/>
                    <a:pt x="44263" y="214483"/>
                  </a:cubicBezTo>
                  <a:cubicBezTo>
                    <a:pt x="42204" y="205406"/>
                    <a:pt x="37151" y="193521"/>
                    <a:pt x="44169" y="191930"/>
                  </a:cubicBezTo>
                  <a:cubicBezTo>
                    <a:pt x="48848" y="190901"/>
                    <a:pt x="54650" y="195861"/>
                    <a:pt x="57551" y="204002"/>
                  </a:cubicBezTo>
                  <a:cubicBezTo>
                    <a:pt x="58393" y="206342"/>
                    <a:pt x="59423" y="209523"/>
                    <a:pt x="60639" y="213173"/>
                  </a:cubicBezTo>
                  <a:lnTo>
                    <a:pt x="60639" y="155341"/>
                  </a:lnTo>
                  <a:cubicBezTo>
                    <a:pt x="60639" y="149539"/>
                    <a:pt x="64289" y="144767"/>
                    <a:pt x="68874" y="144767"/>
                  </a:cubicBezTo>
                  <a:cubicBezTo>
                    <a:pt x="73459" y="144767"/>
                    <a:pt x="77203" y="149446"/>
                    <a:pt x="77203" y="155247"/>
                  </a:cubicBezTo>
                  <a:lnTo>
                    <a:pt x="77203" y="188281"/>
                  </a:lnTo>
                  <a:cubicBezTo>
                    <a:pt x="78606" y="184538"/>
                    <a:pt x="81788" y="182198"/>
                    <a:pt x="85625" y="182198"/>
                  </a:cubicBezTo>
                  <a:cubicBezTo>
                    <a:pt x="90023" y="182198"/>
                    <a:pt x="93673" y="185380"/>
                    <a:pt x="94515" y="190059"/>
                  </a:cubicBezTo>
                  <a:cubicBezTo>
                    <a:pt x="96199" y="187626"/>
                    <a:pt x="98726" y="186035"/>
                    <a:pt x="101627" y="186035"/>
                  </a:cubicBezTo>
                  <a:cubicBezTo>
                    <a:pt x="106306" y="186035"/>
                    <a:pt x="110049" y="189685"/>
                    <a:pt x="110423" y="195019"/>
                  </a:cubicBezTo>
                  <a:cubicBezTo>
                    <a:pt x="111827" y="193241"/>
                    <a:pt x="113605" y="192118"/>
                    <a:pt x="116131" y="192211"/>
                  </a:cubicBezTo>
                  <a:cubicBezTo>
                    <a:pt x="119126" y="192211"/>
                    <a:pt x="122776" y="194363"/>
                    <a:pt x="123524" y="198013"/>
                  </a:cubicBezTo>
                  <a:cubicBezTo>
                    <a:pt x="123711" y="199136"/>
                    <a:pt x="123899" y="199885"/>
                    <a:pt x="123992" y="200633"/>
                  </a:cubicBezTo>
                  <a:cubicBezTo>
                    <a:pt x="125021" y="209710"/>
                    <a:pt x="125302" y="231701"/>
                    <a:pt x="125302" y="231701"/>
                  </a:cubicBezTo>
                  <a:cubicBezTo>
                    <a:pt x="125302" y="231982"/>
                    <a:pt x="125302" y="232169"/>
                    <a:pt x="125302" y="232357"/>
                  </a:cubicBezTo>
                  <a:lnTo>
                    <a:pt x="125302" y="232357"/>
                  </a:lnTo>
                  <a:cubicBezTo>
                    <a:pt x="125302" y="261647"/>
                    <a:pt x="105557" y="271379"/>
                    <a:pt x="90023" y="271379"/>
                  </a:cubicBezTo>
                  <a:close/>
                  <a:moveTo>
                    <a:pt x="93298" y="146919"/>
                  </a:moveTo>
                  <a:cubicBezTo>
                    <a:pt x="125302" y="138590"/>
                    <a:pt x="148978" y="109394"/>
                    <a:pt x="148978" y="74676"/>
                  </a:cubicBezTo>
                  <a:cubicBezTo>
                    <a:pt x="148978" y="33408"/>
                    <a:pt x="115664" y="0"/>
                    <a:pt x="74489" y="0"/>
                  </a:cubicBezTo>
                  <a:cubicBezTo>
                    <a:pt x="33314" y="0"/>
                    <a:pt x="0" y="33408"/>
                    <a:pt x="0" y="74676"/>
                  </a:cubicBezTo>
                  <a:cubicBezTo>
                    <a:pt x="0" y="106025"/>
                    <a:pt x="19277" y="132789"/>
                    <a:pt x="46509" y="143924"/>
                  </a:cubicBezTo>
                  <a:moveTo>
                    <a:pt x="76735" y="31443"/>
                  </a:moveTo>
                  <a:lnTo>
                    <a:pt x="76735" y="45199"/>
                  </a:lnTo>
                  <a:cubicBezTo>
                    <a:pt x="91988" y="46322"/>
                    <a:pt x="104060" y="59142"/>
                    <a:pt x="104060" y="74770"/>
                  </a:cubicBezTo>
                  <a:cubicBezTo>
                    <a:pt x="104060" y="90397"/>
                    <a:pt x="90772" y="104434"/>
                    <a:pt x="74489" y="104434"/>
                  </a:cubicBezTo>
                  <a:cubicBezTo>
                    <a:pt x="58206" y="104434"/>
                    <a:pt x="44918" y="91146"/>
                    <a:pt x="44918" y="74770"/>
                  </a:cubicBezTo>
                  <a:cubicBezTo>
                    <a:pt x="44918" y="68874"/>
                    <a:pt x="46696" y="63447"/>
                    <a:pt x="49597" y="58861"/>
                  </a:cubicBezTo>
                  <a:lnTo>
                    <a:pt x="58580" y="67845"/>
                  </a:lnTo>
                  <a:lnTo>
                    <a:pt x="58580" y="49690"/>
                  </a:lnTo>
                  <a:cubicBezTo>
                    <a:pt x="58580" y="49690"/>
                    <a:pt x="58580" y="49690"/>
                    <a:pt x="58580" y="49690"/>
                  </a:cubicBezTo>
                  <a:lnTo>
                    <a:pt x="58580" y="49690"/>
                  </a:lnTo>
                  <a:lnTo>
                    <a:pt x="58580" y="40426"/>
                  </a:lnTo>
                  <a:lnTo>
                    <a:pt x="31255" y="40426"/>
                  </a:lnTo>
                  <a:lnTo>
                    <a:pt x="39771" y="48942"/>
                  </a:lnTo>
                  <a:cubicBezTo>
                    <a:pt x="34437" y="56147"/>
                    <a:pt x="31255" y="65037"/>
                    <a:pt x="31255" y="74676"/>
                  </a:cubicBezTo>
                  <a:cubicBezTo>
                    <a:pt x="31255" y="98632"/>
                    <a:pt x="50626" y="118097"/>
                    <a:pt x="74489" y="118097"/>
                  </a:cubicBezTo>
                  <a:cubicBezTo>
                    <a:pt x="98351" y="118097"/>
                    <a:pt x="117722" y="98632"/>
                    <a:pt x="117722" y="74676"/>
                  </a:cubicBezTo>
                  <a:cubicBezTo>
                    <a:pt x="117722" y="50720"/>
                    <a:pt x="99568" y="32565"/>
                    <a:pt x="76828" y="31349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29" name="Graphic 42">
              <a:extLst>
                <a:ext uri="{FF2B5EF4-FFF2-40B4-BE49-F238E27FC236}">
                  <a16:creationId xmlns:a16="http://schemas.microsoft.com/office/drawing/2014/main" id="{BEC1B233-FA10-F4B7-1DBD-BE82FE618024}"/>
                </a:ext>
              </a:extLst>
            </p:cNvPr>
            <p:cNvSpPr/>
            <p:nvPr/>
          </p:nvSpPr>
          <p:spPr>
            <a:xfrm>
              <a:off x="10801028" y="6303790"/>
              <a:ext cx="276185" cy="253127"/>
            </a:xfrm>
            <a:custGeom>
              <a:avLst/>
              <a:gdLst>
                <a:gd name="connsiteX0" fmla="*/ 155323 w 248995"/>
                <a:gd name="connsiteY0" fmla="*/ 27939 h 235884"/>
                <a:gd name="connsiteX1" fmla="*/ 152048 w 248995"/>
                <a:gd name="connsiteY1" fmla="*/ 155019 h 235884"/>
                <a:gd name="connsiteX2" fmla="*/ 24781 w 248995"/>
                <a:gd name="connsiteY2" fmla="*/ 151838 h 235884"/>
                <a:gd name="connsiteX3" fmla="*/ 28056 w 248995"/>
                <a:gd name="connsiteY3" fmla="*/ 24757 h 235884"/>
                <a:gd name="connsiteX4" fmla="*/ 155323 w 248995"/>
                <a:gd name="connsiteY4" fmla="*/ 27939 h 235884"/>
                <a:gd name="connsiteX5" fmla="*/ 229999 w 248995"/>
                <a:gd name="connsiteY5" fmla="*/ 219121 h 235884"/>
                <a:gd name="connsiteX6" fmla="*/ 214091 w 248995"/>
                <a:gd name="connsiteY6" fmla="*/ 234187 h 235884"/>
                <a:gd name="connsiteX7" fmla="*/ 205295 w 248995"/>
                <a:gd name="connsiteY7" fmla="*/ 234000 h 235884"/>
                <a:gd name="connsiteX8" fmla="*/ 163090 w 248995"/>
                <a:gd name="connsiteY8" fmla="*/ 189644 h 235884"/>
                <a:gd name="connsiteX9" fmla="*/ 163278 w 248995"/>
                <a:gd name="connsiteY9" fmla="*/ 180847 h 235884"/>
                <a:gd name="connsiteX10" fmla="*/ 179186 w 248995"/>
                <a:gd name="connsiteY10" fmla="*/ 165781 h 235884"/>
                <a:gd name="connsiteX11" fmla="*/ 187982 w 248995"/>
                <a:gd name="connsiteY11" fmla="*/ 165968 h 235884"/>
                <a:gd name="connsiteX12" fmla="*/ 230187 w 248995"/>
                <a:gd name="connsiteY12" fmla="*/ 210418 h 235884"/>
                <a:gd name="connsiteX13" fmla="*/ 229999 w 248995"/>
                <a:gd name="connsiteY13" fmla="*/ 219215 h 235884"/>
                <a:gd name="connsiteX14" fmla="*/ 179092 w 248995"/>
                <a:gd name="connsiteY14" fmla="*/ 166249 h 235884"/>
                <a:gd name="connsiteX15" fmla="*/ 164494 w 248995"/>
                <a:gd name="connsiteY15" fmla="*/ 180099 h 235884"/>
                <a:gd name="connsiteX16" fmla="*/ 146433 w 248995"/>
                <a:gd name="connsiteY16" fmla="*/ 161570 h 235884"/>
                <a:gd name="connsiteX17" fmla="*/ 161032 w 248995"/>
                <a:gd name="connsiteY17" fmla="*/ 147720 h 235884"/>
                <a:gd name="connsiteX18" fmla="*/ 179092 w 248995"/>
                <a:gd name="connsiteY18" fmla="*/ 166249 h 235884"/>
                <a:gd name="connsiteX19" fmla="*/ 128092 w 248995"/>
                <a:gd name="connsiteY19" fmla="*/ 130782 h 235884"/>
                <a:gd name="connsiteX20" fmla="*/ 37227 w 248995"/>
                <a:gd name="connsiteY20" fmla="*/ 130782 h 235884"/>
                <a:gd name="connsiteX21" fmla="*/ 82613 w 248995"/>
                <a:gd name="connsiteY21" fmla="*/ 85397 h 235884"/>
                <a:gd name="connsiteX22" fmla="*/ 128092 w 248995"/>
                <a:gd name="connsiteY22" fmla="*/ 130782 h 235884"/>
                <a:gd name="connsiteX23" fmla="*/ 106101 w 248995"/>
                <a:gd name="connsiteY23" fmla="*/ 60973 h 235884"/>
                <a:gd name="connsiteX24" fmla="*/ 82613 w 248995"/>
                <a:gd name="connsiteY24" fmla="*/ 84367 h 235884"/>
                <a:gd name="connsiteX25" fmla="*/ 59124 w 248995"/>
                <a:gd name="connsiteY25" fmla="*/ 60973 h 235884"/>
                <a:gd name="connsiteX26" fmla="*/ 82613 w 248995"/>
                <a:gd name="connsiteY26" fmla="*/ 37578 h 235884"/>
                <a:gd name="connsiteX27" fmla="*/ 106101 w 248995"/>
                <a:gd name="connsiteY27" fmla="*/ 60973 h 235884"/>
                <a:gd name="connsiteX28" fmla="*/ 151300 w 248995"/>
                <a:gd name="connsiteY28" fmla="*/ 130782 h 235884"/>
                <a:gd name="connsiteX29" fmla="*/ 130057 w 248995"/>
                <a:gd name="connsiteY29" fmla="*/ 130782 h 235884"/>
                <a:gd name="connsiteX30" fmla="*/ 158879 w 248995"/>
                <a:gd name="connsiteY30" fmla="*/ 101960 h 235884"/>
                <a:gd name="connsiteX31" fmla="*/ 158973 w 248995"/>
                <a:gd name="connsiteY31" fmla="*/ 101399 h 235884"/>
                <a:gd name="connsiteX32" fmla="*/ 144094 w 248995"/>
                <a:gd name="connsiteY32" fmla="*/ 86520 h 235884"/>
                <a:gd name="connsiteX33" fmla="*/ 158973 w 248995"/>
                <a:gd name="connsiteY33" fmla="*/ 71641 h 235884"/>
                <a:gd name="connsiteX34" fmla="*/ 248996 w 248995"/>
                <a:gd name="connsiteY34" fmla="*/ 130782 h 235884"/>
                <a:gd name="connsiteX35" fmla="*/ 196872 w 248995"/>
                <a:gd name="connsiteY35" fmla="*/ 130782 h 235884"/>
                <a:gd name="connsiteX36" fmla="*/ 222887 w 248995"/>
                <a:gd name="connsiteY36" fmla="*/ 104767 h 235884"/>
                <a:gd name="connsiteX37" fmla="*/ 248902 w 248995"/>
                <a:gd name="connsiteY37" fmla="*/ 130782 h 235884"/>
                <a:gd name="connsiteX38" fmla="*/ 236456 w 248995"/>
                <a:gd name="connsiteY38" fmla="*/ 90824 h 235884"/>
                <a:gd name="connsiteX39" fmla="*/ 222981 w 248995"/>
                <a:gd name="connsiteY39" fmla="*/ 104206 h 235884"/>
                <a:gd name="connsiteX40" fmla="*/ 209506 w 248995"/>
                <a:gd name="connsiteY40" fmla="*/ 90824 h 235884"/>
                <a:gd name="connsiteX41" fmla="*/ 222981 w 248995"/>
                <a:gd name="connsiteY41" fmla="*/ 77442 h 235884"/>
                <a:gd name="connsiteX42" fmla="*/ 236456 w 248995"/>
                <a:gd name="connsiteY42" fmla="*/ 90824 h 235884"/>
                <a:gd name="connsiteX43" fmla="*/ 187889 w 248995"/>
                <a:gd name="connsiteY43" fmla="*/ 112067 h 235884"/>
                <a:gd name="connsiteX44" fmla="*/ 194814 w 248995"/>
                <a:gd name="connsiteY44" fmla="*/ 130782 h 235884"/>
                <a:gd name="connsiteX45" fmla="*/ 183397 w 248995"/>
                <a:gd name="connsiteY45" fmla="*/ 130782 h 23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48995" h="235884">
                  <a:moveTo>
                    <a:pt x="155323" y="27939"/>
                  </a:moveTo>
                  <a:cubicBezTo>
                    <a:pt x="189573" y="63967"/>
                    <a:pt x="188170" y="120863"/>
                    <a:pt x="152048" y="155019"/>
                  </a:cubicBezTo>
                  <a:cubicBezTo>
                    <a:pt x="116020" y="189269"/>
                    <a:pt x="59031" y="187772"/>
                    <a:pt x="24781" y="151838"/>
                  </a:cubicBezTo>
                  <a:cubicBezTo>
                    <a:pt x="-9469" y="115810"/>
                    <a:pt x="-8065" y="58914"/>
                    <a:pt x="28056" y="24757"/>
                  </a:cubicBezTo>
                  <a:cubicBezTo>
                    <a:pt x="64084" y="-9492"/>
                    <a:pt x="121074" y="-7995"/>
                    <a:pt x="155323" y="27939"/>
                  </a:cubicBezTo>
                  <a:close/>
                  <a:moveTo>
                    <a:pt x="229999" y="219121"/>
                  </a:moveTo>
                  <a:lnTo>
                    <a:pt x="214091" y="234187"/>
                  </a:lnTo>
                  <a:cubicBezTo>
                    <a:pt x="211564" y="236527"/>
                    <a:pt x="207634" y="236433"/>
                    <a:pt x="205295" y="234000"/>
                  </a:cubicBezTo>
                  <a:lnTo>
                    <a:pt x="163090" y="189644"/>
                  </a:lnTo>
                  <a:cubicBezTo>
                    <a:pt x="160751" y="187117"/>
                    <a:pt x="160845" y="183187"/>
                    <a:pt x="163278" y="180847"/>
                  </a:cubicBezTo>
                  <a:lnTo>
                    <a:pt x="179186" y="165781"/>
                  </a:lnTo>
                  <a:cubicBezTo>
                    <a:pt x="181713" y="163441"/>
                    <a:pt x="185643" y="163535"/>
                    <a:pt x="187982" y="165968"/>
                  </a:cubicBezTo>
                  <a:lnTo>
                    <a:pt x="230187" y="210418"/>
                  </a:lnTo>
                  <a:cubicBezTo>
                    <a:pt x="232526" y="212945"/>
                    <a:pt x="232432" y="216875"/>
                    <a:pt x="229999" y="219215"/>
                  </a:cubicBezTo>
                  <a:close/>
                  <a:moveTo>
                    <a:pt x="179092" y="166249"/>
                  </a:moveTo>
                  <a:lnTo>
                    <a:pt x="164494" y="180099"/>
                  </a:lnTo>
                  <a:lnTo>
                    <a:pt x="146433" y="161570"/>
                  </a:lnTo>
                  <a:lnTo>
                    <a:pt x="161032" y="147720"/>
                  </a:lnTo>
                  <a:lnTo>
                    <a:pt x="179092" y="166249"/>
                  </a:lnTo>
                  <a:close/>
                  <a:moveTo>
                    <a:pt x="128092" y="130782"/>
                  </a:moveTo>
                  <a:lnTo>
                    <a:pt x="37227" y="130782"/>
                  </a:lnTo>
                  <a:cubicBezTo>
                    <a:pt x="37227" y="105703"/>
                    <a:pt x="57533" y="85397"/>
                    <a:pt x="82613" y="85397"/>
                  </a:cubicBezTo>
                  <a:cubicBezTo>
                    <a:pt x="107692" y="85397"/>
                    <a:pt x="128092" y="105703"/>
                    <a:pt x="128092" y="130782"/>
                  </a:cubicBezTo>
                  <a:close/>
                  <a:moveTo>
                    <a:pt x="106101" y="60973"/>
                  </a:moveTo>
                  <a:cubicBezTo>
                    <a:pt x="106101" y="73886"/>
                    <a:pt x="95620" y="84367"/>
                    <a:pt x="82613" y="84367"/>
                  </a:cubicBezTo>
                  <a:cubicBezTo>
                    <a:pt x="69605" y="84367"/>
                    <a:pt x="59124" y="73886"/>
                    <a:pt x="59124" y="60973"/>
                  </a:cubicBezTo>
                  <a:cubicBezTo>
                    <a:pt x="59124" y="48059"/>
                    <a:pt x="69605" y="37578"/>
                    <a:pt x="82613" y="37578"/>
                  </a:cubicBezTo>
                  <a:cubicBezTo>
                    <a:pt x="95620" y="37578"/>
                    <a:pt x="106101" y="48059"/>
                    <a:pt x="106101" y="60973"/>
                  </a:cubicBezTo>
                  <a:close/>
                  <a:moveTo>
                    <a:pt x="151300" y="130782"/>
                  </a:moveTo>
                  <a:lnTo>
                    <a:pt x="130057" y="130782"/>
                  </a:lnTo>
                  <a:cubicBezTo>
                    <a:pt x="130057" y="114874"/>
                    <a:pt x="142971" y="101960"/>
                    <a:pt x="158879" y="101960"/>
                  </a:cubicBezTo>
                  <a:moveTo>
                    <a:pt x="158973" y="101399"/>
                  </a:moveTo>
                  <a:cubicBezTo>
                    <a:pt x="150738" y="101399"/>
                    <a:pt x="144094" y="94755"/>
                    <a:pt x="144094" y="86520"/>
                  </a:cubicBezTo>
                  <a:cubicBezTo>
                    <a:pt x="144094" y="78285"/>
                    <a:pt x="150738" y="71641"/>
                    <a:pt x="158973" y="71641"/>
                  </a:cubicBezTo>
                  <a:moveTo>
                    <a:pt x="248996" y="130782"/>
                  </a:moveTo>
                  <a:lnTo>
                    <a:pt x="196872" y="130782"/>
                  </a:lnTo>
                  <a:cubicBezTo>
                    <a:pt x="196872" y="116371"/>
                    <a:pt x="208570" y="104767"/>
                    <a:pt x="222887" y="104767"/>
                  </a:cubicBezTo>
                  <a:cubicBezTo>
                    <a:pt x="237205" y="104767"/>
                    <a:pt x="248902" y="116371"/>
                    <a:pt x="248902" y="130782"/>
                  </a:cubicBezTo>
                  <a:close/>
                  <a:moveTo>
                    <a:pt x="236456" y="90824"/>
                  </a:moveTo>
                  <a:cubicBezTo>
                    <a:pt x="236456" y="98217"/>
                    <a:pt x="230467" y="104206"/>
                    <a:pt x="222981" y="104206"/>
                  </a:cubicBezTo>
                  <a:cubicBezTo>
                    <a:pt x="215495" y="104206"/>
                    <a:pt x="209506" y="98217"/>
                    <a:pt x="209506" y="90824"/>
                  </a:cubicBezTo>
                  <a:cubicBezTo>
                    <a:pt x="209506" y="83431"/>
                    <a:pt x="215495" y="77442"/>
                    <a:pt x="222981" y="77442"/>
                  </a:cubicBezTo>
                  <a:cubicBezTo>
                    <a:pt x="230467" y="77442"/>
                    <a:pt x="236456" y="83431"/>
                    <a:pt x="236456" y="90824"/>
                  </a:cubicBezTo>
                  <a:close/>
                  <a:moveTo>
                    <a:pt x="187889" y="112067"/>
                  </a:moveTo>
                  <a:cubicBezTo>
                    <a:pt x="192194" y="117120"/>
                    <a:pt x="194814" y="123670"/>
                    <a:pt x="194814" y="130782"/>
                  </a:cubicBezTo>
                  <a:lnTo>
                    <a:pt x="183397" y="130782"/>
                  </a:ln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405690A-EF60-264B-61CB-F649790DE210}"/>
                </a:ext>
              </a:extLst>
            </p:cNvPr>
            <p:cNvSpPr>
              <a:spLocks/>
            </p:cNvSpPr>
            <p:nvPr userDrawn="1"/>
          </p:nvSpPr>
          <p:spPr>
            <a:xfrm>
              <a:off x="3610264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871A5D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F3544C70-063E-6064-55F1-B29D57BB398A}"/>
                </a:ext>
              </a:extLst>
            </p:cNvPr>
            <p:cNvSpPr>
              <a:spLocks/>
            </p:cNvSpPr>
            <p:nvPr userDrawn="1"/>
          </p:nvSpPr>
          <p:spPr>
            <a:xfrm>
              <a:off x="2965784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871A5D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218E9A86-7AFD-32E0-6EB2-7C79D680E26A}"/>
                </a:ext>
              </a:extLst>
            </p:cNvPr>
            <p:cNvSpPr>
              <a:spLocks/>
            </p:cNvSpPr>
            <p:nvPr userDrawn="1"/>
          </p:nvSpPr>
          <p:spPr>
            <a:xfrm>
              <a:off x="2321305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871A5D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BB531392-0920-D9BB-84E6-76E4410CB10C}"/>
                </a:ext>
              </a:extLst>
            </p:cNvPr>
            <p:cNvSpPr>
              <a:spLocks/>
            </p:cNvSpPr>
            <p:nvPr userDrawn="1"/>
          </p:nvSpPr>
          <p:spPr>
            <a:xfrm>
              <a:off x="1676826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871A5D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305BA26-CB30-CA63-BE1F-D5000A8C22BB}"/>
                </a:ext>
              </a:extLst>
            </p:cNvPr>
            <p:cNvSpPr>
              <a:spLocks/>
            </p:cNvSpPr>
            <p:nvPr userDrawn="1"/>
          </p:nvSpPr>
          <p:spPr>
            <a:xfrm>
              <a:off x="1032346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871A5D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6C468B2F-DF93-F74D-7BB5-79A4D0FB6547}"/>
                </a:ext>
              </a:extLst>
            </p:cNvPr>
            <p:cNvSpPr>
              <a:spLocks/>
            </p:cNvSpPr>
            <p:nvPr userDrawn="1"/>
          </p:nvSpPr>
          <p:spPr>
            <a:xfrm>
              <a:off x="387867" y="6176988"/>
              <a:ext cx="535625" cy="5285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871A5D"/>
            </a:solidFill>
            <a:ln w="6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 dirty="0"/>
            </a:p>
          </p:txBody>
        </p:sp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BF06F2DF-A046-C1E1-F352-2C5B4B3529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60455" y="6232655"/>
              <a:ext cx="394431" cy="394429"/>
            </a:xfrm>
            <a:prstGeom prst="rect">
              <a:avLst/>
            </a:prstGeom>
          </p:spPr>
        </p:pic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4E645E61-5B6C-170E-96FE-2F3DAD65D3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06467" y="6232655"/>
              <a:ext cx="394431" cy="394429"/>
            </a:xfrm>
            <a:prstGeom prst="rect">
              <a:avLst/>
            </a:prstGeom>
          </p:spPr>
        </p:pic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454ECBB4-FBF9-AD29-4E31-6C7E2094149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37128" y="6232655"/>
              <a:ext cx="394431" cy="394429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49944FF3-7895-7FE8-2D6B-CDFF00223F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99819" y="6232655"/>
              <a:ext cx="394431" cy="394429"/>
            </a:xfrm>
            <a:prstGeom prst="rect">
              <a:avLst/>
            </a:prstGeom>
          </p:spPr>
        </p:pic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6BDA5817-3BC3-C510-F96F-5CC06C9A1A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44310" y="6232655"/>
              <a:ext cx="394431" cy="394429"/>
            </a:xfrm>
            <a:prstGeom prst="rect">
              <a:avLst/>
            </a:prstGeom>
          </p:spPr>
        </p:pic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1BFBAE4B-F81E-5F0C-29F7-4097ADE6CE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677231" y="6232655"/>
              <a:ext cx="394431" cy="394429"/>
            </a:xfrm>
            <a:prstGeom prst="rect">
              <a:avLst/>
            </a:prstGeom>
          </p:spPr>
        </p:pic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99831915-5FA7-8257-C96D-A8514B4090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495211" y="6193175"/>
              <a:ext cx="473389" cy="473387"/>
            </a:xfrm>
            <a:prstGeom prst="rect">
              <a:avLst/>
            </a:prstGeom>
          </p:spPr>
        </p:pic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D6D4F43-7EFF-C613-6267-AD950D6BA64A}"/>
                </a:ext>
              </a:extLst>
            </p:cNvPr>
            <p:cNvSpPr>
              <a:spLocks/>
            </p:cNvSpPr>
            <p:nvPr userDrawn="1"/>
          </p:nvSpPr>
          <p:spPr>
            <a:xfrm>
              <a:off x="11284668" y="6174219"/>
              <a:ext cx="535625" cy="511375"/>
            </a:xfrm>
            <a:custGeom>
              <a:avLst/>
              <a:gdLst>
                <a:gd name="connsiteX0" fmla="*/ 240429 w 482894"/>
                <a:gd name="connsiteY0" fmla="*/ 475556 h 476540"/>
                <a:gd name="connsiteX1" fmla="*/ 481876 w 482894"/>
                <a:gd name="connsiteY1" fmla="*/ 237286 h 476540"/>
                <a:gd name="connsiteX2" fmla="*/ 240429 w 482894"/>
                <a:gd name="connsiteY2" fmla="*/ -984 h 476540"/>
                <a:gd name="connsiteX3" fmla="*/ -1018 w 482894"/>
                <a:gd name="connsiteY3" fmla="*/ 237286 h 476540"/>
                <a:gd name="connsiteX4" fmla="*/ 240429 w 482894"/>
                <a:gd name="connsiteY4" fmla="*/ 475556 h 47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2894" h="476540">
                  <a:moveTo>
                    <a:pt x="240429" y="475556"/>
                  </a:moveTo>
                  <a:cubicBezTo>
                    <a:pt x="373289" y="475556"/>
                    <a:pt x="481876" y="368430"/>
                    <a:pt x="481876" y="237286"/>
                  </a:cubicBezTo>
                  <a:cubicBezTo>
                    <a:pt x="481876" y="106206"/>
                    <a:pt x="373289" y="-984"/>
                    <a:pt x="240429" y="-984"/>
                  </a:cubicBezTo>
                  <a:cubicBezTo>
                    <a:pt x="107569" y="-984"/>
                    <a:pt x="-1018" y="106206"/>
                    <a:pt x="-1018" y="237286"/>
                  </a:cubicBezTo>
                  <a:cubicBezTo>
                    <a:pt x="-1018" y="368430"/>
                    <a:pt x="107569" y="475556"/>
                    <a:pt x="240429" y="475556"/>
                  </a:cubicBezTo>
                </a:path>
              </a:pathLst>
            </a:custGeom>
            <a:solidFill>
              <a:srgbClr val="0D4E79"/>
            </a:solidFill>
            <a:ln w="158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E"/>
            </a:p>
          </p:txBody>
        </p:sp>
        <p:pic>
          <p:nvPicPr>
            <p:cNvPr id="45" name="Graphic 44">
              <a:extLst>
                <a:ext uri="{FF2B5EF4-FFF2-40B4-BE49-F238E27FC236}">
                  <a16:creationId xmlns:a16="http://schemas.microsoft.com/office/drawing/2014/main" id="{AAC07554-D1C9-EE37-7B94-99ED1DDD12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425464" y="6282849"/>
              <a:ext cx="281805" cy="2465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6672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A6C55CDA-F380-5DDC-48E5-CFB9945AA77C}"/>
              </a:ext>
            </a:extLst>
          </p:cNvPr>
          <p:cNvSpPr/>
          <p:nvPr userDrawn="1"/>
        </p:nvSpPr>
        <p:spPr>
          <a:xfrm>
            <a:off x="552449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ECC5864-8B04-24A6-8C73-08BA4AD7C895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71455ED2-1200-F7F3-DED1-85460A9BE6BF}"/>
              </a:ext>
            </a:extLst>
          </p:cNvPr>
          <p:cNvSpPr txBox="1">
            <a:spLocks/>
          </p:cNvSpPr>
          <p:nvPr userDrawn="1"/>
        </p:nvSpPr>
        <p:spPr>
          <a:xfrm>
            <a:off x="8000007" y="195979"/>
            <a:ext cx="3195216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افعل الآن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BDD102F-3EB1-18B5-F30E-EF55C886EE3A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D4173D03-FE0F-9C16-B2AB-DFFC575CEE4D}"/>
              </a:ext>
            </a:extLst>
          </p:cNvPr>
          <p:cNvSpPr/>
          <p:nvPr userDrawn="1"/>
        </p:nvSpPr>
        <p:spPr>
          <a:xfrm>
            <a:off x="11473719" y="306740"/>
            <a:ext cx="334836" cy="385200"/>
          </a:xfrm>
          <a:custGeom>
            <a:avLst/>
            <a:gdLst>
              <a:gd name="connsiteX0" fmla="*/ 206454 w 352996"/>
              <a:gd name="connsiteY0" fmla="*/ 26718 h 404002"/>
              <a:gd name="connsiteX1" fmla="*/ 179737 w 352996"/>
              <a:gd name="connsiteY1" fmla="*/ 53435 h 404002"/>
              <a:gd name="connsiteX2" fmla="*/ 153019 w 352996"/>
              <a:gd name="connsiteY2" fmla="*/ 26718 h 404002"/>
              <a:gd name="connsiteX3" fmla="*/ 179737 w 352996"/>
              <a:gd name="connsiteY3" fmla="*/ 0 h 404002"/>
              <a:gd name="connsiteX4" fmla="*/ 206454 w 352996"/>
              <a:gd name="connsiteY4" fmla="*/ 26718 h 404002"/>
              <a:gd name="connsiteX5" fmla="*/ 197548 w 352996"/>
              <a:gd name="connsiteY5" fmla="*/ 263128 h 404002"/>
              <a:gd name="connsiteX6" fmla="*/ 221837 w 352996"/>
              <a:gd name="connsiteY6" fmla="*/ 263128 h 404002"/>
              <a:gd name="connsiteX7" fmla="*/ 177308 w 352996"/>
              <a:gd name="connsiteY7" fmla="*/ 108490 h 404002"/>
              <a:gd name="connsiteX8" fmla="*/ 130350 w 352996"/>
              <a:gd name="connsiteY8" fmla="*/ 263128 h 404002"/>
              <a:gd name="connsiteX9" fmla="*/ 154638 w 352996"/>
              <a:gd name="connsiteY9" fmla="*/ 263128 h 404002"/>
              <a:gd name="connsiteX10" fmla="*/ 179737 w 352996"/>
              <a:gd name="connsiteY10" fmla="*/ 404003 h 404002"/>
              <a:gd name="connsiteX11" fmla="*/ 197548 w 352996"/>
              <a:gd name="connsiteY11" fmla="*/ 263128 h 404002"/>
              <a:gd name="connsiteX12" fmla="*/ 257461 w 352996"/>
              <a:gd name="connsiteY12" fmla="*/ 385382 h 404002"/>
              <a:gd name="connsiteX13" fmla="*/ 260699 w 352996"/>
              <a:gd name="connsiteY13" fmla="*/ 382953 h 404002"/>
              <a:gd name="connsiteX14" fmla="*/ 263938 w 352996"/>
              <a:gd name="connsiteY14" fmla="*/ 380524 h 404002"/>
              <a:gd name="connsiteX15" fmla="*/ 269605 w 352996"/>
              <a:gd name="connsiteY15" fmla="*/ 375666 h 404002"/>
              <a:gd name="connsiteX16" fmla="*/ 288227 w 352996"/>
              <a:gd name="connsiteY16" fmla="*/ 350568 h 404002"/>
              <a:gd name="connsiteX17" fmla="*/ 298752 w 352996"/>
              <a:gd name="connsiteY17" fmla="*/ 322231 h 404002"/>
              <a:gd name="connsiteX18" fmla="*/ 300371 w 352996"/>
              <a:gd name="connsiteY18" fmla="*/ 293894 h 404002"/>
              <a:gd name="connsiteX19" fmla="*/ 300371 w 352996"/>
              <a:gd name="connsiteY19" fmla="*/ 293894 h 404002"/>
              <a:gd name="connsiteX20" fmla="*/ 300371 w 352996"/>
              <a:gd name="connsiteY20" fmla="*/ 293894 h 404002"/>
              <a:gd name="connsiteX21" fmla="*/ 300371 w 352996"/>
              <a:gd name="connsiteY21" fmla="*/ 293894 h 404002"/>
              <a:gd name="connsiteX22" fmla="*/ 300371 w 352996"/>
              <a:gd name="connsiteY22" fmla="*/ 293894 h 404002"/>
              <a:gd name="connsiteX23" fmla="*/ 300371 w 352996"/>
              <a:gd name="connsiteY23" fmla="*/ 290655 h 404002"/>
              <a:gd name="connsiteX24" fmla="*/ 300371 w 352996"/>
              <a:gd name="connsiteY24" fmla="*/ 286607 h 404002"/>
              <a:gd name="connsiteX25" fmla="*/ 300371 w 352996"/>
              <a:gd name="connsiteY25" fmla="*/ 284988 h 404002"/>
              <a:gd name="connsiteX26" fmla="*/ 300371 w 352996"/>
              <a:gd name="connsiteY26" fmla="*/ 283369 h 404002"/>
              <a:gd name="connsiteX27" fmla="*/ 300371 w 352996"/>
              <a:gd name="connsiteY27" fmla="*/ 280130 h 404002"/>
              <a:gd name="connsiteX28" fmla="*/ 298752 w 352996"/>
              <a:gd name="connsiteY28" fmla="*/ 277701 h 404002"/>
              <a:gd name="connsiteX29" fmla="*/ 298752 w 352996"/>
              <a:gd name="connsiteY29" fmla="*/ 276082 h 404002"/>
              <a:gd name="connsiteX30" fmla="*/ 298752 w 352996"/>
              <a:gd name="connsiteY30" fmla="*/ 274463 h 404002"/>
              <a:gd name="connsiteX31" fmla="*/ 297132 w 352996"/>
              <a:gd name="connsiteY31" fmla="*/ 268796 h 404002"/>
              <a:gd name="connsiteX32" fmla="*/ 286607 w 352996"/>
              <a:gd name="connsiteY32" fmla="*/ 247745 h 404002"/>
              <a:gd name="connsiteX33" fmla="*/ 256651 w 352996"/>
              <a:gd name="connsiteY33" fmla="*/ 261509 h 404002"/>
              <a:gd name="connsiteX34" fmla="*/ 245316 w 352996"/>
              <a:gd name="connsiteY34" fmla="*/ 124682 h 404002"/>
              <a:gd name="connsiteX35" fmla="*/ 352997 w 352996"/>
              <a:gd name="connsiteY35" fmla="*/ 216170 h 404002"/>
              <a:gd name="connsiteX36" fmla="*/ 331946 w 352996"/>
              <a:gd name="connsiteY36" fmla="*/ 225885 h 404002"/>
              <a:gd name="connsiteX37" fmla="*/ 331946 w 352996"/>
              <a:gd name="connsiteY37" fmla="*/ 227505 h 404002"/>
              <a:gd name="connsiteX38" fmla="*/ 335185 w 352996"/>
              <a:gd name="connsiteY38" fmla="*/ 236411 h 404002"/>
              <a:gd name="connsiteX39" fmla="*/ 336804 w 352996"/>
              <a:gd name="connsiteY39" fmla="*/ 241268 h 404002"/>
              <a:gd name="connsiteX40" fmla="*/ 337614 w 352996"/>
              <a:gd name="connsiteY40" fmla="*/ 246126 h 404002"/>
              <a:gd name="connsiteX41" fmla="*/ 339233 w 352996"/>
              <a:gd name="connsiteY41" fmla="*/ 255842 h 404002"/>
              <a:gd name="connsiteX42" fmla="*/ 339233 w 352996"/>
              <a:gd name="connsiteY42" fmla="*/ 265557 h 404002"/>
              <a:gd name="connsiteX43" fmla="*/ 339233 w 352996"/>
              <a:gd name="connsiteY43" fmla="*/ 267986 h 404002"/>
              <a:gd name="connsiteX44" fmla="*/ 339233 w 352996"/>
              <a:gd name="connsiteY44" fmla="*/ 270415 h 404002"/>
              <a:gd name="connsiteX45" fmla="*/ 339233 w 352996"/>
              <a:gd name="connsiteY45" fmla="*/ 275273 h 404002"/>
              <a:gd name="connsiteX46" fmla="*/ 339233 w 352996"/>
              <a:gd name="connsiteY46" fmla="*/ 280130 h 404002"/>
              <a:gd name="connsiteX47" fmla="*/ 339233 w 352996"/>
              <a:gd name="connsiteY47" fmla="*/ 282559 h 404002"/>
              <a:gd name="connsiteX48" fmla="*/ 339233 w 352996"/>
              <a:gd name="connsiteY48" fmla="*/ 284988 h 404002"/>
              <a:gd name="connsiteX49" fmla="*/ 338423 w 352996"/>
              <a:gd name="connsiteY49" fmla="*/ 289036 h 404002"/>
              <a:gd name="connsiteX50" fmla="*/ 338423 w 352996"/>
              <a:gd name="connsiteY50" fmla="*/ 291465 h 404002"/>
              <a:gd name="connsiteX51" fmla="*/ 338423 w 352996"/>
              <a:gd name="connsiteY51" fmla="*/ 292275 h 404002"/>
              <a:gd name="connsiteX52" fmla="*/ 338423 w 352996"/>
              <a:gd name="connsiteY52" fmla="*/ 292275 h 404002"/>
              <a:gd name="connsiteX53" fmla="*/ 338423 w 352996"/>
              <a:gd name="connsiteY53" fmla="*/ 292275 h 404002"/>
              <a:gd name="connsiteX54" fmla="*/ 338423 w 352996"/>
              <a:gd name="connsiteY54" fmla="*/ 293084 h 404002"/>
              <a:gd name="connsiteX55" fmla="*/ 325469 w 352996"/>
              <a:gd name="connsiteY55" fmla="*/ 328708 h 404002"/>
              <a:gd name="connsiteX56" fmla="*/ 304419 w 352996"/>
              <a:gd name="connsiteY56" fmla="*/ 358664 h 404002"/>
              <a:gd name="connsiteX57" fmla="*/ 278511 w 352996"/>
              <a:gd name="connsiteY57" fmla="*/ 380524 h 404002"/>
              <a:gd name="connsiteX58" fmla="*/ 251793 w 352996"/>
              <a:gd name="connsiteY58" fmla="*/ 391049 h 404002"/>
              <a:gd name="connsiteX59" fmla="*/ 255841 w 352996"/>
              <a:gd name="connsiteY59" fmla="*/ 388620 h 404002"/>
              <a:gd name="connsiteX60" fmla="*/ 262318 w 352996"/>
              <a:gd name="connsiteY60" fmla="*/ 384572 h 404002"/>
              <a:gd name="connsiteX61" fmla="*/ 95536 w 352996"/>
              <a:gd name="connsiteY61" fmla="*/ 385382 h 404002"/>
              <a:gd name="connsiteX62" fmla="*/ 92297 w 352996"/>
              <a:gd name="connsiteY62" fmla="*/ 382953 h 404002"/>
              <a:gd name="connsiteX63" fmla="*/ 89059 w 352996"/>
              <a:gd name="connsiteY63" fmla="*/ 380524 h 404002"/>
              <a:gd name="connsiteX64" fmla="*/ 83391 w 352996"/>
              <a:gd name="connsiteY64" fmla="*/ 375666 h 404002"/>
              <a:gd name="connsiteX65" fmla="*/ 64770 w 352996"/>
              <a:gd name="connsiteY65" fmla="*/ 350568 h 404002"/>
              <a:gd name="connsiteX66" fmla="*/ 54245 w 352996"/>
              <a:gd name="connsiteY66" fmla="*/ 322231 h 404002"/>
              <a:gd name="connsiteX67" fmla="*/ 52626 w 352996"/>
              <a:gd name="connsiteY67" fmla="*/ 293894 h 404002"/>
              <a:gd name="connsiteX68" fmla="*/ 52626 w 352996"/>
              <a:gd name="connsiteY68" fmla="*/ 293894 h 404002"/>
              <a:gd name="connsiteX69" fmla="*/ 52626 w 352996"/>
              <a:gd name="connsiteY69" fmla="*/ 293894 h 404002"/>
              <a:gd name="connsiteX70" fmla="*/ 52626 w 352996"/>
              <a:gd name="connsiteY70" fmla="*/ 293894 h 404002"/>
              <a:gd name="connsiteX71" fmla="*/ 52626 w 352996"/>
              <a:gd name="connsiteY71" fmla="*/ 293894 h 404002"/>
              <a:gd name="connsiteX72" fmla="*/ 52626 w 352996"/>
              <a:gd name="connsiteY72" fmla="*/ 290655 h 404002"/>
              <a:gd name="connsiteX73" fmla="*/ 52626 w 352996"/>
              <a:gd name="connsiteY73" fmla="*/ 286607 h 404002"/>
              <a:gd name="connsiteX74" fmla="*/ 52626 w 352996"/>
              <a:gd name="connsiteY74" fmla="*/ 284988 h 404002"/>
              <a:gd name="connsiteX75" fmla="*/ 52626 w 352996"/>
              <a:gd name="connsiteY75" fmla="*/ 283369 h 404002"/>
              <a:gd name="connsiteX76" fmla="*/ 52626 w 352996"/>
              <a:gd name="connsiteY76" fmla="*/ 280130 h 404002"/>
              <a:gd name="connsiteX77" fmla="*/ 54245 w 352996"/>
              <a:gd name="connsiteY77" fmla="*/ 277701 h 404002"/>
              <a:gd name="connsiteX78" fmla="*/ 54245 w 352996"/>
              <a:gd name="connsiteY78" fmla="*/ 276082 h 404002"/>
              <a:gd name="connsiteX79" fmla="*/ 54245 w 352996"/>
              <a:gd name="connsiteY79" fmla="*/ 274463 h 404002"/>
              <a:gd name="connsiteX80" fmla="*/ 55864 w 352996"/>
              <a:gd name="connsiteY80" fmla="*/ 268796 h 404002"/>
              <a:gd name="connsiteX81" fmla="*/ 66389 w 352996"/>
              <a:gd name="connsiteY81" fmla="*/ 247745 h 404002"/>
              <a:gd name="connsiteX82" fmla="*/ 96345 w 352996"/>
              <a:gd name="connsiteY82" fmla="*/ 261509 h 404002"/>
              <a:gd name="connsiteX83" fmla="*/ 107680 w 352996"/>
              <a:gd name="connsiteY83" fmla="*/ 124682 h 404002"/>
              <a:gd name="connsiteX84" fmla="*/ 0 w 352996"/>
              <a:gd name="connsiteY84" fmla="*/ 216170 h 404002"/>
              <a:gd name="connsiteX85" fmla="*/ 21050 w 352996"/>
              <a:gd name="connsiteY85" fmla="*/ 225885 h 404002"/>
              <a:gd name="connsiteX86" fmla="*/ 21050 w 352996"/>
              <a:gd name="connsiteY86" fmla="*/ 227505 h 404002"/>
              <a:gd name="connsiteX87" fmla="*/ 17812 w 352996"/>
              <a:gd name="connsiteY87" fmla="*/ 236411 h 404002"/>
              <a:gd name="connsiteX88" fmla="*/ 16193 w 352996"/>
              <a:gd name="connsiteY88" fmla="*/ 241268 h 404002"/>
              <a:gd name="connsiteX89" fmla="*/ 15383 w 352996"/>
              <a:gd name="connsiteY89" fmla="*/ 246126 h 404002"/>
              <a:gd name="connsiteX90" fmla="*/ 13764 w 352996"/>
              <a:gd name="connsiteY90" fmla="*/ 255842 h 404002"/>
              <a:gd name="connsiteX91" fmla="*/ 13764 w 352996"/>
              <a:gd name="connsiteY91" fmla="*/ 265557 h 404002"/>
              <a:gd name="connsiteX92" fmla="*/ 13764 w 352996"/>
              <a:gd name="connsiteY92" fmla="*/ 267986 h 404002"/>
              <a:gd name="connsiteX93" fmla="*/ 13764 w 352996"/>
              <a:gd name="connsiteY93" fmla="*/ 270415 h 404002"/>
              <a:gd name="connsiteX94" fmla="*/ 13764 w 352996"/>
              <a:gd name="connsiteY94" fmla="*/ 275273 h 404002"/>
              <a:gd name="connsiteX95" fmla="*/ 13764 w 352996"/>
              <a:gd name="connsiteY95" fmla="*/ 280130 h 404002"/>
              <a:gd name="connsiteX96" fmla="*/ 13764 w 352996"/>
              <a:gd name="connsiteY96" fmla="*/ 282559 h 404002"/>
              <a:gd name="connsiteX97" fmla="*/ 13764 w 352996"/>
              <a:gd name="connsiteY97" fmla="*/ 284988 h 404002"/>
              <a:gd name="connsiteX98" fmla="*/ 14573 w 352996"/>
              <a:gd name="connsiteY98" fmla="*/ 289036 h 404002"/>
              <a:gd name="connsiteX99" fmla="*/ 14573 w 352996"/>
              <a:gd name="connsiteY99" fmla="*/ 291465 h 404002"/>
              <a:gd name="connsiteX100" fmla="*/ 14573 w 352996"/>
              <a:gd name="connsiteY100" fmla="*/ 292275 h 404002"/>
              <a:gd name="connsiteX101" fmla="*/ 14573 w 352996"/>
              <a:gd name="connsiteY101" fmla="*/ 292275 h 404002"/>
              <a:gd name="connsiteX102" fmla="*/ 14573 w 352996"/>
              <a:gd name="connsiteY102" fmla="*/ 292275 h 404002"/>
              <a:gd name="connsiteX103" fmla="*/ 14573 w 352996"/>
              <a:gd name="connsiteY103" fmla="*/ 293084 h 404002"/>
              <a:gd name="connsiteX104" fmla="*/ 27527 w 352996"/>
              <a:gd name="connsiteY104" fmla="*/ 328708 h 404002"/>
              <a:gd name="connsiteX105" fmla="*/ 48578 w 352996"/>
              <a:gd name="connsiteY105" fmla="*/ 358664 h 404002"/>
              <a:gd name="connsiteX106" fmla="*/ 74486 w 352996"/>
              <a:gd name="connsiteY106" fmla="*/ 380524 h 404002"/>
              <a:gd name="connsiteX107" fmla="*/ 101203 w 352996"/>
              <a:gd name="connsiteY107" fmla="*/ 391049 h 404002"/>
              <a:gd name="connsiteX108" fmla="*/ 97155 w 352996"/>
              <a:gd name="connsiteY108" fmla="*/ 388620 h 404002"/>
              <a:gd name="connsiteX109" fmla="*/ 90678 w 352996"/>
              <a:gd name="connsiteY109" fmla="*/ 384572 h 404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352996" h="404002">
                <a:moveTo>
                  <a:pt x="206454" y="26718"/>
                </a:moveTo>
                <a:cubicBezTo>
                  <a:pt x="206454" y="41291"/>
                  <a:pt x="194310" y="53435"/>
                  <a:pt x="179737" y="53435"/>
                </a:cubicBezTo>
                <a:cubicBezTo>
                  <a:pt x="165163" y="53435"/>
                  <a:pt x="153019" y="41291"/>
                  <a:pt x="153019" y="26718"/>
                </a:cubicBezTo>
                <a:cubicBezTo>
                  <a:pt x="153019" y="12144"/>
                  <a:pt x="165163" y="0"/>
                  <a:pt x="179737" y="0"/>
                </a:cubicBezTo>
                <a:cubicBezTo>
                  <a:pt x="194310" y="0"/>
                  <a:pt x="206454" y="12144"/>
                  <a:pt x="206454" y="26718"/>
                </a:cubicBezTo>
                <a:close/>
                <a:moveTo>
                  <a:pt x="197548" y="263128"/>
                </a:moveTo>
                <a:lnTo>
                  <a:pt x="221837" y="263128"/>
                </a:lnTo>
                <a:lnTo>
                  <a:pt x="177308" y="108490"/>
                </a:lnTo>
                <a:lnTo>
                  <a:pt x="130350" y="263128"/>
                </a:lnTo>
                <a:lnTo>
                  <a:pt x="154638" y="263128"/>
                </a:lnTo>
                <a:lnTo>
                  <a:pt x="179737" y="404003"/>
                </a:lnTo>
                <a:lnTo>
                  <a:pt x="197548" y="263128"/>
                </a:lnTo>
                <a:close/>
                <a:moveTo>
                  <a:pt x="257461" y="385382"/>
                </a:moveTo>
                <a:lnTo>
                  <a:pt x="260699" y="382953"/>
                </a:lnTo>
                <a:lnTo>
                  <a:pt x="263938" y="380524"/>
                </a:lnTo>
                <a:cubicBezTo>
                  <a:pt x="265557" y="378905"/>
                  <a:pt x="267986" y="377285"/>
                  <a:pt x="269605" y="375666"/>
                </a:cubicBezTo>
                <a:cubicBezTo>
                  <a:pt x="276892" y="368379"/>
                  <a:pt x="283369" y="359473"/>
                  <a:pt x="288227" y="350568"/>
                </a:cubicBezTo>
                <a:cubicBezTo>
                  <a:pt x="293084" y="341662"/>
                  <a:pt x="296323" y="331946"/>
                  <a:pt x="298752" y="322231"/>
                </a:cubicBezTo>
                <a:cubicBezTo>
                  <a:pt x="300371" y="312515"/>
                  <a:pt x="301181" y="303609"/>
                  <a:pt x="300371" y="293894"/>
                </a:cubicBezTo>
                <a:cubicBezTo>
                  <a:pt x="300371" y="295513"/>
                  <a:pt x="300371" y="293894"/>
                  <a:pt x="300371" y="293894"/>
                </a:cubicBezTo>
                <a:lnTo>
                  <a:pt x="300371" y="293894"/>
                </a:lnTo>
                <a:cubicBezTo>
                  <a:pt x="300371" y="293894"/>
                  <a:pt x="300371" y="293894"/>
                  <a:pt x="300371" y="293894"/>
                </a:cubicBezTo>
                <a:lnTo>
                  <a:pt x="300371" y="293894"/>
                </a:lnTo>
                <a:cubicBezTo>
                  <a:pt x="300371" y="293084"/>
                  <a:pt x="300371" y="290655"/>
                  <a:pt x="300371" y="290655"/>
                </a:cubicBezTo>
                <a:lnTo>
                  <a:pt x="300371" y="286607"/>
                </a:lnTo>
                <a:cubicBezTo>
                  <a:pt x="300371" y="286607"/>
                  <a:pt x="300371" y="284988"/>
                  <a:pt x="300371" y="284988"/>
                </a:cubicBezTo>
                <a:cubicBezTo>
                  <a:pt x="300371" y="284988"/>
                  <a:pt x="300371" y="283369"/>
                  <a:pt x="300371" y="283369"/>
                </a:cubicBezTo>
                <a:lnTo>
                  <a:pt x="300371" y="280130"/>
                </a:lnTo>
                <a:cubicBezTo>
                  <a:pt x="300371" y="280130"/>
                  <a:pt x="298752" y="277701"/>
                  <a:pt x="298752" y="277701"/>
                </a:cubicBezTo>
                <a:lnTo>
                  <a:pt x="298752" y="276082"/>
                </a:lnTo>
                <a:cubicBezTo>
                  <a:pt x="298752" y="276082"/>
                  <a:pt x="298752" y="274463"/>
                  <a:pt x="298752" y="274463"/>
                </a:cubicBezTo>
                <a:lnTo>
                  <a:pt x="297132" y="268796"/>
                </a:lnTo>
                <a:cubicBezTo>
                  <a:pt x="293894" y="261509"/>
                  <a:pt x="290655" y="254222"/>
                  <a:pt x="286607" y="247745"/>
                </a:cubicBezTo>
                <a:lnTo>
                  <a:pt x="256651" y="261509"/>
                </a:lnTo>
                <a:lnTo>
                  <a:pt x="245316" y="124682"/>
                </a:lnTo>
                <a:lnTo>
                  <a:pt x="352997" y="216170"/>
                </a:lnTo>
                <a:lnTo>
                  <a:pt x="331946" y="225885"/>
                </a:lnTo>
                <a:lnTo>
                  <a:pt x="331946" y="227505"/>
                </a:lnTo>
                <a:cubicBezTo>
                  <a:pt x="333566" y="230743"/>
                  <a:pt x="334375" y="233172"/>
                  <a:pt x="335185" y="236411"/>
                </a:cubicBezTo>
                <a:lnTo>
                  <a:pt x="336804" y="241268"/>
                </a:lnTo>
                <a:cubicBezTo>
                  <a:pt x="336804" y="242888"/>
                  <a:pt x="336804" y="244507"/>
                  <a:pt x="337614" y="246126"/>
                </a:cubicBezTo>
                <a:cubicBezTo>
                  <a:pt x="337614" y="249365"/>
                  <a:pt x="338423" y="252603"/>
                  <a:pt x="339233" y="255842"/>
                </a:cubicBezTo>
                <a:lnTo>
                  <a:pt x="339233" y="265557"/>
                </a:lnTo>
                <a:cubicBezTo>
                  <a:pt x="339233" y="265557"/>
                  <a:pt x="339233" y="267986"/>
                  <a:pt x="339233" y="267986"/>
                </a:cubicBezTo>
                <a:lnTo>
                  <a:pt x="339233" y="270415"/>
                </a:lnTo>
                <a:cubicBezTo>
                  <a:pt x="339233" y="270415"/>
                  <a:pt x="339233" y="275273"/>
                  <a:pt x="339233" y="275273"/>
                </a:cubicBezTo>
                <a:lnTo>
                  <a:pt x="339233" y="280130"/>
                </a:lnTo>
                <a:cubicBezTo>
                  <a:pt x="339233" y="280940"/>
                  <a:pt x="339233" y="281750"/>
                  <a:pt x="339233" y="282559"/>
                </a:cubicBezTo>
                <a:lnTo>
                  <a:pt x="339233" y="284988"/>
                </a:lnTo>
                <a:cubicBezTo>
                  <a:pt x="339233" y="284988"/>
                  <a:pt x="338423" y="289036"/>
                  <a:pt x="338423" y="289036"/>
                </a:cubicBezTo>
                <a:lnTo>
                  <a:pt x="338423" y="291465"/>
                </a:lnTo>
                <a:cubicBezTo>
                  <a:pt x="338423" y="291465"/>
                  <a:pt x="338423" y="292275"/>
                  <a:pt x="338423" y="292275"/>
                </a:cubicBezTo>
                <a:lnTo>
                  <a:pt x="338423" y="292275"/>
                </a:lnTo>
                <a:cubicBezTo>
                  <a:pt x="338423" y="292275"/>
                  <a:pt x="338423" y="292275"/>
                  <a:pt x="338423" y="292275"/>
                </a:cubicBezTo>
                <a:cubicBezTo>
                  <a:pt x="338423" y="292275"/>
                  <a:pt x="338423" y="292275"/>
                  <a:pt x="338423" y="293084"/>
                </a:cubicBezTo>
                <a:cubicBezTo>
                  <a:pt x="335185" y="305229"/>
                  <a:pt x="331137" y="317373"/>
                  <a:pt x="325469" y="328708"/>
                </a:cubicBezTo>
                <a:cubicBezTo>
                  <a:pt x="318992" y="340043"/>
                  <a:pt x="312515" y="349758"/>
                  <a:pt x="304419" y="358664"/>
                </a:cubicBezTo>
                <a:cubicBezTo>
                  <a:pt x="296323" y="367570"/>
                  <a:pt x="287417" y="374856"/>
                  <a:pt x="278511" y="380524"/>
                </a:cubicBezTo>
                <a:cubicBezTo>
                  <a:pt x="270415" y="385382"/>
                  <a:pt x="260699" y="387810"/>
                  <a:pt x="251793" y="391049"/>
                </a:cubicBezTo>
                <a:cubicBezTo>
                  <a:pt x="253413" y="391049"/>
                  <a:pt x="254222" y="389430"/>
                  <a:pt x="255841" y="388620"/>
                </a:cubicBezTo>
                <a:cubicBezTo>
                  <a:pt x="258270" y="387001"/>
                  <a:pt x="259890" y="385382"/>
                  <a:pt x="262318" y="384572"/>
                </a:cubicBezTo>
                <a:close/>
                <a:moveTo>
                  <a:pt x="95536" y="385382"/>
                </a:moveTo>
                <a:lnTo>
                  <a:pt x="92297" y="382953"/>
                </a:lnTo>
                <a:lnTo>
                  <a:pt x="89059" y="380524"/>
                </a:lnTo>
                <a:cubicBezTo>
                  <a:pt x="87439" y="378905"/>
                  <a:pt x="85011" y="377285"/>
                  <a:pt x="83391" y="375666"/>
                </a:cubicBezTo>
                <a:cubicBezTo>
                  <a:pt x="76105" y="368379"/>
                  <a:pt x="69628" y="359473"/>
                  <a:pt x="64770" y="350568"/>
                </a:cubicBezTo>
                <a:cubicBezTo>
                  <a:pt x="59912" y="341662"/>
                  <a:pt x="56674" y="331946"/>
                  <a:pt x="54245" y="322231"/>
                </a:cubicBezTo>
                <a:cubicBezTo>
                  <a:pt x="52626" y="312515"/>
                  <a:pt x="51816" y="303609"/>
                  <a:pt x="52626" y="293894"/>
                </a:cubicBezTo>
                <a:cubicBezTo>
                  <a:pt x="52626" y="295513"/>
                  <a:pt x="52626" y="293894"/>
                  <a:pt x="52626" y="293894"/>
                </a:cubicBezTo>
                <a:lnTo>
                  <a:pt x="52626" y="293894"/>
                </a:lnTo>
                <a:cubicBezTo>
                  <a:pt x="52626" y="293894"/>
                  <a:pt x="52626" y="293894"/>
                  <a:pt x="52626" y="293894"/>
                </a:cubicBezTo>
                <a:lnTo>
                  <a:pt x="52626" y="293894"/>
                </a:lnTo>
                <a:cubicBezTo>
                  <a:pt x="52626" y="293084"/>
                  <a:pt x="52626" y="290655"/>
                  <a:pt x="52626" y="290655"/>
                </a:cubicBezTo>
                <a:lnTo>
                  <a:pt x="52626" y="286607"/>
                </a:lnTo>
                <a:cubicBezTo>
                  <a:pt x="52626" y="286607"/>
                  <a:pt x="52626" y="284988"/>
                  <a:pt x="52626" y="284988"/>
                </a:cubicBezTo>
                <a:cubicBezTo>
                  <a:pt x="52626" y="284988"/>
                  <a:pt x="52626" y="283369"/>
                  <a:pt x="52626" y="283369"/>
                </a:cubicBezTo>
                <a:lnTo>
                  <a:pt x="52626" y="280130"/>
                </a:lnTo>
                <a:cubicBezTo>
                  <a:pt x="52626" y="280130"/>
                  <a:pt x="54245" y="277701"/>
                  <a:pt x="54245" y="277701"/>
                </a:cubicBezTo>
                <a:lnTo>
                  <a:pt x="54245" y="276082"/>
                </a:lnTo>
                <a:cubicBezTo>
                  <a:pt x="54245" y="276082"/>
                  <a:pt x="54245" y="274463"/>
                  <a:pt x="54245" y="274463"/>
                </a:cubicBezTo>
                <a:lnTo>
                  <a:pt x="55864" y="268796"/>
                </a:lnTo>
                <a:cubicBezTo>
                  <a:pt x="59103" y="261509"/>
                  <a:pt x="62341" y="254222"/>
                  <a:pt x="66389" y="247745"/>
                </a:cubicBezTo>
                <a:lnTo>
                  <a:pt x="96345" y="261509"/>
                </a:lnTo>
                <a:lnTo>
                  <a:pt x="107680" y="124682"/>
                </a:lnTo>
                <a:lnTo>
                  <a:pt x="0" y="216170"/>
                </a:lnTo>
                <a:lnTo>
                  <a:pt x="21050" y="225885"/>
                </a:lnTo>
                <a:lnTo>
                  <a:pt x="21050" y="227505"/>
                </a:lnTo>
                <a:cubicBezTo>
                  <a:pt x="19431" y="230743"/>
                  <a:pt x="18621" y="233172"/>
                  <a:pt x="17812" y="236411"/>
                </a:cubicBezTo>
                <a:lnTo>
                  <a:pt x="16193" y="241268"/>
                </a:lnTo>
                <a:cubicBezTo>
                  <a:pt x="16193" y="242888"/>
                  <a:pt x="16193" y="244507"/>
                  <a:pt x="15383" y="246126"/>
                </a:cubicBezTo>
                <a:cubicBezTo>
                  <a:pt x="15383" y="249365"/>
                  <a:pt x="14573" y="252603"/>
                  <a:pt x="13764" y="255842"/>
                </a:cubicBezTo>
                <a:lnTo>
                  <a:pt x="13764" y="265557"/>
                </a:lnTo>
                <a:cubicBezTo>
                  <a:pt x="13764" y="265557"/>
                  <a:pt x="13764" y="267986"/>
                  <a:pt x="13764" y="267986"/>
                </a:cubicBezTo>
                <a:lnTo>
                  <a:pt x="13764" y="270415"/>
                </a:lnTo>
                <a:cubicBezTo>
                  <a:pt x="13764" y="270415"/>
                  <a:pt x="13764" y="275273"/>
                  <a:pt x="13764" y="275273"/>
                </a:cubicBezTo>
                <a:lnTo>
                  <a:pt x="13764" y="280130"/>
                </a:lnTo>
                <a:cubicBezTo>
                  <a:pt x="13764" y="280940"/>
                  <a:pt x="13764" y="281750"/>
                  <a:pt x="13764" y="282559"/>
                </a:cubicBezTo>
                <a:lnTo>
                  <a:pt x="13764" y="284988"/>
                </a:lnTo>
                <a:cubicBezTo>
                  <a:pt x="13764" y="284988"/>
                  <a:pt x="14573" y="289036"/>
                  <a:pt x="14573" y="289036"/>
                </a:cubicBezTo>
                <a:lnTo>
                  <a:pt x="14573" y="291465"/>
                </a:lnTo>
                <a:cubicBezTo>
                  <a:pt x="14573" y="291465"/>
                  <a:pt x="14573" y="292275"/>
                  <a:pt x="14573" y="292275"/>
                </a:cubicBezTo>
                <a:lnTo>
                  <a:pt x="14573" y="292275"/>
                </a:lnTo>
                <a:cubicBezTo>
                  <a:pt x="14573" y="292275"/>
                  <a:pt x="14573" y="292275"/>
                  <a:pt x="14573" y="292275"/>
                </a:cubicBezTo>
                <a:cubicBezTo>
                  <a:pt x="14573" y="292275"/>
                  <a:pt x="14573" y="292275"/>
                  <a:pt x="14573" y="293084"/>
                </a:cubicBezTo>
                <a:cubicBezTo>
                  <a:pt x="17812" y="305229"/>
                  <a:pt x="21860" y="317373"/>
                  <a:pt x="27527" y="328708"/>
                </a:cubicBezTo>
                <a:cubicBezTo>
                  <a:pt x="34004" y="340043"/>
                  <a:pt x="40481" y="349758"/>
                  <a:pt x="48578" y="358664"/>
                </a:cubicBezTo>
                <a:cubicBezTo>
                  <a:pt x="56674" y="367570"/>
                  <a:pt x="65580" y="374856"/>
                  <a:pt x="74486" y="380524"/>
                </a:cubicBezTo>
                <a:cubicBezTo>
                  <a:pt x="82582" y="385382"/>
                  <a:pt x="92297" y="387810"/>
                  <a:pt x="101203" y="391049"/>
                </a:cubicBezTo>
                <a:cubicBezTo>
                  <a:pt x="99584" y="391049"/>
                  <a:pt x="98774" y="389430"/>
                  <a:pt x="97155" y="388620"/>
                </a:cubicBezTo>
                <a:cubicBezTo>
                  <a:pt x="94726" y="387001"/>
                  <a:pt x="93107" y="385382"/>
                  <a:pt x="90678" y="384572"/>
                </a:cubicBezTo>
                <a:close/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7918600-8809-B55F-D4D5-FB41DA1B8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8A54B09-1873-DBE8-61C9-57450975C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2586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utcomes | To Kn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650" y="1145336"/>
            <a:ext cx="5339072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651" y="2026197"/>
            <a:ext cx="5339071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24510FF-4295-7BAD-AAFF-F2D067CEEBB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96001" y="2026197"/>
            <a:ext cx="5626114" cy="3958224"/>
          </a:xfrm>
          <a:prstGeom prst="rect">
            <a:avLst/>
          </a:prstGeom>
        </p:spPr>
        <p:txBody>
          <a:bodyPr wrap="square"/>
          <a:lstStyle>
            <a:lvl1pPr algn="r">
              <a:lnSpc>
                <a:spcPct val="120000"/>
              </a:lnSpc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BE945C-AC0F-8A79-EC92-279281B917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144588"/>
            <a:ext cx="5626115" cy="628650"/>
          </a:xfrm>
          <a:noFill/>
        </p:spPr>
        <p:txBody>
          <a:bodyPr/>
          <a:lstStyle>
            <a:lvl1pPr algn="r" defTabSz="914400" rtl="1" eaLnBrk="1" latinLnBrk="0" hangingPunct="1">
              <a:lnSpc>
                <a:spcPct val="120000"/>
              </a:lnSpc>
              <a:spcBef>
                <a:spcPct val="0"/>
              </a:spcBef>
              <a:buNone/>
              <a:defRPr lang="en-US" sz="3000" b="0" kern="1200" dirty="0" smtClean="0">
                <a:solidFill>
                  <a:srgbClr val="0C1B3E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8CA6901-107F-615D-865D-72ABD04195F0}"/>
              </a:ext>
            </a:extLst>
          </p:cNvPr>
          <p:cNvSpPr/>
          <p:nvPr userDrawn="1"/>
        </p:nvSpPr>
        <p:spPr>
          <a:xfrm>
            <a:off x="-232610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CBB14F5-384F-D0D8-2AEC-39A7E644119A}"/>
              </a:ext>
            </a:extLst>
          </p:cNvPr>
          <p:cNvSpPr/>
          <p:nvPr userDrawn="1"/>
        </p:nvSpPr>
        <p:spPr>
          <a:xfrm>
            <a:off x="552449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52BA411-5D91-0EEF-57C7-61880D307414}"/>
              </a:ext>
            </a:extLst>
          </p:cNvPr>
          <p:cNvSpPr/>
          <p:nvPr userDrawn="1"/>
        </p:nvSpPr>
        <p:spPr>
          <a:xfrm>
            <a:off x="6096000" y="195979"/>
            <a:ext cx="634206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31B1354-55EB-C6D5-7CEC-B25CF05BC366}"/>
              </a:ext>
            </a:extLst>
          </p:cNvPr>
          <p:cNvSpPr/>
          <p:nvPr userDrawn="1"/>
        </p:nvSpPr>
        <p:spPr>
          <a:xfrm>
            <a:off x="11319329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12" name="Graphic 19">
            <a:extLst>
              <a:ext uri="{FF2B5EF4-FFF2-40B4-BE49-F238E27FC236}">
                <a16:creationId xmlns:a16="http://schemas.microsoft.com/office/drawing/2014/main" id="{09DC2FEB-6B66-3C3F-E41C-190B8CBC30BB}"/>
              </a:ext>
            </a:extLst>
          </p:cNvPr>
          <p:cNvSpPr/>
          <p:nvPr userDrawn="1"/>
        </p:nvSpPr>
        <p:spPr>
          <a:xfrm>
            <a:off x="628730" y="323695"/>
            <a:ext cx="302557" cy="349200"/>
          </a:xfrm>
          <a:custGeom>
            <a:avLst/>
            <a:gdLst>
              <a:gd name="connsiteX0" fmla="*/ 154360 w 214063"/>
              <a:gd name="connsiteY0" fmla="*/ 82294 h 237728"/>
              <a:gd name="connsiteX1" fmla="*/ 137890 w 214063"/>
              <a:gd name="connsiteY1" fmla="*/ 98857 h 237728"/>
              <a:gd name="connsiteX2" fmla="*/ 121420 w 214063"/>
              <a:gd name="connsiteY2" fmla="*/ 82294 h 237728"/>
              <a:gd name="connsiteX3" fmla="*/ 137890 w 214063"/>
              <a:gd name="connsiteY3" fmla="*/ 65730 h 237728"/>
              <a:gd name="connsiteX4" fmla="*/ 154360 w 214063"/>
              <a:gd name="connsiteY4" fmla="*/ 82294 h 237728"/>
              <a:gd name="connsiteX5" fmla="*/ 108506 w 214063"/>
              <a:gd name="connsiteY5" fmla="*/ 97547 h 237728"/>
              <a:gd name="connsiteX6" fmla="*/ 107290 w 214063"/>
              <a:gd name="connsiteY6" fmla="*/ 93991 h 237728"/>
              <a:gd name="connsiteX7" fmla="*/ 104108 w 214063"/>
              <a:gd name="connsiteY7" fmla="*/ 91371 h 237728"/>
              <a:gd name="connsiteX8" fmla="*/ 98774 w 214063"/>
              <a:gd name="connsiteY8" fmla="*/ 90622 h 237728"/>
              <a:gd name="connsiteX9" fmla="*/ 95405 w 214063"/>
              <a:gd name="connsiteY9" fmla="*/ 86692 h 237728"/>
              <a:gd name="connsiteX10" fmla="*/ 95405 w 214063"/>
              <a:gd name="connsiteY10" fmla="*/ 78738 h 237728"/>
              <a:gd name="connsiteX11" fmla="*/ 99055 w 214063"/>
              <a:gd name="connsiteY11" fmla="*/ 74808 h 237728"/>
              <a:gd name="connsiteX12" fmla="*/ 104014 w 214063"/>
              <a:gd name="connsiteY12" fmla="*/ 74433 h 237728"/>
              <a:gd name="connsiteX13" fmla="*/ 107477 w 214063"/>
              <a:gd name="connsiteY13" fmla="*/ 71719 h 237728"/>
              <a:gd name="connsiteX14" fmla="*/ 108319 w 214063"/>
              <a:gd name="connsiteY14" fmla="*/ 69006 h 237728"/>
              <a:gd name="connsiteX15" fmla="*/ 107758 w 214063"/>
              <a:gd name="connsiteY15" fmla="*/ 65450 h 237728"/>
              <a:gd name="connsiteX16" fmla="*/ 104202 w 214063"/>
              <a:gd name="connsiteY16" fmla="*/ 60677 h 237728"/>
              <a:gd name="connsiteX17" fmla="*/ 104670 w 214063"/>
              <a:gd name="connsiteY17" fmla="*/ 55530 h 237728"/>
              <a:gd name="connsiteX18" fmla="*/ 109629 w 214063"/>
              <a:gd name="connsiteY18" fmla="*/ 50851 h 237728"/>
              <a:gd name="connsiteX19" fmla="*/ 114495 w 214063"/>
              <a:gd name="connsiteY19" fmla="*/ 50477 h 237728"/>
              <a:gd name="connsiteX20" fmla="*/ 119455 w 214063"/>
              <a:gd name="connsiteY20" fmla="*/ 53846 h 237728"/>
              <a:gd name="connsiteX21" fmla="*/ 122917 w 214063"/>
              <a:gd name="connsiteY21" fmla="*/ 54314 h 237728"/>
              <a:gd name="connsiteX22" fmla="*/ 126380 w 214063"/>
              <a:gd name="connsiteY22" fmla="*/ 53191 h 237728"/>
              <a:gd name="connsiteX23" fmla="*/ 129000 w 214063"/>
              <a:gd name="connsiteY23" fmla="*/ 50009 h 237728"/>
              <a:gd name="connsiteX24" fmla="*/ 129842 w 214063"/>
              <a:gd name="connsiteY24" fmla="*/ 44207 h 237728"/>
              <a:gd name="connsiteX25" fmla="*/ 133773 w 214063"/>
              <a:gd name="connsiteY25" fmla="*/ 40838 h 237728"/>
              <a:gd name="connsiteX26" fmla="*/ 140978 w 214063"/>
              <a:gd name="connsiteY26" fmla="*/ 40838 h 237728"/>
              <a:gd name="connsiteX27" fmla="*/ 144908 w 214063"/>
              <a:gd name="connsiteY27" fmla="*/ 44207 h 237728"/>
              <a:gd name="connsiteX28" fmla="*/ 145751 w 214063"/>
              <a:gd name="connsiteY28" fmla="*/ 50664 h 237728"/>
              <a:gd name="connsiteX29" fmla="*/ 148090 w 214063"/>
              <a:gd name="connsiteY29" fmla="*/ 53752 h 237728"/>
              <a:gd name="connsiteX30" fmla="*/ 150710 w 214063"/>
              <a:gd name="connsiteY30" fmla="*/ 54875 h 237728"/>
              <a:gd name="connsiteX31" fmla="*/ 154734 w 214063"/>
              <a:gd name="connsiteY31" fmla="*/ 54407 h 237728"/>
              <a:gd name="connsiteX32" fmla="*/ 159226 w 214063"/>
              <a:gd name="connsiteY32" fmla="*/ 50851 h 237728"/>
              <a:gd name="connsiteX33" fmla="*/ 164373 w 214063"/>
              <a:gd name="connsiteY33" fmla="*/ 51132 h 237728"/>
              <a:gd name="connsiteX34" fmla="*/ 168584 w 214063"/>
              <a:gd name="connsiteY34" fmla="*/ 55343 h 237728"/>
              <a:gd name="connsiteX35" fmla="*/ 169239 w 214063"/>
              <a:gd name="connsiteY35" fmla="*/ 60116 h 237728"/>
              <a:gd name="connsiteX36" fmla="*/ 166057 w 214063"/>
              <a:gd name="connsiteY36" fmla="*/ 65450 h 237728"/>
              <a:gd name="connsiteX37" fmla="*/ 165870 w 214063"/>
              <a:gd name="connsiteY37" fmla="*/ 69193 h 237728"/>
              <a:gd name="connsiteX38" fmla="*/ 167367 w 214063"/>
              <a:gd name="connsiteY38" fmla="*/ 72187 h 237728"/>
              <a:gd name="connsiteX39" fmla="*/ 170175 w 214063"/>
              <a:gd name="connsiteY39" fmla="*/ 74340 h 237728"/>
              <a:gd name="connsiteX40" fmla="*/ 175790 w 214063"/>
              <a:gd name="connsiteY40" fmla="*/ 75369 h 237728"/>
              <a:gd name="connsiteX41" fmla="*/ 178971 w 214063"/>
              <a:gd name="connsiteY41" fmla="*/ 79206 h 237728"/>
              <a:gd name="connsiteX42" fmla="*/ 178971 w 214063"/>
              <a:gd name="connsiteY42" fmla="*/ 85663 h 237728"/>
              <a:gd name="connsiteX43" fmla="*/ 176070 w 214063"/>
              <a:gd name="connsiteY43" fmla="*/ 89406 h 237728"/>
              <a:gd name="connsiteX44" fmla="*/ 169894 w 214063"/>
              <a:gd name="connsiteY44" fmla="*/ 91090 h 237728"/>
              <a:gd name="connsiteX45" fmla="*/ 167274 w 214063"/>
              <a:gd name="connsiteY45" fmla="*/ 93430 h 237728"/>
              <a:gd name="connsiteX46" fmla="*/ 165777 w 214063"/>
              <a:gd name="connsiteY46" fmla="*/ 97079 h 237728"/>
              <a:gd name="connsiteX47" fmla="*/ 166338 w 214063"/>
              <a:gd name="connsiteY47" fmla="*/ 101010 h 237728"/>
              <a:gd name="connsiteX48" fmla="*/ 169145 w 214063"/>
              <a:gd name="connsiteY48" fmla="*/ 104566 h 237728"/>
              <a:gd name="connsiteX49" fmla="*/ 168958 w 214063"/>
              <a:gd name="connsiteY49" fmla="*/ 109619 h 237728"/>
              <a:gd name="connsiteX50" fmla="*/ 164186 w 214063"/>
              <a:gd name="connsiteY50" fmla="*/ 114859 h 237728"/>
              <a:gd name="connsiteX51" fmla="*/ 158945 w 214063"/>
              <a:gd name="connsiteY51" fmla="*/ 115421 h 237728"/>
              <a:gd name="connsiteX52" fmla="*/ 154641 w 214063"/>
              <a:gd name="connsiteY52" fmla="*/ 112239 h 237728"/>
              <a:gd name="connsiteX53" fmla="*/ 150898 w 214063"/>
              <a:gd name="connsiteY53" fmla="*/ 111771 h 237728"/>
              <a:gd name="connsiteX54" fmla="*/ 148184 w 214063"/>
              <a:gd name="connsiteY54" fmla="*/ 112801 h 237728"/>
              <a:gd name="connsiteX55" fmla="*/ 145751 w 214063"/>
              <a:gd name="connsiteY55" fmla="*/ 115889 h 237728"/>
              <a:gd name="connsiteX56" fmla="*/ 144815 w 214063"/>
              <a:gd name="connsiteY56" fmla="*/ 121597 h 237728"/>
              <a:gd name="connsiteX57" fmla="*/ 140978 w 214063"/>
              <a:gd name="connsiteY57" fmla="*/ 124872 h 237728"/>
              <a:gd name="connsiteX58" fmla="*/ 133398 w 214063"/>
              <a:gd name="connsiteY58" fmla="*/ 124872 h 237728"/>
              <a:gd name="connsiteX59" fmla="*/ 129468 w 214063"/>
              <a:gd name="connsiteY59" fmla="*/ 121410 h 237728"/>
              <a:gd name="connsiteX60" fmla="*/ 128813 w 214063"/>
              <a:gd name="connsiteY60" fmla="*/ 116357 h 237728"/>
              <a:gd name="connsiteX61" fmla="*/ 126567 w 214063"/>
              <a:gd name="connsiteY61" fmla="*/ 113268 h 237728"/>
              <a:gd name="connsiteX62" fmla="*/ 124040 w 214063"/>
              <a:gd name="connsiteY62" fmla="*/ 112052 h 237728"/>
              <a:gd name="connsiteX63" fmla="*/ 120297 w 214063"/>
              <a:gd name="connsiteY63" fmla="*/ 112333 h 237728"/>
              <a:gd name="connsiteX64" fmla="*/ 115431 w 214063"/>
              <a:gd name="connsiteY64" fmla="*/ 115514 h 237728"/>
              <a:gd name="connsiteX65" fmla="*/ 110471 w 214063"/>
              <a:gd name="connsiteY65" fmla="*/ 114953 h 237728"/>
              <a:gd name="connsiteX66" fmla="*/ 105512 w 214063"/>
              <a:gd name="connsiteY66" fmla="*/ 109900 h 237728"/>
              <a:gd name="connsiteX67" fmla="*/ 104950 w 214063"/>
              <a:gd name="connsiteY67" fmla="*/ 105127 h 237728"/>
              <a:gd name="connsiteX68" fmla="*/ 107758 w 214063"/>
              <a:gd name="connsiteY68" fmla="*/ 100542 h 237728"/>
              <a:gd name="connsiteX69" fmla="*/ 108132 w 214063"/>
              <a:gd name="connsiteY69" fmla="*/ 97266 h 237728"/>
              <a:gd name="connsiteX70" fmla="*/ 44405 w 214063"/>
              <a:gd name="connsiteY70" fmla="*/ 237728 h 237728"/>
              <a:gd name="connsiteX71" fmla="*/ 214063 w 214063"/>
              <a:gd name="connsiteY71" fmla="*/ 237728 h 237728"/>
              <a:gd name="connsiteX72" fmla="*/ 88387 w 214063"/>
              <a:gd name="connsiteY72" fmla="*/ 235670 h 237728"/>
              <a:gd name="connsiteX73" fmla="*/ 88387 w 214063"/>
              <a:gd name="connsiteY73" fmla="*/ 216860 h 237728"/>
              <a:gd name="connsiteX74" fmla="*/ 84269 w 214063"/>
              <a:gd name="connsiteY74" fmla="*/ 212649 h 237728"/>
              <a:gd name="connsiteX75" fmla="*/ 46744 w 214063"/>
              <a:gd name="connsiteY75" fmla="*/ 212649 h 237728"/>
              <a:gd name="connsiteX76" fmla="*/ 46183 w 214063"/>
              <a:gd name="connsiteY76" fmla="*/ 212649 h 237728"/>
              <a:gd name="connsiteX77" fmla="*/ 28590 w 214063"/>
              <a:gd name="connsiteY77" fmla="*/ 189161 h 237728"/>
              <a:gd name="connsiteX78" fmla="*/ 28777 w 214063"/>
              <a:gd name="connsiteY78" fmla="*/ 159496 h 237728"/>
              <a:gd name="connsiteX79" fmla="*/ 25034 w 214063"/>
              <a:gd name="connsiteY79" fmla="*/ 155473 h 237728"/>
              <a:gd name="connsiteX80" fmla="*/ 3698 w 214063"/>
              <a:gd name="connsiteY80" fmla="*/ 153227 h 237728"/>
              <a:gd name="connsiteX81" fmla="*/ 516 w 214063"/>
              <a:gd name="connsiteY81" fmla="*/ 147050 h 237728"/>
              <a:gd name="connsiteX82" fmla="*/ 22975 w 214063"/>
              <a:gd name="connsiteY82" fmla="*/ 106905 h 237728"/>
              <a:gd name="connsiteX83" fmla="*/ 23443 w 214063"/>
              <a:gd name="connsiteY83" fmla="*/ 104004 h 237728"/>
              <a:gd name="connsiteX84" fmla="*/ 66770 w 214063"/>
              <a:gd name="connsiteY84" fmla="*/ 11922 h 237728"/>
              <a:gd name="connsiteX85" fmla="*/ 185709 w 214063"/>
              <a:gd name="connsiteY85" fmla="*/ 29422 h 237728"/>
              <a:gd name="connsiteX86" fmla="*/ 206203 w 214063"/>
              <a:gd name="connsiteY86" fmla="*/ 117760 h 237728"/>
              <a:gd name="connsiteX87" fmla="*/ 206016 w 214063"/>
              <a:gd name="connsiteY87" fmla="*/ 118602 h 237728"/>
              <a:gd name="connsiteX88" fmla="*/ 188142 w 214063"/>
              <a:gd name="connsiteY88" fmla="*/ 147893 h 237728"/>
              <a:gd name="connsiteX89" fmla="*/ 187674 w 214063"/>
              <a:gd name="connsiteY89" fmla="*/ 148361 h 237728"/>
              <a:gd name="connsiteX90" fmla="*/ 178223 w 214063"/>
              <a:gd name="connsiteY90" fmla="*/ 178025 h 237728"/>
              <a:gd name="connsiteX91" fmla="*/ 178223 w 214063"/>
              <a:gd name="connsiteY91" fmla="*/ 178306 h 237728"/>
              <a:gd name="connsiteX92" fmla="*/ 178223 w 214063"/>
              <a:gd name="connsiteY92" fmla="*/ 235483 h 237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14063" h="237728">
                <a:moveTo>
                  <a:pt x="154360" y="82294"/>
                </a:moveTo>
                <a:cubicBezTo>
                  <a:pt x="154360" y="91371"/>
                  <a:pt x="146967" y="98857"/>
                  <a:pt x="137890" y="98857"/>
                </a:cubicBezTo>
                <a:cubicBezTo>
                  <a:pt x="128813" y="98857"/>
                  <a:pt x="121420" y="91465"/>
                  <a:pt x="121420" y="82294"/>
                </a:cubicBezTo>
                <a:cubicBezTo>
                  <a:pt x="121420" y="73123"/>
                  <a:pt x="128813" y="65730"/>
                  <a:pt x="137890" y="65730"/>
                </a:cubicBezTo>
                <a:cubicBezTo>
                  <a:pt x="146967" y="65730"/>
                  <a:pt x="154360" y="73123"/>
                  <a:pt x="154360" y="82294"/>
                </a:cubicBezTo>
                <a:close/>
                <a:moveTo>
                  <a:pt x="108506" y="97547"/>
                </a:moveTo>
                <a:lnTo>
                  <a:pt x="107290" y="93991"/>
                </a:lnTo>
                <a:cubicBezTo>
                  <a:pt x="106822" y="92588"/>
                  <a:pt x="105605" y="91558"/>
                  <a:pt x="104108" y="91371"/>
                </a:cubicBezTo>
                <a:lnTo>
                  <a:pt x="98774" y="90622"/>
                </a:lnTo>
                <a:cubicBezTo>
                  <a:pt x="96809" y="90342"/>
                  <a:pt x="95405" y="88657"/>
                  <a:pt x="95405" y="86692"/>
                </a:cubicBezTo>
                <a:lnTo>
                  <a:pt x="95405" y="78738"/>
                </a:lnTo>
                <a:cubicBezTo>
                  <a:pt x="95405" y="76679"/>
                  <a:pt x="96996" y="74995"/>
                  <a:pt x="99055" y="74808"/>
                </a:cubicBezTo>
                <a:lnTo>
                  <a:pt x="104014" y="74433"/>
                </a:lnTo>
                <a:cubicBezTo>
                  <a:pt x="105605" y="74340"/>
                  <a:pt x="106915" y="73217"/>
                  <a:pt x="107477" y="71719"/>
                </a:cubicBezTo>
                <a:lnTo>
                  <a:pt x="108319" y="69006"/>
                </a:lnTo>
                <a:cubicBezTo>
                  <a:pt x="108693" y="67789"/>
                  <a:pt x="108506" y="66479"/>
                  <a:pt x="107758" y="65450"/>
                </a:cubicBezTo>
                <a:lnTo>
                  <a:pt x="104202" y="60677"/>
                </a:lnTo>
                <a:cubicBezTo>
                  <a:pt x="102985" y="59086"/>
                  <a:pt x="103172" y="56840"/>
                  <a:pt x="104670" y="55530"/>
                </a:cubicBezTo>
                <a:lnTo>
                  <a:pt x="109629" y="50851"/>
                </a:lnTo>
                <a:cubicBezTo>
                  <a:pt x="110939" y="49635"/>
                  <a:pt x="112998" y="49448"/>
                  <a:pt x="114495" y="50477"/>
                </a:cubicBezTo>
                <a:lnTo>
                  <a:pt x="119455" y="53846"/>
                </a:lnTo>
                <a:cubicBezTo>
                  <a:pt x="120484" y="54501"/>
                  <a:pt x="121701" y="54688"/>
                  <a:pt x="122917" y="54314"/>
                </a:cubicBezTo>
                <a:lnTo>
                  <a:pt x="126380" y="53191"/>
                </a:lnTo>
                <a:cubicBezTo>
                  <a:pt x="127784" y="52723"/>
                  <a:pt x="128813" y="51506"/>
                  <a:pt x="129000" y="50009"/>
                </a:cubicBezTo>
                <a:lnTo>
                  <a:pt x="129842" y="44207"/>
                </a:lnTo>
                <a:cubicBezTo>
                  <a:pt x="130123" y="42242"/>
                  <a:pt x="131807" y="40838"/>
                  <a:pt x="133773" y="40838"/>
                </a:cubicBezTo>
                <a:lnTo>
                  <a:pt x="140978" y="40838"/>
                </a:lnTo>
                <a:cubicBezTo>
                  <a:pt x="142943" y="40838"/>
                  <a:pt x="144628" y="42336"/>
                  <a:pt x="144908" y="44207"/>
                </a:cubicBezTo>
                <a:lnTo>
                  <a:pt x="145751" y="50664"/>
                </a:lnTo>
                <a:cubicBezTo>
                  <a:pt x="145938" y="52068"/>
                  <a:pt x="146780" y="53191"/>
                  <a:pt x="148090" y="53752"/>
                </a:cubicBezTo>
                <a:lnTo>
                  <a:pt x="150710" y="54875"/>
                </a:lnTo>
                <a:cubicBezTo>
                  <a:pt x="152020" y="55437"/>
                  <a:pt x="153518" y="55250"/>
                  <a:pt x="154734" y="54407"/>
                </a:cubicBezTo>
                <a:lnTo>
                  <a:pt x="159226" y="50851"/>
                </a:lnTo>
                <a:cubicBezTo>
                  <a:pt x="160817" y="49635"/>
                  <a:pt x="162969" y="49728"/>
                  <a:pt x="164373" y="51132"/>
                </a:cubicBezTo>
                <a:lnTo>
                  <a:pt x="168584" y="55343"/>
                </a:lnTo>
                <a:cubicBezTo>
                  <a:pt x="169894" y="56560"/>
                  <a:pt x="170175" y="58618"/>
                  <a:pt x="169239" y="60116"/>
                </a:cubicBezTo>
                <a:lnTo>
                  <a:pt x="166057" y="65450"/>
                </a:lnTo>
                <a:cubicBezTo>
                  <a:pt x="165402" y="66573"/>
                  <a:pt x="165309" y="67976"/>
                  <a:pt x="165870" y="69193"/>
                </a:cubicBezTo>
                <a:lnTo>
                  <a:pt x="167367" y="72187"/>
                </a:lnTo>
                <a:cubicBezTo>
                  <a:pt x="167929" y="73310"/>
                  <a:pt x="168958" y="74152"/>
                  <a:pt x="170175" y="74340"/>
                </a:cubicBezTo>
                <a:lnTo>
                  <a:pt x="175790" y="75369"/>
                </a:lnTo>
                <a:cubicBezTo>
                  <a:pt x="177661" y="75743"/>
                  <a:pt x="178971" y="77334"/>
                  <a:pt x="178971" y="79206"/>
                </a:cubicBezTo>
                <a:lnTo>
                  <a:pt x="178971" y="85663"/>
                </a:lnTo>
                <a:cubicBezTo>
                  <a:pt x="178971" y="87441"/>
                  <a:pt x="177755" y="88938"/>
                  <a:pt x="176070" y="89406"/>
                </a:cubicBezTo>
                <a:lnTo>
                  <a:pt x="169894" y="91090"/>
                </a:lnTo>
                <a:cubicBezTo>
                  <a:pt x="168678" y="91371"/>
                  <a:pt x="167742" y="92307"/>
                  <a:pt x="167274" y="93430"/>
                </a:cubicBezTo>
                <a:lnTo>
                  <a:pt x="165777" y="97079"/>
                </a:lnTo>
                <a:cubicBezTo>
                  <a:pt x="165215" y="98389"/>
                  <a:pt x="165496" y="99887"/>
                  <a:pt x="166338" y="101010"/>
                </a:cubicBezTo>
                <a:lnTo>
                  <a:pt x="169145" y="104566"/>
                </a:lnTo>
                <a:cubicBezTo>
                  <a:pt x="170362" y="106063"/>
                  <a:pt x="170268" y="108215"/>
                  <a:pt x="168958" y="109619"/>
                </a:cubicBezTo>
                <a:lnTo>
                  <a:pt x="164186" y="114859"/>
                </a:lnTo>
                <a:cubicBezTo>
                  <a:pt x="162876" y="116357"/>
                  <a:pt x="160536" y="116544"/>
                  <a:pt x="158945" y="115421"/>
                </a:cubicBezTo>
                <a:lnTo>
                  <a:pt x="154641" y="112239"/>
                </a:lnTo>
                <a:cubicBezTo>
                  <a:pt x="153518" y="111490"/>
                  <a:pt x="152114" y="111303"/>
                  <a:pt x="150898" y="111771"/>
                </a:cubicBezTo>
                <a:lnTo>
                  <a:pt x="148184" y="112801"/>
                </a:lnTo>
                <a:cubicBezTo>
                  <a:pt x="146874" y="113268"/>
                  <a:pt x="145938" y="114485"/>
                  <a:pt x="145751" y="115889"/>
                </a:cubicBezTo>
                <a:lnTo>
                  <a:pt x="144815" y="121597"/>
                </a:lnTo>
                <a:cubicBezTo>
                  <a:pt x="144534" y="123469"/>
                  <a:pt x="142850" y="124872"/>
                  <a:pt x="140978" y="124872"/>
                </a:cubicBezTo>
                <a:lnTo>
                  <a:pt x="133398" y="124872"/>
                </a:lnTo>
                <a:cubicBezTo>
                  <a:pt x="131433" y="124872"/>
                  <a:pt x="129749" y="123375"/>
                  <a:pt x="129468" y="121410"/>
                </a:cubicBezTo>
                <a:lnTo>
                  <a:pt x="128813" y="116357"/>
                </a:lnTo>
                <a:cubicBezTo>
                  <a:pt x="128626" y="115046"/>
                  <a:pt x="127784" y="113830"/>
                  <a:pt x="126567" y="113268"/>
                </a:cubicBezTo>
                <a:lnTo>
                  <a:pt x="124040" y="112052"/>
                </a:lnTo>
                <a:cubicBezTo>
                  <a:pt x="122824" y="111490"/>
                  <a:pt x="121420" y="111584"/>
                  <a:pt x="120297" y="112333"/>
                </a:cubicBezTo>
                <a:lnTo>
                  <a:pt x="115431" y="115514"/>
                </a:lnTo>
                <a:cubicBezTo>
                  <a:pt x="113840" y="116544"/>
                  <a:pt x="111782" y="116263"/>
                  <a:pt x="110471" y="114953"/>
                </a:cubicBezTo>
                <a:lnTo>
                  <a:pt x="105512" y="109900"/>
                </a:lnTo>
                <a:cubicBezTo>
                  <a:pt x="104295" y="108590"/>
                  <a:pt x="104014" y="106624"/>
                  <a:pt x="104950" y="105127"/>
                </a:cubicBezTo>
                <a:lnTo>
                  <a:pt x="107758" y="100542"/>
                </a:lnTo>
                <a:cubicBezTo>
                  <a:pt x="108319" y="99512"/>
                  <a:pt x="108506" y="98389"/>
                  <a:pt x="108132" y="97266"/>
                </a:cubicBezTo>
                <a:close/>
                <a:moveTo>
                  <a:pt x="44405" y="237728"/>
                </a:moveTo>
                <a:lnTo>
                  <a:pt x="214063" y="237728"/>
                </a:lnTo>
                <a:moveTo>
                  <a:pt x="88387" y="235670"/>
                </a:moveTo>
                <a:lnTo>
                  <a:pt x="88387" y="216860"/>
                </a:lnTo>
                <a:cubicBezTo>
                  <a:pt x="88387" y="214521"/>
                  <a:pt x="86515" y="212649"/>
                  <a:pt x="84269" y="212649"/>
                </a:cubicBezTo>
                <a:lnTo>
                  <a:pt x="46744" y="212649"/>
                </a:lnTo>
                <a:cubicBezTo>
                  <a:pt x="46744" y="212649"/>
                  <a:pt x="46370" y="212649"/>
                  <a:pt x="46183" y="212649"/>
                </a:cubicBezTo>
                <a:cubicBezTo>
                  <a:pt x="43843" y="212369"/>
                  <a:pt x="26905" y="209374"/>
                  <a:pt x="28590" y="189161"/>
                </a:cubicBezTo>
                <a:cubicBezTo>
                  <a:pt x="29058" y="173065"/>
                  <a:pt x="28964" y="163988"/>
                  <a:pt x="28777" y="159496"/>
                </a:cubicBezTo>
                <a:cubicBezTo>
                  <a:pt x="28777" y="157438"/>
                  <a:pt x="27093" y="155753"/>
                  <a:pt x="25034" y="155473"/>
                </a:cubicBezTo>
                <a:lnTo>
                  <a:pt x="3698" y="153227"/>
                </a:lnTo>
                <a:cubicBezTo>
                  <a:pt x="703" y="152946"/>
                  <a:pt x="-888" y="149671"/>
                  <a:pt x="516" y="147050"/>
                </a:cubicBezTo>
                <a:lnTo>
                  <a:pt x="22975" y="106905"/>
                </a:lnTo>
                <a:cubicBezTo>
                  <a:pt x="23443" y="106063"/>
                  <a:pt x="23630" y="105034"/>
                  <a:pt x="23443" y="104004"/>
                </a:cubicBezTo>
                <a:cubicBezTo>
                  <a:pt x="21478" y="94553"/>
                  <a:pt x="13617" y="42055"/>
                  <a:pt x="66770" y="11922"/>
                </a:cubicBezTo>
                <a:cubicBezTo>
                  <a:pt x="78093" y="5278"/>
                  <a:pt x="134334" y="-18865"/>
                  <a:pt x="185709" y="29422"/>
                </a:cubicBezTo>
                <a:cubicBezTo>
                  <a:pt x="193476" y="37282"/>
                  <a:pt x="223140" y="72655"/>
                  <a:pt x="206203" y="117760"/>
                </a:cubicBezTo>
                <a:cubicBezTo>
                  <a:pt x="206109" y="118041"/>
                  <a:pt x="206016" y="118322"/>
                  <a:pt x="206016" y="118602"/>
                </a:cubicBezTo>
                <a:cubicBezTo>
                  <a:pt x="204518" y="128148"/>
                  <a:pt x="190294" y="145460"/>
                  <a:pt x="188142" y="147893"/>
                </a:cubicBezTo>
                <a:cubicBezTo>
                  <a:pt x="187955" y="148080"/>
                  <a:pt x="187861" y="148267"/>
                  <a:pt x="187674" y="148361"/>
                </a:cubicBezTo>
                <a:cubicBezTo>
                  <a:pt x="185990" y="149764"/>
                  <a:pt x="176351" y="158654"/>
                  <a:pt x="178223" y="178025"/>
                </a:cubicBezTo>
                <a:cubicBezTo>
                  <a:pt x="178223" y="178119"/>
                  <a:pt x="178223" y="178212"/>
                  <a:pt x="178223" y="178306"/>
                </a:cubicBezTo>
                <a:cubicBezTo>
                  <a:pt x="178503" y="195805"/>
                  <a:pt x="178316" y="224815"/>
                  <a:pt x="178223" y="235483"/>
                </a:cubicBez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14" name="Graphic 23">
            <a:extLst>
              <a:ext uri="{FF2B5EF4-FFF2-40B4-BE49-F238E27FC236}">
                <a16:creationId xmlns:a16="http://schemas.microsoft.com/office/drawing/2014/main" id="{6A5BD3C3-4F2C-9969-7A15-F903ED1EC450}"/>
              </a:ext>
            </a:extLst>
          </p:cNvPr>
          <p:cNvSpPr/>
          <p:nvPr userDrawn="1"/>
        </p:nvSpPr>
        <p:spPr>
          <a:xfrm>
            <a:off x="11389559" y="336395"/>
            <a:ext cx="342433" cy="349548"/>
          </a:xfrm>
          <a:custGeom>
            <a:avLst/>
            <a:gdLst>
              <a:gd name="connsiteX0" fmla="*/ 252850 w 270255"/>
              <a:gd name="connsiteY0" fmla="*/ 101252 h 275870"/>
              <a:gd name="connsiteX1" fmla="*/ 259962 w 270255"/>
              <a:gd name="connsiteY1" fmla="*/ 144205 h 275870"/>
              <a:gd name="connsiteX2" fmla="*/ 129981 w 270255"/>
              <a:gd name="connsiteY2" fmla="*/ 275871 h 275870"/>
              <a:gd name="connsiteX3" fmla="*/ 0 w 270255"/>
              <a:gd name="connsiteY3" fmla="*/ 144205 h 275870"/>
              <a:gd name="connsiteX4" fmla="*/ 129981 w 270255"/>
              <a:gd name="connsiteY4" fmla="*/ 12540 h 275870"/>
              <a:gd name="connsiteX5" fmla="*/ 177239 w 270255"/>
              <a:gd name="connsiteY5" fmla="*/ 21523 h 275870"/>
              <a:gd name="connsiteX6" fmla="*/ 206435 w 270255"/>
              <a:gd name="connsiteY6" fmla="*/ 101252 h 275870"/>
              <a:gd name="connsiteX7" fmla="*/ 216542 w 270255"/>
              <a:gd name="connsiteY7" fmla="*/ 141772 h 275870"/>
              <a:gd name="connsiteX8" fmla="*/ 132414 w 270255"/>
              <a:gd name="connsiteY8" fmla="*/ 226929 h 275870"/>
              <a:gd name="connsiteX9" fmla="*/ 48287 w 270255"/>
              <a:gd name="connsiteY9" fmla="*/ 141772 h 275870"/>
              <a:gd name="connsiteX10" fmla="*/ 132414 w 270255"/>
              <a:gd name="connsiteY10" fmla="*/ 56522 h 275870"/>
              <a:gd name="connsiteX11" fmla="*/ 171717 w 270255"/>
              <a:gd name="connsiteY11" fmla="*/ 66347 h 275870"/>
              <a:gd name="connsiteX12" fmla="*/ 226835 w 270255"/>
              <a:gd name="connsiteY12" fmla="*/ 0 h 275870"/>
              <a:gd name="connsiteX13" fmla="*/ 236474 w 270255"/>
              <a:gd name="connsiteY13" fmla="*/ 37057 h 275870"/>
              <a:gd name="connsiteX14" fmla="*/ 270256 w 270255"/>
              <a:gd name="connsiteY14" fmla="*/ 46134 h 275870"/>
              <a:gd name="connsiteX15" fmla="*/ 241995 w 270255"/>
              <a:gd name="connsiteY15" fmla="*/ 78981 h 275870"/>
              <a:gd name="connsiteX16" fmla="*/ 198575 w 270255"/>
              <a:gd name="connsiteY16" fmla="*/ 74770 h 275870"/>
              <a:gd name="connsiteX17" fmla="*/ 198575 w 270255"/>
              <a:gd name="connsiteY17" fmla="*/ 34250 h 275870"/>
              <a:gd name="connsiteX18" fmla="*/ 226835 w 270255"/>
              <a:gd name="connsiteY18" fmla="*/ 0 h 275870"/>
              <a:gd name="connsiteX19" fmla="*/ 131666 w 270255"/>
              <a:gd name="connsiteY19" fmla="*/ 142427 h 275870"/>
              <a:gd name="connsiteX20" fmla="*/ 198575 w 270255"/>
              <a:gd name="connsiteY20" fmla="*/ 74676 h 275870"/>
              <a:gd name="connsiteX21" fmla="*/ 132414 w 270255"/>
              <a:gd name="connsiteY21" fmla="*/ 101252 h 275870"/>
              <a:gd name="connsiteX22" fmla="*/ 91052 w 270255"/>
              <a:gd name="connsiteY22" fmla="*/ 143176 h 275870"/>
              <a:gd name="connsiteX23" fmla="*/ 132414 w 270255"/>
              <a:gd name="connsiteY23" fmla="*/ 185099 h 275870"/>
              <a:gd name="connsiteX24" fmla="*/ 173776 w 270255"/>
              <a:gd name="connsiteY24" fmla="*/ 143176 h 275870"/>
              <a:gd name="connsiteX25" fmla="*/ 172092 w 270255"/>
              <a:gd name="connsiteY25" fmla="*/ 131385 h 27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0255" h="275870">
                <a:moveTo>
                  <a:pt x="252850" y="101252"/>
                </a:moveTo>
                <a:cubicBezTo>
                  <a:pt x="257436" y="114728"/>
                  <a:pt x="259962" y="129139"/>
                  <a:pt x="259962" y="144205"/>
                </a:cubicBezTo>
                <a:cubicBezTo>
                  <a:pt x="259962" y="216916"/>
                  <a:pt x="201756" y="275871"/>
                  <a:pt x="129981" y="275871"/>
                </a:cubicBezTo>
                <a:cubicBezTo>
                  <a:pt x="58206" y="275871"/>
                  <a:pt x="0" y="216916"/>
                  <a:pt x="0" y="144205"/>
                </a:cubicBezTo>
                <a:cubicBezTo>
                  <a:pt x="0" y="71494"/>
                  <a:pt x="58206" y="12540"/>
                  <a:pt x="129981" y="12540"/>
                </a:cubicBezTo>
                <a:cubicBezTo>
                  <a:pt x="146638" y="12540"/>
                  <a:pt x="162547" y="15721"/>
                  <a:pt x="177239" y="21523"/>
                </a:cubicBezTo>
                <a:moveTo>
                  <a:pt x="206435" y="101252"/>
                </a:moveTo>
                <a:cubicBezTo>
                  <a:pt x="212892" y="113324"/>
                  <a:pt x="216542" y="127080"/>
                  <a:pt x="216542" y="141772"/>
                </a:cubicBezTo>
                <a:cubicBezTo>
                  <a:pt x="216542" y="188842"/>
                  <a:pt x="178923" y="226929"/>
                  <a:pt x="132414" y="226929"/>
                </a:cubicBezTo>
                <a:cubicBezTo>
                  <a:pt x="85905" y="226929"/>
                  <a:pt x="48287" y="188749"/>
                  <a:pt x="48287" y="141772"/>
                </a:cubicBezTo>
                <a:cubicBezTo>
                  <a:pt x="48287" y="94795"/>
                  <a:pt x="85905" y="56522"/>
                  <a:pt x="132414" y="56522"/>
                </a:cubicBezTo>
                <a:cubicBezTo>
                  <a:pt x="146638" y="56522"/>
                  <a:pt x="160020" y="60078"/>
                  <a:pt x="171717" y="66347"/>
                </a:cubicBezTo>
                <a:moveTo>
                  <a:pt x="226835" y="0"/>
                </a:moveTo>
                <a:lnTo>
                  <a:pt x="236474" y="37057"/>
                </a:lnTo>
                <a:lnTo>
                  <a:pt x="270256" y="46134"/>
                </a:lnTo>
                <a:lnTo>
                  <a:pt x="241995" y="78981"/>
                </a:lnTo>
                <a:lnTo>
                  <a:pt x="198575" y="74770"/>
                </a:lnTo>
                <a:lnTo>
                  <a:pt x="198575" y="34250"/>
                </a:lnTo>
                <a:lnTo>
                  <a:pt x="226835" y="0"/>
                </a:lnTo>
                <a:close/>
                <a:moveTo>
                  <a:pt x="131666" y="142427"/>
                </a:moveTo>
                <a:lnTo>
                  <a:pt x="198575" y="74676"/>
                </a:lnTo>
                <a:moveTo>
                  <a:pt x="132414" y="101252"/>
                </a:moveTo>
                <a:cubicBezTo>
                  <a:pt x="109581" y="101252"/>
                  <a:pt x="91052" y="120062"/>
                  <a:pt x="91052" y="143176"/>
                </a:cubicBezTo>
                <a:cubicBezTo>
                  <a:pt x="91052" y="166290"/>
                  <a:pt x="109581" y="185099"/>
                  <a:pt x="132414" y="185099"/>
                </a:cubicBezTo>
                <a:cubicBezTo>
                  <a:pt x="155247" y="185099"/>
                  <a:pt x="173776" y="166290"/>
                  <a:pt x="173776" y="143176"/>
                </a:cubicBezTo>
                <a:cubicBezTo>
                  <a:pt x="173776" y="139058"/>
                  <a:pt x="173215" y="135128"/>
                  <a:pt x="172092" y="131385"/>
                </a:cubicBez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718EAF43-0C69-8B12-6569-E55471E97EDD}"/>
              </a:ext>
            </a:extLst>
          </p:cNvPr>
          <p:cNvSpPr txBox="1">
            <a:spLocks/>
          </p:cNvSpPr>
          <p:nvPr userDrawn="1"/>
        </p:nvSpPr>
        <p:spPr>
          <a:xfrm>
            <a:off x="8000007" y="195979"/>
            <a:ext cx="3195216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نتائج التعلم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386AE232-2356-9AE4-FB02-DB8B85E7E3C7}"/>
              </a:ext>
            </a:extLst>
          </p:cNvPr>
          <p:cNvSpPr txBox="1">
            <a:spLocks/>
          </p:cNvSpPr>
          <p:nvPr userDrawn="1"/>
        </p:nvSpPr>
        <p:spPr>
          <a:xfrm>
            <a:off x="460008" y="195979"/>
            <a:ext cx="2122266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 تعرف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96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, We Do, 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4EC5382-E6EC-7544-EC58-7AD529A85D69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0C1B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1D4CBA6B-510C-6586-AA28-AC496528F032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00667D74-EF9F-FED0-B0BE-4347F292A0A3}"/>
              </a:ext>
            </a:extLst>
          </p:cNvPr>
          <p:cNvSpPr/>
          <p:nvPr userDrawn="1"/>
        </p:nvSpPr>
        <p:spPr>
          <a:xfrm>
            <a:off x="11457266" y="345595"/>
            <a:ext cx="355246" cy="326980"/>
          </a:xfrm>
          <a:custGeom>
            <a:avLst/>
            <a:gdLst>
              <a:gd name="connsiteX0" fmla="*/ 58002 w 355246"/>
              <a:gd name="connsiteY0" fmla="*/ 274745 h 326980"/>
              <a:gd name="connsiteX1" fmla="*/ 177623 w 355246"/>
              <a:gd name="connsiteY1" fmla="*/ 326981 h 326980"/>
              <a:gd name="connsiteX2" fmla="*/ 297245 w 355246"/>
              <a:gd name="connsiteY2" fmla="*/ 274745 h 326980"/>
              <a:gd name="connsiteX3" fmla="*/ 287635 w 355246"/>
              <a:gd name="connsiteY3" fmla="*/ 306743 h 326980"/>
              <a:gd name="connsiteX4" fmla="*/ 297245 w 355246"/>
              <a:gd name="connsiteY4" fmla="*/ 274745 h 326980"/>
              <a:gd name="connsiteX5" fmla="*/ 264683 w 355246"/>
              <a:gd name="connsiteY5" fmla="*/ 282434 h 326980"/>
              <a:gd name="connsiteX6" fmla="*/ 67612 w 355246"/>
              <a:gd name="connsiteY6" fmla="*/ 306743 h 326980"/>
              <a:gd name="connsiteX7" fmla="*/ 58002 w 355246"/>
              <a:gd name="connsiteY7" fmla="*/ 274745 h 326980"/>
              <a:gd name="connsiteX8" fmla="*/ 90564 w 355246"/>
              <a:gd name="connsiteY8" fmla="*/ 282434 h 326980"/>
              <a:gd name="connsiteX9" fmla="*/ 141104 w 355246"/>
              <a:gd name="connsiteY9" fmla="*/ 7010 h 326980"/>
              <a:gd name="connsiteX10" fmla="*/ 15038 w 355246"/>
              <a:gd name="connsiteY10" fmla="*/ 164960 h 326980"/>
              <a:gd name="connsiteX11" fmla="*/ 22161 w 355246"/>
              <a:gd name="connsiteY11" fmla="*/ 212334 h 326980"/>
              <a:gd name="connsiteX12" fmla="*/ 0 w 355246"/>
              <a:gd name="connsiteY12" fmla="*/ 187121 h 326980"/>
              <a:gd name="connsiteX13" fmla="*/ 22047 w 355246"/>
              <a:gd name="connsiteY13" fmla="*/ 212221 h 326980"/>
              <a:gd name="connsiteX14" fmla="*/ 32902 w 355246"/>
              <a:gd name="connsiteY14" fmla="*/ 180676 h 326980"/>
              <a:gd name="connsiteX15" fmla="*/ 118717 w 355246"/>
              <a:gd name="connsiteY15" fmla="*/ 31771 h 326980"/>
              <a:gd name="connsiteX16" fmla="*/ 141104 w 355246"/>
              <a:gd name="connsiteY16" fmla="*/ 6897 h 326980"/>
              <a:gd name="connsiteX17" fmla="*/ 108315 w 355246"/>
              <a:gd name="connsiteY17" fmla="*/ 0 h 326980"/>
              <a:gd name="connsiteX18" fmla="*/ 333086 w 355246"/>
              <a:gd name="connsiteY18" fmla="*/ 212334 h 326980"/>
              <a:gd name="connsiteX19" fmla="*/ 340209 w 355246"/>
              <a:gd name="connsiteY19" fmla="*/ 164847 h 326980"/>
              <a:gd name="connsiteX20" fmla="*/ 214143 w 355246"/>
              <a:gd name="connsiteY20" fmla="*/ 6897 h 326980"/>
              <a:gd name="connsiteX21" fmla="*/ 236530 w 355246"/>
              <a:gd name="connsiteY21" fmla="*/ 31771 h 326980"/>
              <a:gd name="connsiteX22" fmla="*/ 214143 w 355246"/>
              <a:gd name="connsiteY22" fmla="*/ 6897 h 326980"/>
              <a:gd name="connsiteX23" fmla="*/ 246932 w 355246"/>
              <a:gd name="connsiteY23" fmla="*/ 0 h 326980"/>
              <a:gd name="connsiteX24" fmla="*/ 355247 w 355246"/>
              <a:gd name="connsiteY24" fmla="*/ 187121 h 326980"/>
              <a:gd name="connsiteX25" fmla="*/ 333199 w 355246"/>
              <a:gd name="connsiteY25" fmla="*/ 212221 h 326980"/>
              <a:gd name="connsiteX26" fmla="*/ 322345 w 355246"/>
              <a:gd name="connsiteY26" fmla="*/ 180676 h 32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5246" h="326980">
                <a:moveTo>
                  <a:pt x="58002" y="274745"/>
                </a:moveTo>
                <a:cubicBezTo>
                  <a:pt x="87738" y="306856"/>
                  <a:pt x="130250" y="326981"/>
                  <a:pt x="177623" y="326981"/>
                </a:cubicBezTo>
                <a:cubicBezTo>
                  <a:pt x="224997" y="326981"/>
                  <a:pt x="267509" y="306856"/>
                  <a:pt x="297245" y="274745"/>
                </a:cubicBezTo>
                <a:moveTo>
                  <a:pt x="287635" y="306743"/>
                </a:moveTo>
                <a:lnTo>
                  <a:pt x="297245" y="274745"/>
                </a:lnTo>
                <a:lnTo>
                  <a:pt x="264683" y="282434"/>
                </a:lnTo>
                <a:moveTo>
                  <a:pt x="67612" y="306743"/>
                </a:moveTo>
                <a:lnTo>
                  <a:pt x="58002" y="274745"/>
                </a:lnTo>
                <a:lnTo>
                  <a:pt x="90564" y="282434"/>
                </a:lnTo>
                <a:moveTo>
                  <a:pt x="141104" y="7010"/>
                </a:moveTo>
                <a:cubicBezTo>
                  <a:pt x="68856" y="23517"/>
                  <a:pt x="15038" y="87964"/>
                  <a:pt x="15038" y="164960"/>
                </a:cubicBezTo>
                <a:cubicBezTo>
                  <a:pt x="15038" y="181468"/>
                  <a:pt x="17525" y="197410"/>
                  <a:pt x="22161" y="212334"/>
                </a:cubicBezTo>
                <a:moveTo>
                  <a:pt x="0" y="187121"/>
                </a:moveTo>
                <a:lnTo>
                  <a:pt x="22047" y="212221"/>
                </a:lnTo>
                <a:lnTo>
                  <a:pt x="32902" y="180676"/>
                </a:lnTo>
                <a:moveTo>
                  <a:pt x="118717" y="31771"/>
                </a:moveTo>
                <a:lnTo>
                  <a:pt x="141104" y="6897"/>
                </a:lnTo>
                <a:lnTo>
                  <a:pt x="108315" y="0"/>
                </a:lnTo>
                <a:moveTo>
                  <a:pt x="333086" y="212334"/>
                </a:moveTo>
                <a:cubicBezTo>
                  <a:pt x="337722" y="197297"/>
                  <a:pt x="340209" y="181355"/>
                  <a:pt x="340209" y="164847"/>
                </a:cubicBezTo>
                <a:cubicBezTo>
                  <a:pt x="340209" y="87851"/>
                  <a:pt x="286391" y="23404"/>
                  <a:pt x="214143" y="6897"/>
                </a:cubicBezTo>
                <a:moveTo>
                  <a:pt x="236530" y="31771"/>
                </a:moveTo>
                <a:lnTo>
                  <a:pt x="214143" y="6897"/>
                </a:lnTo>
                <a:lnTo>
                  <a:pt x="246932" y="0"/>
                </a:lnTo>
                <a:moveTo>
                  <a:pt x="355247" y="187121"/>
                </a:moveTo>
                <a:lnTo>
                  <a:pt x="333199" y="212221"/>
                </a:lnTo>
                <a:lnTo>
                  <a:pt x="322345" y="180676"/>
                </a:ln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2B267240-57A4-137F-311E-425AA17400E7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أنا أفعل، نحن نفعل، أنت تفعل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78F13F4-A0AC-CD0F-B199-12D7ECD55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6CA15AB-AF1A-4CDE-7CAC-5B4A28E55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5750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2CA9309-4D09-75B2-DB7F-428B8BE0C90D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F6BF354-2FEE-F66D-270C-F9B735968187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C54DABB9-4F36-CEE4-D47D-239F6EDC6CDD}"/>
              </a:ext>
            </a:extLst>
          </p:cNvPr>
          <p:cNvSpPr/>
          <p:nvPr userDrawn="1"/>
        </p:nvSpPr>
        <p:spPr>
          <a:xfrm>
            <a:off x="11457266" y="345595"/>
            <a:ext cx="355246" cy="326980"/>
          </a:xfrm>
          <a:custGeom>
            <a:avLst/>
            <a:gdLst>
              <a:gd name="connsiteX0" fmla="*/ 58002 w 355246"/>
              <a:gd name="connsiteY0" fmla="*/ 274745 h 326980"/>
              <a:gd name="connsiteX1" fmla="*/ 177623 w 355246"/>
              <a:gd name="connsiteY1" fmla="*/ 326981 h 326980"/>
              <a:gd name="connsiteX2" fmla="*/ 297245 w 355246"/>
              <a:gd name="connsiteY2" fmla="*/ 274745 h 326980"/>
              <a:gd name="connsiteX3" fmla="*/ 287635 w 355246"/>
              <a:gd name="connsiteY3" fmla="*/ 306743 h 326980"/>
              <a:gd name="connsiteX4" fmla="*/ 297245 w 355246"/>
              <a:gd name="connsiteY4" fmla="*/ 274745 h 326980"/>
              <a:gd name="connsiteX5" fmla="*/ 264683 w 355246"/>
              <a:gd name="connsiteY5" fmla="*/ 282434 h 326980"/>
              <a:gd name="connsiteX6" fmla="*/ 67612 w 355246"/>
              <a:gd name="connsiteY6" fmla="*/ 306743 h 326980"/>
              <a:gd name="connsiteX7" fmla="*/ 58002 w 355246"/>
              <a:gd name="connsiteY7" fmla="*/ 274745 h 326980"/>
              <a:gd name="connsiteX8" fmla="*/ 90564 w 355246"/>
              <a:gd name="connsiteY8" fmla="*/ 282434 h 326980"/>
              <a:gd name="connsiteX9" fmla="*/ 141104 w 355246"/>
              <a:gd name="connsiteY9" fmla="*/ 7010 h 326980"/>
              <a:gd name="connsiteX10" fmla="*/ 15038 w 355246"/>
              <a:gd name="connsiteY10" fmla="*/ 164960 h 326980"/>
              <a:gd name="connsiteX11" fmla="*/ 22161 w 355246"/>
              <a:gd name="connsiteY11" fmla="*/ 212334 h 326980"/>
              <a:gd name="connsiteX12" fmla="*/ 0 w 355246"/>
              <a:gd name="connsiteY12" fmla="*/ 187121 h 326980"/>
              <a:gd name="connsiteX13" fmla="*/ 22047 w 355246"/>
              <a:gd name="connsiteY13" fmla="*/ 212221 h 326980"/>
              <a:gd name="connsiteX14" fmla="*/ 32902 w 355246"/>
              <a:gd name="connsiteY14" fmla="*/ 180676 h 326980"/>
              <a:gd name="connsiteX15" fmla="*/ 118717 w 355246"/>
              <a:gd name="connsiteY15" fmla="*/ 31771 h 326980"/>
              <a:gd name="connsiteX16" fmla="*/ 141104 w 355246"/>
              <a:gd name="connsiteY16" fmla="*/ 6897 h 326980"/>
              <a:gd name="connsiteX17" fmla="*/ 108315 w 355246"/>
              <a:gd name="connsiteY17" fmla="*/ 0 h 326980"/>
              <a:gd name="connsiteX18" fmla="*/ 333086 w 355246"/>
              <a:gd name="connsiteY18" fmla="*/ 212334 h 326980"/>
              <a:gd name="connsiteX19" fmla="*/ 340209 w 355246"/>
              <a:gd name="connsiteY19" fmla="*/ 164847 h 326980"/>
              <a:gd name="connsiteX20" fmla="*/ 214143 w 355246"/>
              <a:gd name="connsiteY20" fmla="*/ 6897 h 326980"/>
              <a:gd name="connsiteX21" fmla="*/ 236530 w 355246"/>
              <a:gd name="connsiteY21" fmla="*/ 31771 h 326980"/>
              <a:gd name="connsiteX22" fmla="*/ 214143 w 355246"/>
              <a:gd name="connsiteY22" fmla="*/ 6897 h 326980"/>
              <a:gd name="connsiteX23" fmla="*/ 246932 w 355246"/>
              <a:gd name="connsiteY23" fmla="*/ 0 h 326980"/>
              <a:gd name="connsiteX24" fmla="*/ 355247 w 355246"/>
              <a:gd name="connsiteY24" fmla="*/ 187121 h 326980"/>
              <a:gd name="connsiteX25" fmla="*/ 333199 w 355246"/>
              <a:gd name="connsiteY25" fmla="*/ 212221 h 326980"/>
              <a:gd name="connsiteX26" fmla="*/ 322345 w 355246"/>
              <a:gd name="connsiteY26" fmla="*/ 180676 h 32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5246" h="326980">
                <a:moveTo>
                  <a:pt x="58002" y="274745"/>
                </a:moveTo>
                <a:cubicBezTo>
                  <a:pt x="87738" y="306856"/>
                  <a:pt x="130250" y="326981"/>
                  <a:pt x="177623" y="326981"/>
                </a:cubicBezTo>
                <a:cubicBezTo>
                  <a:pt x="224997" y="326981"/>
                  <a:pt x="267509" y="306856"/>
                  <a:pt x="297245" y="274745"/>
                </a:cubicBezTo>
                <a:moveTo>
                  <a:pt x="287635" y="306743"/>
                </a:moveTo>
                <a:lnTo>
                  <a:pt x="297245" y="274745"/>
                </a:lnTo>
                <a:lnTo>
                  <a:pt x="264683" y="282434"/>
                </a:lnTo>
                <a:moveTo>
                  <a:pt x="67612" y="306743"/>
                </a:moveTo>
                <a:lnTo>
                  <a:pt x="58002" y="274745"/>
                </a:lnTo>
                <a:lnTo>
                  <a:pt x="90564" y="282434"/>
                </a:lnTo>
                <a:moveTo>
                  <a:pt x="141104" y="7010"/>
                </a:moveTo>
                <a:cubicBezTo>
                  <a:pt x="68856" y="23517"/>
                  <a:pt x="15038" y="87964"/>
                  <a:pt x="15038" y="164960"/>
                </a:cubicBezTo>
                <a:cubicBezTo>
                  <a:pt x="15038" y="181468"/>
                  <a:pt x="17525" y="197410"/>
                  <a:pt x="22161" y="212334"/>
                </a:cubicBezTo>
                <a:moveTo>
                  <a:pt x="0" y="187121"/>
                </a:moveTo>
                <a:lnTo>
                  <a:pt x="22047" y="212221"/>
                </a:lnTo>
                <a:lnTo>
                  <a:pt x="32902" y="180676"/>
                </a:lnTo>
                <a:moveTo>
                  <a:pt x="118717" y="31771"/>
                </a:moveTo>
                <a:lnTo>
                  <a:pt x="141104" y="6897"/>
                </a:lnTo>
                <a:lnTo>
                  <a:pt x="108315" y="0"/>
                </a:lnTo>
                <a:moveTo>
                  <a:pt x="333086" y="212334"/>
                </a:moveTo>
                <a:cubicBezTo>
                  <a:pt x="337722" y="197297"/>
                  <a:pt x="340209" y="181355"/>
                  <a:pt x="340209" y="164847"/>
                </a:cubicBezTo>
                <a:cubicBezTo>
                  <a:pt x="340209" y="87851"/>
                  <a:pt x="286391" y="23404"/>
                  <a:pt x="214143" y="6897"/>
                </a:cubicBezTo>
                <a:moveTo>
                  <a:pt x="236530" y="31771"/>
                </a:moveTo>
                <a:lnTo>
                  <a:pt x="214143" y="6897"/>
                </a:lnTo>
                <a:lnTo>
                  <a:pt x="246932" y="0"/>
                </a:lnTo>
                <a:moveTo>
                  <a:pt x="355247" y="187121"/>
                </a:moveTo>
                <a:lnTo>
                  <a:pt x="333199" y="212221"/>
                </a:lnTo>
                <a:lnTo>
                  <a:pt x="322345" y="180676"/>
                </a:ln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3A50A3DE-CEF1-32CC-0FC5-AD28BE028768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أنا أفعل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0C4B150-737A-3F61-60DF-F7079992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0A16C7-22B0-8D7A-3A6B-5C54D03E4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362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7841CBC-2534-38A6-7B99-4A8C4D7B179B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3ECABB9-8B77-5F42-450B-21CBF774393D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70E1EE4E-9CEF-1D72-5139-7DAE68062125}"/>
              </a:ext>
            </a:extLst>
          </p:cNvPr>
          <p:cNvSpPr/>
          <p:nvPr userDrawn="1"/>
        </p:nvSpPr>
        <p:spPr>
          <a:xfrm>
            <a:off x="11457266" y="345595"/>
            <a:ext cx="355246" cy="326980"/>
          </a:xfrm>
          <a:custGeom>
            <a:avLst/>
            <a:gdLst>
              <a:gd name="connsiteX0" fmla="*/ 58002 w 355246"/>
              <a:gd name="connsiteY0" fmla="*/ 274745 h 326980"/>
              <a:gd name="connsiteX1" fmla="*/ 177623 w 355246"/>
              <a:gd name="connsiteY1" fmla="*/ 326981 h 326980"/>
              <a:gd name="connsiteX2" fmla="*/ 297245 w 355246"/>
              <a:gd name="connsiteY2" fmla="*/ 274745 h 326980"/>
              <a:gd name="connsiteX3" fmla="*/ 287635 w 355246"/>
              <a:gd name="connsiteY3" fmla="*/ 306743 h 326980"/>
              <a:gd name="connsiteX4" fmla="*/ 297245 w 355246"/>
              <a:gd name="connsiteY4" fmla="*/ 274745 h 326980"/>
              <a:gd name="connsiteX5" fmla="*/ 264683 w 355246"/>
              <a:gd name="connsiteY5" fmla="*/ 282434 h 326980"/>
              <a:gd name="connsiteX6" fmla="*/ 67612 w 355246"/>
              <a:gd name="connsiteY6" fmla="*/ 306743 h 326980"/>
              <a:gd name="connsiteX7" fmla="*/ 58002 w 355246"/>
              <a:gd name="connsiteY7" fmla="*/ 274745 h 326980"/>
              <a:gd name="connsiteX8" fmla="*/ 90564 w 355246"/>
              <a:gd name="connsiteY8" fmla="*/ 282434 h 326980"/>
              <a:gd name="connsiteX9" fmla="*/ 141104 w 355246"/>
              <a:gd name="connsiteY9" fmla="*/ 7010 h 326980"/>
              <a:gd name="connsiteX10" fmla="*/ 15038 w 355246"/>
              <a:gd name="connsiteY10" fmla="*/ 164960 h 326980"/>
              <a:gd name="connsiteX11" fmla="*/ 22161 w 355246"/>
              <a:gd name="connsiteY11" fmla="*/ 212334 h 326980"/>
              <a:gd name="connsiteX12" fmla="*/ 0 w 355246"/>
              <a:gd name="connsiteY12" fmla="*/ 187121 h 326980"/>
              <a:gd name="connsiteX13" fmla="*/ 22047 w 355246"/>
              <a:gd name="connsiteY13" fmla="*/ 212221 h 326980"/>
              <a:gd name="connsiteX14" fmla="*/ 32902 w 355246"/>
              <a:gd name="connsiteY14" fmla="*/ 180676 h 326980"/>
              <a:gd name="connsiteX15" fmla="*/ 118717 w 355246"/>
              <a:gd name="connsiteY15" fmla="*/ 31771 h 326980"/>
              <a:gd name="connsiteX16" fmla="*/ 141104 w 355246"/>
              <a:gd name="connsiteY16" fmla="*/ 6897 h 326980"/>
              <a:gd name="connsiteX17" fmla="*/ 108315 w 355246"/>
              <a:gd name="connsiteY17" fmla="*/ 0 h 326980"/>
              <a:gd name="connsiteX18" fmla="*/ 333086 w 355246"/>
              <a:gd name="connsiteY18" fmla="*/ 212334 h 326980"/>
              <a:gd name="connsiteX19" fmla="*/ 340209 w 355246"/>
              <a:gd name="connsiteY19" fmla="*/ 164847 h 326980"/>
              <a:gd name="connsiteX20" fmla="*/ 214143 w 355246"/>
              <a:gd name="connsiteY20" fmla="*/ 6897 h 326980"/>
              <a:gd name="connsiteX21" fmla="*/ 236530 w 355246"/>
              <a:gd name="connsiteY21" fmla="*/ 31771 h 326980"/>
              <a:gd name="connsiteX22" fmla="*/ 214143 w 355246"/>
              <a:gd name="connsiteY22" fmla="*/ 6897 h 326980"/>
              <a:gd name="connsiteX23" fmla="*/ 246932 w 355246"/>
              <a:gd name="connsiteY23" fmla="*/ 0 h 326980"/>
              <a:gd name="connsiteX24" fmla="*/ 355247 w 355246"/>
              <a:gd name="connsiteY24" fmla="*/ 187121 h 326980"/>
              <a:gd name="connsiteX25" fmla="*/ 333199 w 355246"/>
              <a:gd name="connsiteY25" fmla="*/ 212221 h 326980"/>
              <a:gd name="connsiteX26" fmla="*/ 322345 w 355246"/>
              <a:gd name="connsiteY26" fmla="*/ 180676 h 32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5246" h="326980">
                <a:moveTo>
                  <a:pt x="58002" y="274745"/>
                </a:moveTo>
                <a:cubicBezTo>
                  <a:pt x="87738" y="306856"/>
                  <a:pt x="130250" y="326981"/>
                  <a:pt x="177623" y="326981"/>
                </a:cubicBezTo>
                <a:cubicBezTo>
                  <a:pt x="224997" y="326981"/>
                  <a:pt x="267509" y="306856"/>
                  <a:pt x="297245" y="274745"/>
                </a:cubicBezTo>
                <a:moveTo>
                  <a:pt x="287635" y="306743"/>
                </a:moveTo>
                <a:lnTo>
                  <a:pt x="297245" y="274745"/>
                </a:lnTo>
                <a:lnTo>
                  <a:pt x="264683" y="282434"/>
                </a:lnTo>
                <a:moveTo>
                  <a:pt x="67612" y="306743"/>
                </a:moveTo>
                <a:lnTo>
                  <a:pt x="58002" y="274745"/>
                </a:lnTo>
                <a:lnTo>
                  <a:pt x="90564" y="282434"/>
                </a:lnTo>
                <a:moveTo>
                  <a:pt x="141104" y="7010"/>
                </a:moveTo>
                <a:cubicBezTo>
                  <a:pt x="68856" y="23517"/>
                  <a:pt x="15038" y="87964"/>
                  <a:pt x="15038" y="164960"/>
                </a:cubicBezTo>
                <a:cubicBezTo>
                  <a:pt x="15038" y="181468"/>
                  <a:pt x="17525" y="197410"/>
                  <a:pt x="22161" y="212334"/>
                </a:cubicBezTo>
                <a:moveTo>
                  <a:pt x="0" y="187121"/>
                </a:moveTo>
                <a:lnTo>
                  <a:pt x="22047" y="212221"/>
                </a:lnTo>
                <a:lnTo>
                  <a:pt x="32902" y="180676"/>
                </a:lnTo>
                <a:moveTo>
                  <a:pt x="118717" y="31771"/>
                </a:moveTo>
                <a:lnTo>
                  <a:pt x="141104" y="6897"/>
                </a:lnTo>
                <a:lnTo>
                  <a:pt x="108315" y="0"/>
                </a:lnTo>
                <a:moveTo>
                  <a:pt x="333086" y="212334"/>
                </a:moveTo>
                <a:cubicBezTo>
                  <a:pt x="337722" y="197297"/>
                  <a:pt x="340209" y="181355"/>
                  <a:pt x="340209" y="164847"/>
                </a:cubicBezTo>
                <a:cubicBezTo>
                  <a:pt x="340209" y="87851"/>
                  <a:pt x="286391" y="23404"/>
                  <a:pt x="214143" y="6897"/>
                </a:cubicBezTo>
                <a:moveTo>
                  <a:pt x="236530" y="31771"/>
                </a:moveTo>
                <a:lnTo>
                  <a:pt x="214143" y="6897"/>
                </a:lnTo>
                <a:lnTo>
                  <a:pt x="246932" y="0"/>
                </a:lnTo>
                <a:moveTo>
                  <a:pt x="355247" y="187121"/>
                </a:moveTo>
                <a:lnTo>
                  <a:pt x="333199" y="212221"/>
                </a:lnTo>
                <a:lnTo>
                  <a:pt x="322345" y="180676"/>
                </a:ln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B4C118E-EB3E-AAAE-693D-FFE76509715C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نحن نفعل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EF1BDC1-B239-EE28-9985-51A4E3A3D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A5F1B9-BA09-FBD6-3BC4-60F4A9764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649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8A59128-EC00-6970-79DE-1933C8195B28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BF4279B-8AF6-1F28-469C-3B42485CB41F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18FE9ED3-6798-9B5B-0207-5A481D927828}"/>
              </a:ext>
            </a:extLst>
          </p:cNvPr>
          <p:cNvSpPr/>
          <p:nvPr userDrawn="1"/>
        </p:nvSpPr>
        <p:spPr>
          <a:xfrm>
            <a:off x="11457266" y="345595"/>
            <a:ext cx="355246" cy="326980"/>
          </a:xfrm>
          <a:custGeom>
            <a:avLst/>
            <a:gdLst>
              <a:gd name="connsiteX0" fmla="*/ 58002 w 355246"/>
              <a:gd name="connsiteY0" fmla="*/ 274745 h 326980"/>
              <a:gd name="connsiteX1" fmla="*/ 177623 w 355246"/>
              <a:gd name="connsiteY1" fmla="*/ 326981 h 326980"/>
              <a:gd name="connsiteX2" fmla="*/ 297245 w 355246"/>
              <a:gd name="connsiteY2" fmla="*/ 274745 h 326980"/>
              <a:gd name="connsiteX3" fmla="*/ 287635 w 355246"/>
              <a:gd name="connsiteY3" fmla="*/ 306743 h 326980"/>
              <a:gd name="connsiteX4" fmla="*/ 297245 w 355246"/>
              <a:gd name="connsiteY4" fmla="*/ 274745 h 326980"/>
              <a:gd name="connsiteX5" fmla="*/ 264683 w 355246"/>
              <a:gd name="connsiteY5" fmla="*/ 282434 h 326980"/>
              <a:gd name="connsiteX6" fmla="*/ 67612 w 355246"/>
              <a:gd name="connsiteY6" fmla="*/ 306743 h 326980"/>
              <a:gd name="connsiteX7" fmla="*/ 58002 w 355246"/>
              <a:gd name="connsiteY7" fmla="*/ 274745 h 326980"/>
              <a:gd name="connsiteX8" fmla="*/ 90564 w 355246"/>
              <a:gd name="connsiteY8" fmla="*/ 282434 h 326980"/>
              <a:gd name="connsiteX9" fmla="*/ 141104 w 355246"/>
              <a:gd name="connsiteY9" fmla="*/ 7010 h 326980"/>
              <a:gd name="connsiteX10" fmla="*/ 15038 w 355246"/>
              <a:gd name="connsiteY10" fmla="*/ 164960 h 326980"/>
              <a:gd name="connsiteX11" fmla="*/ 22161 w 355246"/>
              <a:gd name="connsiteY11" fmla="*/ 212334 h 326980"/>
              <a:gd name="connsiteX12" fmla="*/ 0 w 355246"/>
              <a:gd name="connsiteY12" fmla="*/ 187121 h 326980"/>
              <a:gd name="connsiteX13" fmla="*/ 22047 w 355246"/>
              <a:gd name="connsiteY13" fmla="*/ 212221 h 326980"/>
              <a:gd name="connsiteX14" fmla="*/ 32902 w 355246"/>
              <a:gd name="connsiteY14" fmla="*/ 180676 h 326980"/>
              <a:gd name="connsiteX15" fmla="*/ 118717 w 355246"/>
              <a:gd name="connsiteY15" fmla="*/ 31771 h 326980"/>
              <a:gd name="connsiteX16" fmla="*/ 141104 w 355246"/>
              <a:gd name="connsiteY16" fmla="*/ 6897 h 326980"/>
              <a:gd name="connsiteX17" fmla="*/ 108315 w 355246"/>
              <a:gd name="connsiteY17" fmla="*/ 0 h 326980"/>
              <a:gd name="connsiteX18" fmla="*/ 333086 w 355246"/>
              <a:gd name="connsiteY18" fmla="*/ 212334 h 326980"/>
              <a:gd name="connsiteX19" fmla="*/ 340209 w 355246"/>
              <a:gd name="connsiteY19" fmla="*/ 164847 h 326980"/>
              <a:gd name="connsiteX20" fmla="*/ 214143 w 355246"/>
              <a:gd name="connsiteY20" fmla="*/ 6897 h 326980"/>
              <a:gd name="connsiteX21" fmla="*/ 236530 w 355246"/>
              <a:gd name="connsiteY21" fmla="*/ 31771 h 326980"/>
              <a:gd name="connsiteX22" fmla="*/ 214143 w 355246"/>
              <a:gd name="connsiteY22" fmla="*/ 6897 h 326980"/>
              <a:gd name="connsiteX23" fmla="*/ 246932 w 355246"/>
              <a:gd name="connsiteY23" fmla="*/ 0 h 326980"/>
              <a:gd name="connsiteX24" fmla="*/ 355247 w 355246"/>
              <a:gd name="connsiteY24" fmla="*/ 187121 h 326980"/>
              <a:gd name="connsiteX25" fmla="*/ 333199 w 355246"/>
              <a:gd name="connsiteY25" fmla="*/ 212221 h 326980"/>
              <a:gd name="connsiteX26" fmla="*/ 322345 w 355246"/>
              <a:gd name="connsiteY26" fmla="*/ 180676 h 32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55246" h="326980">
                <a:moveTo>
                  <a:pt x="58002" y="274745"/>
                </a:moveTo>
                <a:cubicBezTo>
                  <a:pt x="87738" y="306856"/>
                  <a:pt x="130250" y="326981"/>
                  <a:pt x="177623" y="326981"/>
                </a:cubicBezTo>
                <a:cubicBezTo>
                  <a:pt x="224997" y="326981"/>
                  <a:pt x="267509" y="306856"/>
                  <a:pt x="297245" y="274745"/>
                </a:cubicBezTo>
                <a:moveTo>
                  <a:pt x="287635" y="306743"/>
                </a:moveTo>
                <a:lnTo>
                  <a:pt x="297245" y="274745"/>
                </a:lnTo>
                <a:lnTo>
                  <a:pt x="264683" y="282434"/>
                </a:lnTo>
                <a:moveTo>
                  <a:pt x="67612" y="306743"/>
                </a:moveTo>
                <a:lnTo>
                  <a:pt x="58002" y="274745"/>
                </a:lnTo>
                <a:lnTo>
                  <a:pt x="90564" y="282434"/>
                </a:lnTo>
                <a:moveTo>
                  <a:pt x="141104" y="7010"/>
                </a:moveTo>
                <a:cubicBezTo>
                  <a:pt x="68856" y="23517"/>
                  <a:pt x="15038" y="87964"/>
                  <a:pt x="15038" y="164960"/>
                </a:cubicBezTo>
                <a:cubicBezTo>
                  <a:pt x="15038" y="181468"/>
                  <a:pt x="17525" y="197410"/>
                  <a:pt x="22161" y="212334"/>
                </a:cubicBezTo>
                <a:moveTo>
                  <a:pt x="0" y="187121"/>
                </a:moveTo>
                <a:lnTo>
                  <a:pt x="22047" y="212221"/>
                </a:lnTo>
                <a:lnTo>
                  <a:pt x="32902" y="180676"/>
                </a:lnTo>
                <a:moveTo>
                  <a:pt x="118717" y="31771"/>
                </a:moveTo>
                <a:lnTo>
                  <a:pt x="141104" y="6897"/>
                </a:lnTo>
                <a:lnTo>
                  <a:pt x="108315" y="0"/>
                </a:lnTo>
                <a:moveTo>
                  <a:pt x="333086" y="212334"/>
                </a:moveTo>
                <a:cubicBezTo>
                  <a:pt x="337722" y="197297"/>
                  <a:pt x="340209" y="181355"/>
                  <a:pt x="340209" y="164847"/>
                </a:cubicBezTo>
                <a:cubicBezTo>
                  <a:pt x="340209" y="87851"/>
                  <a:pt x="286391" y="23404"/>
                  <a:pt x="214143" y="6897"/>
                </a:cubicBezTo>
                <a:moveTo>
                  <a:pt x="236530" y="31771"/>
                </a:moveTo>
                <a:lnTo>
                  <a:pt x="214143" y="6897"/>
                </a:lnTo>
                <a:lnTo>
                  <a:pt x="246932" y="0"/>
                </a:lnTo>
                <a:moveTo>
                  <a:pt x="355247" y="187121"/>
                </a:moveTo>
                <a:lnTo>
                  <a:pt x="333199" y="212221"/>
                </a:lnTo>
                <a:lnTo>
                  <a:pt x="322345" y="180676"/>
                </a:ln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77872A6-BDF5-0349-7DC2-B2F2DE141898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أنت تفعل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ED8C7DC-665C-0E97-1DDA-26E6A77DC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2FE09A-6CE2-9F94-4B70-6D126142F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251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firmative Chec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1BDF6C7-CDBA-B7A5-7A99-6D67B9C6DBE2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2DA8715-B893-01B8-5094-1B4C4F097820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AC64369-93FA-B4B1-7F66-05F6E17161BC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التحقق الإيجابي 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raphic 7">
            <a:extLst>
              <a:ext uri="{FF2B5EF4-FFF2-40B4-BE49-F238E27FC236}">
                <a16:creationId xmlns:a16="http://schemas.microsoft.com/office/drawing/2014/main" id="{16A911F9-725D-E896-1074-41969373DD3E}"/>
              </a:ext>
            </a:extLst>
          </p:cNvPr>
          <p:cNvSpPr/>
          <p:nvPr userDrawn="1"/>
        </p:nvSpPr>
        <p:spPr>
          <a:xfrm>
            <a:off x="11489608" y="345953"/>
            <a:ext cx="318201" cy="318201"/>
          </a:xfrm>
          <a:custGeom>
            <a:avLst/>
            <a:gdLst>
              <a:gd name="connsiteX0" fmla="*/ 226197 w 318201"/>
              <a:gd name="connsiteY0" fmla="*/ 159101 h 318201"/>
              <a:gd name="connsiteX1" fmla="*/ 159101 w 318201"/>
              <a:gd name="connsiteY1" fmla="*/ 226197 h 318201"/>
              <a:gd name="connsiteX2" fmla="*/ 92004 w 318201"/>
              <a:gd name="connsiteY2" fmla="*/ 159101 h 318201"/>
              <a:gd name="connsiteX3" fmla="*/ 159101 w 318201"/>
              <a:gd name="connsiteY3" fmla="*/ 92004 h 318201"/>
              <a:gd name="connsiteX4" fmla="*/ 226197 w 318201"/>
              <a:gd name="connsiteY4" fmla="*/ 159101 h 318201"/>
              <a:gd name="connsiteX5" fmla="*/ 271564 w 318201"/>
              <a:gd name="connsiteY5" fmla="*/ 46637 h 318201"/>
              <a:gd name="connsiteX6" fmla="*/ 250469 w 318201"/>
              <a:gd name="connsiteY6" fmla="*/ 45494 h 318201"/>
              <a:gd name="connsiteX7" fmla="*/ 271564 w 318201"/>
              <a:gd name="connsiteY7" fmla="*/ 46637 h 318201"/>
              <a:gd name="connsiteX8" fmla="*/ 272707 w 318201"/>
              <a:gd name="connsiteY8" fmla="*/ 67732 h 318201"/>
              <a:gd name="connsiteX9" fmla="*/ 271564 w 318201"/>
              <a:gd name="connsiteY9" fmla="*/ 46637 h 318201"/>
              <a:gd name="connsiteX10" fmla="*/ 241319 w 318201"/>
              <a:gd name="connsiteY10" fmla="*/ 76882 h 318201"/>
              <a:gd name="connsiteX11" fmla="*/ 271564 w 318201"/>
              <a:gd name="connsiteY11" fmla="*/ 271564 h 318201"/>
              <a:gd name="connsiteX12" fmla="*/ 272707 w 318201"/>
              <a:gd name="connsiteY12" fmla="*/ 250469 h 318201"/>
              <a:gd name="connsiteX13" fmla="*/ 271564 w 318201"/>
              <a:gd name="connsiteY13" fmla="*/ 271564 h 318201"/>
              <a:gd name="connsiteX14" fmla="*/ 250469 w 318201"/>
              <a:gd name="connsiteY14" fmla="*/ 272707 h 318201"/>
              <a:gd name="connsiteX15" fmla="*/ 271564 w 318201"/>
              <a:gd name="connsiteY15" fmla="*/ 271564 h 318201"/>
              <a:gd name="connsiteX16" fmla="*/ 241319 w 318201"/>
              <a:gd name="connsiteY16" fmla="*/ 241319 h 318201"/>
              <a:gd name="connsiteX17" fmla="*/ 46637 w 318201"/>
              <a:gd name="connsiteY17" fmla="*/ 46637 h 318201"/>
              <a:gd name="connsiteX18" fmla="*/ 45494 w 318201"/>
              <a:gd name="connsiteY18" fmla="*/ 67732 h 318201"/>
              <a:gd name="connsiteX19" fmla="*/ 46637 w 318201"/>
              <a:gd name="connsiteY19" fmla="*/ 46637 h 318201"/>
              <a:gd name="connsiteX20" fmla="*/ 67732 w 318201"/>
              <a:gd name="connsiteY20" fmla="*/ 45494 h 318201"/>
              <a:gd name="connsiteX21" fmla="*/ 46637 w 318201"/>
              <a:gd name="connsiteY21" fmla="*/ 46637 h 318201"/>
              <a:gd name="connsiteX22" fmla="*/ 76882 w 318201"/>
              <a:gd name="connsiteY22" fmla="*/ 76882 h 318201"/>
              <a:gd name="connsiteX23" fmla="*/ 318201 w 318201"/>
              <a:gd name="connsiteY23" fmla="*/ 159101 h 318201"/>
              <a:gd name="connsiteX24" fmla="*/ 304096 w 318201"/>
              <a:gd name="connsiteY24" fmla="*/ 143343 h 318201"/>
              <a:gd name="connsiteX25" fmla="*/ 318201 w 318201"/>
              <a:gd name="connsiteY25" fmla="*/ 159101 h 318201"/>
              <a:gd name="connsiteX26" fmla="*/ 304096 w 318201"/>
              <a:gd name="connsiteY26" fmla="*/ 174858 h 318201"/>
              <a:gd name="connsiteX27" fmla="*/ 318201 w 318201"/>
              <a:gd name="connsiteY27" fmla="*/ 159101 h 318201"/>
              <a:gd name="connsiteX28" fmla="*/ 275376 w 318201"/>
              <a:gd name="connsiteY28" fmla="*/ 159101 h 318201"/>
              <a:gd name="connsiteX29" fmla="*/ 0 w 318201"/>
              <a:gd name="connsiteY29" fmla="*/ 159101 h 318201"/>
              <a:gd name="connsiteX30" fmla="*/ 14106 w 318201"/>
              <a:gd name="connsiteY30" fmla="*/ 174858 h 318201"/>
              <a:gd name="connsiteX31" fmla="*/ 0 w 318201"/>
              <a:gd name="connsiteY31" fmla="*/ 159101 h 318201"/>
              <a:gd name="connsiteX32" fmla="*/ 14106 w 318201"/>
              <a:gd name="connsiteY32" fmla="*/ 143343 h 318201"/>
              <a:gd name="connsiteX33" fmla="*/ 0 w 318201"/>
              <a:gd name="connsiteY33" fmla="*/ 159101 h 318201"/>
              <a:gd name="connsiteX34" fmla="*/ 42825 w 318201"/>
              <a:gd name="connsiteY34" fmla="*/ 159101 h 318201"/>
              <a:gd name="connsiteX35" fmla="*/ 159101 w 318201"/>
              <a:gd name="connsiteY35" fmla="*/ 60489 h 318201"/>
              <a:gd name="connsiteX36" fmla="*/ 60489 w 318201"/>
              <a:gd name="connsiteY36" fmla="*/ 159101 h 318201"/>
              <a:gd name="connsiteX37" fmla="*/ 74848 w 318201"/>
              <a:gd name="connsiteY37" fmla="*/ 210440 h 318201"/>
              <a:gd name="connsiteX38" fmla="*/ 6989 w 318201"/>
              <a:gd name="connsiteY38" fmla="*/ 278299 h 318201"/>
              <a:gd name="connsiteX39" fmla="*/ 6989 w 318201"/>
              <a:gd name="connsiteY39" fmla="*/ 311339 h 318201"/>
              <a:gd name="connsiteX40" fmla="*/ 23509 w 318201"/>
              <a:gd name="connsiteY40" fmla="*/ 318201 h 318201"/>
              <a:gd name="connsiteX41" fmla="*/ 40029 w 318201"/>
              <a:gd name="connsiteY41" fmla="*/ 311339 h 318201"/>
              <a:gd name="connsiteX42" fmla="*/ 107888 w 318201"/>
              <a:gd name="connsiteY42" fmla="*/ 243480 h 318201"/>
              <a:gd name="connsiteX43" fmla="*/ 158973 w 318201"/>
              <a:gd name="connsiteY43" fmla="*/ 257712 h 318201"/>
              <a:gd name="connsiteX44" fmla="*/ 257585 w 318201"/>
              <a:gd name="connsiteY44" fmla="*/ 159101 h 318201"/>
              <a:gd name="connsiteX45" fmla="*/ 158973 w 318201"/>
              <a:gd name="connsiteY45" fmla="*/ 60489 h 318201"/>
              <a:gd name="connsiteX46" fmla="*/ 159101 w 318201"/>
              <a:gd name="connsiteY46" fmla="*/ 318201 h 318201"/>
              <a:gd name="connsiteX47" fmla="*/ 174858 w 318201"/>
              <a:gd name="connsiteY47" fmla="*/ 304096 h 318201"/>
              <a:gd name="connsiteX48" fmla="*/ 159101 w 318201"/>
              <a:gd name="connsiteY48" fmla="*/ 318201 h 318201"/>
              <a:gd name="connsiteX49" fmla="*/ 143343 w 318201"/>
              <a:gd name="connsiteY49" fmla="*/ 304096 h 318201"/>
              <a:gd name="connsiteX50" fmla="*/ 159101 w 318201"/>
              <a:gd name="connsiteY50" fmla="*/ 318201 h 318201"/>
              <a:gd name="connsiteX51" fmla="*/ 159101 w 318201"/>
              <a:gd name="connsiteY51" fmla="*/ 275376 h 318201"/>
              <a:gd name="connsiteX52" fmla="*/ 159101 w 318201"/>
              <a:gd name="connsiteY52" fmla="*/ 0 h 318201"/>
              <a:gd name="connsiteX53" fmla="*/ 143343 w 318201"/>
              <a:gd name="connsiteY53" fmla="*/ 14106 h 318201"/>
              <a:gd name="connsiteX54" fmla="*/ 159101 w 318201"/>
              <a:gd name="connsiteY54" fmla="*/ 0 h 318201"/>
              <a:gd name="connsiteX55" fmla="*/ 174858 w 318201"/>
              <a:gd name="connsiteY55" fmla="*/ 14106 h 318201"/>
              <a:gd name="connsiteX56" fmla="*/ 159101 w 318201"/>
              <a:gd name="connsiteY56" fmla="*/ 0 h 318201"/>
              <a:gd name="connsiteX57" fmla="*/ 159101 w 318201"/>
              <a:gd name="connsiteY57" fmla="*/ 42825 h 318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318201" h="318201">
                <a:moveTo>
                  <a:pt x="226197" y="159101"/>
                </a:moveTo>
                <a:cubicBezTo>
                  <a:pt x="226197" y="196207"/>
                  <a:pt x="196207" y="226197"/>
                  <a:pt x="159101" y="226197"/>
                </a:cubicBezTo>
                <a:cubicBezTo>
                  <a:pt x="121994" y="226197"/>
                  <a:pt x="92004" y="196207"/>
                  <a:pt x="92004" y="159101"/>
                </a:cubicBezTo>
                <a:cubicBezTo>
                  <a:pt x="92004" y="121994"/>
                  <a:pt x="121994" y="92004"/>
                  <a:pt x="159101" y="92004"/>
                </a:cubicBezTo>
                <a:cubicBezTo>
                  <a:pt x="196207" y="92004"/>
                  <a:pt x="226197" y="121994"/>
                  <a:pt x="226197" y="159101"/>
                </a:cubicBezTo>
                <a:close/>
                <a:moveTo>
                  <a:pt x="271564" y="46637"/>
                </a:moveTo>
                <a:lnTo>
                  <a:pt x="250469" y="45494"/>
                </a:lnTo>
                <a:moveTo>
                  <a:pt x="271564" y="46637"/>
                </a:moveTo>
                <a:lnTo>
                  <a:pt x="272707" y="67732"/>
                </a:lnTo>
                <a:moveTo>
                  <a:pt x="271564" y="46637"/>
                </a:moveTo>
                <a:lnTo>
                  <a:pt x="241319" y="76882"/>
                </a:lnTo>
                <a:moveTo>
                  <a:pt x="271564" y="271564"/>
                </a:moveTo>
                <a:lnTo>
                  <a:pt x="272707" y="250469"/>
                </a:lnTo>
                <a:moveTo>
                  <a:pt x="271564" y="271564"/>
                </a:moveTo>
                <a:lnTo>
                  <a:pt x="250469" y="272707"/>
                </a:lnTo>
                <a:moveTo>
                  <a:pt x="271564" y="271564"/>
                </a:moveTo>
                <a:lnTo>
                  <a:pt x="241319" y="241319"/>
                </a:lnTo>
                <a:moveTo>
                  <a:pt x="46637" y="46637"/>
                </a:moveTo>
                <a:lnTo>
                  <a:pt x="45494" y="67732"/>
                </a:lnTo>
                <a:moveTo>
                  <a:pt x="46637" y="46637"/>
                </a:moveTo>
                <a:lnTo>
                  <a:pt x="67732" y="45494"/>
                </a:lnTo>
                <a:moveTo>
                  <a:pt x="46637" y="46637"/>
                </a:moveTo>
                <a:lnTo>
                  <a:pt x="76882" y="76882"/>
                </a:lnTo>
                <a:moveTo>
                  <a:pt x="318201" y="159101"/>
                </a:moveTo>
                <a:lnTo>
                  <a:pt x="304096" y="143343"/>
                </a:lnTo>
                <a:moveTo>
                  <a:pt x="318201" y="159101"/>
                </a:moveTo>
                <a:lnTo>
                  <a:pt x="304096" y="174858"/>
                </a:lnTo>
                <a:moveTo>
                  <a:pt x="318201" y="159101"/>
                </a:moveTo>
                <a:lnTo>
                  <a:pt x="275376" y="159101"/>
                </a:lnTo>
                <a:moveTo>
                  <a:pt x="0" y="159101"/>
                </a:moveTo>
                <a:lnTo>
                  <a:pt x="14106" y="174858"/>
                </a:lnTo>
                <a:moveTo>
                  <a:pt x="0" y="159101"/>
                </a:moveTo>
                <a:lnTo>
                  <a:pt x="14106" y="143343"/>
                </a:lnTo>
                <a:moveTo>
                  <a:pt x="0" y="159101"/>
                </a:moveTo>
                <a:lnTo>
                  <a:pt x="42825" y="159101"/>
                </a:lnTo>
                <a:moveTo>
                  <a:pt x="159101" y="60489"/>
                </a:moveTo>
                <a:cubicBezTo>
                  <a:pt x="104584" y="60489"/>
                  <a:pt x="60489" y="104584"/>
                  <a:pt x="60489" y="159101"/>
                </a:cubicBezTo>
                <a:cubicBezTo>
                  <a:pt x="60489" y="177908"/>
                  <a:pt x="65699" y="195445"/>
                  <a:pt x="74848" y="210440"/>
                </a:cubicBezTo>
                <a:lnTo>
                  <a:pt x="6989" y="278299"/>
                </a:lnTo>
                <a:cubicBezTo>
                  <a:pt x="-2160" y="287448"/>
                  <a:pt x="-2160" y="302189"/>
                  <a:pt x="6989" y="311339"/>
                </a:cubicBezTo>
                <a:cubicBezTo>
                  <a:pt x="11564" y="315914"/>
                  <a:pt x="17537" y="318201"/>
                  <a:pt x="23509" y="318201"/>
                </a:cubicBezTo>
                <a:cubicBezTo>
                  <a:pt x="29482" y="318201"/>
                  <a:pt x="35455" y="315914"/>
                  <a:pt x="40029" y="311339"/>
                </a:cubicBezTo>
                <a:lnTo>
                  <a:pt x="107888" y="243480"/>
                </a:lnTo>
                <a:cubicBezTo>
                  <a:pt x="122756" y="252502"/>
                  <a:pt x="140293" y="257712"/>
                  <a:pt x="158973" y="257712"/>
                </a:cubicBezTo>
                <a:cubicBezTo>
                  <a:pt x="213490" y="257712"/>
                  <a:pt x="257585" y="213617"/>
                  <a:pt x="257585" y="159101"/>
                </a:cubicBezTo>
                <a:cubicBezTo>
                  <a:pt x="257585" y="104584"/>
                  <a:pt x="213490" y="60489"/>
                  <a:pt x="158973" y="60489"/>
                </a:cubicBezTo>
                <a:close/>
                <a:moveTo>
                  <a:pt x="159101" y="318201"/>
                </a:moveTo>
                <a:lnTo>
                  <a:pt x="174858" y="304096"/>
                </a:lnTo>
                <a:moveTo>
                  <a:pt x="159101" y="318201"/>
                </a:moveTo>
                <a:lnTo>
                  <a:pt x="143343" y="304096"/>
                </a:lnTo>
                <a:moveTo>
                  <a:pt x="159101" y="318201"/>
                </a:moveTo>
                <a:lnTo>
                  <a:pt x="159101" y="275376"/>
                </a:lnTo>
                <a:moveTo>
                  <a:pt x="159101" y="0"/>
                </a:moveTo>
                <a:lnTo>
                  <a:pt x="143343" y="14106"/>
                </a:lnTo>
                <a:moveTo>
                  <a:pt x="159101" y="0"/>
                </a:moveTo>
                <a:lnTo>
                  <a:pt x="174858" y="14106"/>
                </a:lnTo>
                <a:moveTo>
                  <a:pt x="159101" y="0"/>
                </a:moveTo>
                <a:lnTo>
                  <a:pt x="159101" y="42825"/>
                </a:ln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2FC140A-2132-04FA-4038-BD3C90CE3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F2265C-7D3F-DE25-668E-01E8A9A62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082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it Tick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A8A9C50-9C25-D2A8-E7AE-14911C2E7D04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9961678-4026-D8D5-DA30-C45C15F80FB6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02C274DE-4B98-133A-0C7F-AB167F6C1B1B}"/>
              </a:ext>
            </a:extLst>
          </p:cNvPr>
          <p:cNvSpPr/>
          <p:nvPr userDrawn="1"/>
        </p:nvSpPr>
        <p:spPr>
          <a:xfrm>
            <a:off x="11476769" y="356244"/>
            <a:ext cx="296955" cy="280743"/>
          </a:xfrm>
          <a:custGeom>
            <a:avLst/>
            <a:gdLst>
              <a:gd name="connsiteX0" fmla="*/ 214275 w 296955"/>
              <a:gd name="connsiteY0" fmla="*/ 163256 h 280743"/>
              <a:gd name="connsiteX1" fmla="*/ 214275 w 296955"/>
              <a:gd name="connsiteY1" fmla="*/ 165454 h 280743"/>
              <a:gd name="connsiteX2" fmla="*/ 274484 w 296955"/>
              <a:gd name="connsiteY2" fmla="*/ 221999 h 280743"/>
              <a:gd name="connsiteX3" fmla="*/ 296956 w 296955"/>
              <a:gd name="connsiteY3" fmla="*/ 204046 h 280743"/>
              <a:gd name="connsiteX4" fmla="*/ 296956 w 296955"/>
              <a:gd name="connsiteY4" fmla="*/ 177545 h 280743"/>
              <a:gd name="connsiteX5" fmla="*/ 279125 w 296955"/>
              <a:gd name="connsiteY5" fmla="*/ 163256 h 280743"/>
              <a:gd name="connsiteX6" fmla="*/ 37432 w 296955"/>
              <a:gd name="connsiteY6" fmla="*/ 163256 h 280743"/>
              <a:gd name="connsiteX7" fmla="*/ 19602 w 296955"/>
              <a:gd name="connsiteY7" fmla="*/ 177545 h 280743"/>
              <a:gd name="connsiteX8" fmla="*/ 19602 w 296955"/>
              <a:gd name="connsiteY8" fmla="*/ 204046 h 280743"/>
              <a:gd name="connsiteX9" fmla="*/ 42073 w 296955"/>
              <a:gd name="connsiteY9" fmla="*/ 221999 h 280743"/>
              <a:gd name="connsiteX10" fmla="*/ 19602 w 296955"/>
              <a:gd name="connsiteY10" fmla="*/ 239952 h 280743"/>
              <a:gd name="connsiteX11" fmla="*/ 19602 w 296955"/>
              <a:gd name="connsiteY11" fmla="*/ 266454 h 280743"/>
              <a:gd name="connsiteX12" fmla="*/ 37432 w 296955"/>
              <a:gd name="connsiteY12" fmla="*/ 280743 h 280743"/>
              <a:gd name="connsiteX13" fmla="*/ 279125 w 296955"/>
              <a:gd name="connsiteY13" fmla="*/ 280743 h 280743"/>
              <a:gd name="connsiteX14" fmla="*/ 296956 w 296955"/>
              <a:gd name="connsiteY14" fmla="*/ 266454 h 280743"/>
              <a:gd name="connsiteX15" fmla="*/ 296956 w 296955"/>
              <a:gd name="connsiteY15" fmla="*/ 239952 h 280743"/>
              <a:gd name="connsiteX16" fmla="*/ 274484 w 296955"/>
              <a:gd name="connsiteY16" fmla="*/ 221999 h 280743"/>
              <a:gd name="connsiteX17" fmla="*/ 213420 w 296955"/>
              <a:gd name="connsiteY17" fmla="*/ 169973 h 280743"/>
              <a:gd name="connsiteX18" fmla="*/ 213420 w 296955"/>
              <a:gd name="connsiteY18" fmla="*/ 278179 h 280743"/>
              <a:gd name="connsiteX19" fmla="*/ 5313 w 296955"/>
              <a:gd name="connsiteY19" fmla="*/ 174247 h 280743"/>
              <a:gd name="connsiteX20" fmla="*/ 5313 w 296955"/>
              <a:gd name="connsiteY20" fmla="*/ 199283 h 280743"/>
              <a:gd name="connsiteX21" fmla="*/ 23754 w 296955"/>
              <a:gd name="connsiteY21" fmla="*/ 217603 h 280743"/>
              <a:gd name="connsiteX22" fmla="*/ 255676 w 296955"/>
              <a:gd name="connsiteY22" fmla="*/ 134677 h 280743"/>
              <a:gd name="connsiteX23" fmla="*/ 281934 w 296955"/>
              <a:gd name="connsiteY23" fmla="*/ 109030 h 280743"/>
              <a:gd name="connsiteX24" fmla="*/ 282056 w 296955"/>
              <a:gd name="connsiteY24" fmla="*/ 83872 h 280743"/>
              <a:gd name="connsiteX25" fmla="*/ 258608 w 296955"/>
              <a:gd name="connsiteY25" fmla="*/ 60423 h 280743"/>
              <a:gd name="connsiteX26" fmla="*/ 226610 w 296955"/>
              <a:gd name="connsiteY26" fmla="*/ 60301 h 280743"/>
              <a:gd name="connsiteX27" fmla="*/ 226732 w 296955"/>
              <a:gd name="connsiteY27" fmla="*/ 28670 h 280743"/>
              <a:gd name="connsiteX28" fmla="*/ 203283 w 296955"/>
              <a:gd name="connsiteY28" fmla="*/ 5221 h 280743"/>
              <a:gd name="connsiteX29" fmla="*/ 177880 w 296955"/>
              <a:gd name="connsiteY29" fmla="*/ 5221 h 280743"/>
              <a:gd name="connsiteX30" fmla="*/ 45615 w 296955"/>
              <a:gd name="connsiteY30" fmla="*/ 134677 h 280743"/>
              <a:gd name="connsiteX31" fmla="*/ 151256 w 296955"/>
              <a:gd name="connsiteY31" fmla="*/ 54317 h 280743"/>
              <a:gd name="connsiteX32" fmla="*/ 222580 w 296955"/>
              <a:gd name="connsiteY32" fmla="*/ 123442 h 280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96955" h="280743">
                <a:moveTo>
                  <a:pt x="214275" y="163256"/>
                </a:moveTo>
                <a:lnTo>
                  <a:pt x="214275" y="165454"/>
                </a:lnTo>
                <a:moveTo>
                  <a:pt x="274484" y="221999"/>
                </a:moveTo>
                <a:cubicBezTo>
                  <a:pt x="274484" y="212107"/>
                  <a:pt x="284499" y="204046"/>
                  <a:pt x="296956" y="204046"/>
                </a:cubicBezTo>
                <a:lnTo>
                  <a:pt x="296956" y="177545"/>
                </a:lnTo>
                <a:cubicBezTo>
                  <a:pt x="296956" y="169606"/>
                  <a:pt x="288895" y="163256"/>
                  <a:pt x="279125" y="163256"/>
                </a:cubicBezTo>
                <a:lnTo>
                  <a:pt x="37432" y="163256"/>
                </a:lnTo>
                <a:cubicBezTo>
                  <a:pt x="27540" y="163256"/>
                  <a:pt x="19602" y="169606"/>
                  <a:pt x="19602" y="177545"/>
                </a:cubicBezTo>
                <a:lnTo>
                  <a:pt x="19602" y="204046"/>
                </a:lnTo>
                <a:cubicBezTo>
                  <a:pt x="32059" y="204046"/>
                  <a:pt x="42073" y="212107"/>
                  <a:pt x="42073" y="221999"/>
                </a:cubicBezTo>
                <a:cubicBezTo>
                  <a:pt x="42073" y="231892"/>
                  <a:pt x="32059" y="239952"/>
                  <a:pt x="19602" y="239952"/>
                </a:cubicBezTo>
                <a:lnTo>
                  <a:pt x="19602" y="266454"/>
                </a:lnTo>
                <a:cubicBezTo>
                  <a:pt x="19602" y="274393"/>
                  <a:pt x="27662" y="280743"/>
                  <a:pt x="37432" y="280743"/>
                </a:cubicBezTo>
                <a:lnTo>
                  <a:pt x="279125" y="280743"/>
                </a:lnTo>
                <a:cubicBezTo>
                  <a:pt x="289018" y="280743"/>
                  <a:pt x="296956" y="274393"/>
                  <a:pt x="296956" y="266454"/>
                </a:cubicBezTo>
                <a:lnTo>
                  <a:pt x="296956" y="239952"/>
                </a:lnTo>
                <a:cubicBezTo>
                  <a:pt x="284499" y="239952"/>
                  <a:pt x="274484" y="231892"/>
                  <a:pt x="274484" y="221999"/>
                </a:cubicBezTo>
                <a:close/>
                <a:moveTo>
                  <a:pt x="213420" y="169973"/>
                </a:moveTo>
                <a:lnTo>
                  <a:pt x="213420" y="278179"/>
                </a:lnTo>
                <a:moveTo>
                  <a:pt x="5313" y="174247"/>
                </a:moveTo>
                <a:cubicBezTo>
                  <a:pt x="-1771" y="181086"/>
                  <a:pt x="-1771" y="192322"/>
                  <a:pt x="5313" y="199283"/>
                </a:cubicBezTo>
                <a:lnTo>
                  <a:pt x="23754" y="217603"/>
                </a:lnTo>
                <a:moveTo>
                  <a:pt x="255676" y="134677"/>
                </a:moveTo>
                <a:lnTo>
                  <a:pt x="281934" y="109030"/>
                </a:lnTo>
                <a:cubicBezTo>
                  <a:pt x="289018" y="102069"/>
                  <a:pt x="289018" y="90833"/>
                  <a:pt x="282056" y="83872"/>
                </a:cubicBezTo>
                <a:lnTo>
                  <a:pt x="258608" y="60423"/>
                </a:lnTo>
                <a:cubicBezTo>
                  <a:pt x="249692" y="69094"/>
                  <a:pt x="235403" y="69094"/>
                  <a:pt x="226610" y="60301"/>
                </a:cubicBezTo>
                <a:cubicBezTo>
                  <a:pt x="217817" y="51508"/>
                  <a:pt x="217939" y="37341"/>
                  <a:pt x="226732" y="28670"/>
                </a:cubicBezTo>
                <a:lnTo>
                  <a:pt x="203283" y="5221"/>
                </a:lnTo>
                <a:cubicBezTo>
                  <a:pt x="196322" y="-1740"/>
                  <a:pt x="184964" y="-1740"/>
                  <a:pt x="177880" y="5221"/>
                </a:cubicBezTo>
                <a:lnTo>
                  <a:pt x="45615" y="134677"/>
                </a:lnTo>
                <a:moveTo>
                  <a:pt x="151256" y="54317"/>
                </a:moveTo>
                <a:lnTo>
                  <a:pt x="222580" y="123442"/>
                </a:lnTo>
              </a:path>
            </a:pathLst>
          </a:custGeom>
          <a:noFill/>
          <a:ln w="12700" cap="rnd">
            <a:solidFill>
              <a:srgbClr val="6A1348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CD438F8-16BF-EF90-1436-B38E7CD5DC02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تذكرة الخروج 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3B34F0F-D76A-EB75-982F-6D9EA3B15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B24FCAE-E2E5-B11E-37A5-6F32BB327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414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533700E-AB49-4528-0FAA-DF6644CF9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159B98F-78E8-FBD1-247E-4CA0D8937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715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with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12EF855-5167-C87B-D4D4-5047FC3D12BD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95C581B-7ED2-6382-0672-9B90025BA3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62761" y="195979"/>
            <a:ext cx="5137150" cy="626479"/>
          </a:xfrm>
        </p:spPr>
        <p:txBody>
          <a:bodyPr anchor="ctr"/>
          <a:lstStyle>
            <a:lvl1pPr algn="r" rtl="1"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F756FE6-81C7-54BE-4876-B578732EF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EB4BBE-55D4-FD56-2B31-52B21D1B0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665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n &amp; T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F72FBE4-3A20-78C0-0D32-EBD01F2F6118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C90CF5A-86A8-63EF-E4B7-860E33260115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1EEA9D8-28F8-F51A-81EB-D57330143AAA}"/>
              </a:ext>
            </a:extLst>
          </p:cNvPr>
          <p:cNvSpPr/>
          <p:nvPr userDrawn="1"/>
        </p:nvSpPr>
        <p:spPr>
          <a:xfrm>
            <a:off x="11483246" y="351526"/>
            <a:ext cx="312610" cy="307055"/>
          </a:xfrm>
          <a:custGeom>
            <a:avLst/>
            <a:gdLst>
              <a:gd name="connsiteX0" fmla="*/ 67136 w 266352"/>
              <a:gd name="connsiteY0" fmla="*/ 261620 h 261620"/>
              <a:gd name="connsiteX1" fmla="*/ 67136 w 266352"/>
              <a:gd name="connsiteY1" fmla="*/ 241300 h 261620"/>
              <a:gd name="connsiteX2" fmla="*/ 95076 w 266352"/>
              <a:gd name="connsiteY2" fmla="*/ 243840 h 261620"/>
              <a:gd name="connsiteX3" fmla="*/ 101426 w 266352"/>
              <a:gd name="connsiteY3" fmla="*/ 233680 h 261620"/>
              <a:gd name="connsiteX4" fmla="*/ 101426 w 266352"/>
              <a:gd name="connsiteY4" fmla="*/ 229870 h 261620"/>
              <a:gd name="connsiteX5" fmla="*/ 103966 w 266352"/>
              <a:gd name="connsiteY5" fmla="*/ 229870 h 261620"/>
              <a:gd name="connsiteX6" fmla="*/ 103966 w 266352"/>
              <a:gd name="connsiteY6" fmla="*/ 227330 h 261620"/>
              <a:gd name="connsiteX7" fmla="*/ 101426 w 266352"/>
              <a:gd name="connsiteY7" fmla="*/ 223520 h 261620"/>
              <a:gd name="connsiteX8" fmla="*/ 105236 w 266352"/>
              <a:gd name="connsiteY8" fmla="*/ 219710 h 261620"/>
              <a:gd name="connsiteX9" fmla="*/ 105236 w 266352"/>
              <a:gd name="connsiteY9" fmla="*/ 218440 h 261620"/>
              <a:gd name="connsiteX10" fmla="*/ 105236 w 266352"/>
              <a:gd name="connsiteY10" fmla="*/ 215900 h 261620"/>
              <a:gd name="connsiteX11" fmla="*/ 102696 w 266352"/>
              <a:gd name="connsiteY11" fmla="*/ 212090 h 261620"/>
              <a:gd name="connsiteX12" fmla="*/ 102696 w 266352"/>
              <a:gd name="connsiteY12" fmla="*/ 210820 h 261620"/>
              <a:gd name="connsiteX13" fmla="*/ 110316 w 266352"/>
              <a:gd name="connsiteY13" fmla="*/ 209550 h 261620"/>
              <a:gd name="connsiteX14" fmla="*/ 114126 w 266352"/>
              <a:gd name="connsiteY14" fmla="*/ 203200 h 261620"/>
              <a:gd name="connsiteX15" fmla="*/ 102696 w 266352"/>
              <a:gd name="connsiteY15" fmla="*/ 189230 h 261620"/>
              <a:gd name="connsiteX16" fmla="*/ 102696 w 266352"/>
              <a:gd name="connsiteY16" fmla="*/ 186690 h 261620"/>
              <a:gd name="connsiteX17" fmla="*/ 102696 w 266352"/>
              <a:gd name="connsiteY17" fmla="*/ 186690 h 261620"/>
              <a:gd name="connsiteX18" fmla="*/ 102696 w 266352"/>
              <a:gd name="connsiteY18" fmla="*/ 182880 h 261620"/>
              <a:gd name="connsiteX19" fmla="*/ 103966 w 266352"/>
              <a:gd name="connsiteY19" fmla="*/ 168910 h 261620"/>
              <a:gd name="connsiteX20" fmla="*/ 1096 w 266352"/>
              <a:gd name="connsiteY20" fmla="*/ 187960 h 261620"/>
              <a:gd name="connsiteX21" fmla="*/ 12526 w 266352"/>
              <a:gd name="connsiteY21" fmla="*/ 218440 h 261620"/>
              <a:gd name="connsiteX22" fmla="*/ 8716 w 266352"/>
              <a:gd name="connsiteY22" fmla="*/ 261620 h 261620"/>
              <a:gd name="connsiteX23" fmla="*/ 199216 w 266352"/>
              <a:gd name="connsiteY23" fmla="*/ 261620 h 261620"/>
              <a:gd name="connsiteX24" fmla="*/ 199216 w 266352"/>
              <a:gd name="connsiteY24" fmla="*/ 241300 h 261620"/>
              <a:gd name="connsiteX25" fmla="*/ 171276 w 266352"/>
              <a:gd name="connsiteY25" fmla="*/ 243840 h 261620"/>
              <a:gd name="connsiteX26" fmla="*/ 164926 w 266352"/>
              <a:gd name="connsiteY26" fmla="*/ 233680 h 261620"/>
              <a:gd name="connsiteX27" fmla="*/ 164926 w 266352"/>
              <a:gd name="connsiteY27" fmla="*/ 229870 h 261620"/>
              <a:gd name="connsiteX28" fmla="*/ 162386 w 266352"/>
              <a:gd name="connsiteY28" fmla="*/ 229870 h 261620"/>
              <a:gd name="connsiteX29" fmla="*/ 162386 w 266352"/>
              <a:gd name="connsiteY29" fmla="*/ 227330 h 261620"/>
              <a:gd name="connsiteX30" fmla="*/ 164926 w 266352"/>
              <a:gd name="connsiteY30" fmla="*/ 223520 h 261620"/>
              <a:gd name="connsiteX31" fmla="*/ 161116 w 266352"/>
              <a:gd name="connsiteY31" fmla="*/ 219710 h 261620"/>
              <a:gd name="connsiteX32" fmla="*/ 161116 w 266352"/>
              <a:gd name="connsiteY32" fmla="*/ 218440 h 261620"/>
              <a:gd name="connsiteX33" fmla="*/ 161116 w 266352"/>
              <a:gd name="connsiteY33" fmla="*/ 215900 h 261620"/>
              <a:gd name="connsiteX34" fmla="*/ 163656 w 266352"/>
              <a:gd name="connsiteY34" fmla="*/ 212090 h 261620"/>
              <a:gd name="connsiteX35" fmla="*/ 163656 w 266352"/>
              <a:gd name="connsiteY35" fmla="*/ 210820 h 261620"/>
              <a:gd name="connsiteX36" fmla="*/ 156036 w 266352"/>
              <a:gd name="connsiteY36" fmla="*/ 209550 h 261620"/>
              <a:gd name="connsiteX37" fmla="*/ 152226 w 266352"/>
              <a:gd name="connsiteY37" fmla="*/ 203200 h 261620"/>
              <a:gd name="connsiteX38" fmla="*/ 163656 w 266352"/>
              <a:gd name="connsiteY38" fmla="*/ 189230 h 261620"/>
              <a:gd name="connsiteX39" fmla="*/ 163656 w 266352"/>
              <a:gd name="connsiteY39" fmla="*/ 186690 h 261620"/>
              <a:gd name="connsiteX40" fmla="*/ 163656 w 266352"/>
              <a:gd name="connsiteY40" fmla="*/ 186690 h 261620"/>
              <a:gd name="connsiteX41" fmla="*/ 163656 w 266352"/>
              <a:gd name="connsiteY41" fmla="*/ 182880 h 261620"/>
              <a:gd name="connsiteX42" fmla="*/ 162386 w 266352"/>
              <a:gd name="connsiteY42" fmla="*/ 168910 h 261620"/>
              <a:gd name="connsiteX43" fmla="*/ 265256 w 266352"/>
              <a:gd name="connsiteY43" fmla="*/ 187960 h 261620"/>
              <a:gd name="connsiteX44" fmla="*/ 253826 w 266352"/>
              <a:gd name="connsiteY44" fmla="*/ 218440 h 261620"/>
              <a:gd name="connsiteX45" fmla="*/ 257636 w 266352"/>
              <a:gd name="connsiteY45" fmla="*/ 261620 h 261620"/>
              <a:gd name="connsiteX46" fmla="*/ 140796 w 266352"/>
              <a:gd name="connsiteY46" fmla="*/ 97790 h 261620"/>
              <a:gd name="connsiteX47" fmla="*/ 163656 w 266352"/>
              <a:gd name="connsiteY47" fmla="*/ 102870 h 261620"/>
              <a:gd name="connsiteX48" fmla="*/ 190326 w 266352"/>
              <a:gd name="connsiteY48" fmla="*/ 95250 h 261620"/>
              <a:gd name="connsiteX49" fmla="*/ 190326 w 266352"/>
              <a:gd name="connsiteY49" fmla="*/ 95250 h 261620"/>
              <a:gd name="connsiteX50" fmla="*/ 215726 w 266352"/>
              <a:gd name="connsiteY50" fmla="*/ 101600 h 261620"/>
              <a:gd name="connsiteX51" fmla="*/ 210646 w 266352"/>
              <a:gd name="connsiteY51" fmla="*/ 74930 h 261620"/>
              <a:gd name="connsiteX52" fmla="*/ 210646 w 266352"/>
              <a:gd name="connsiteY52" fmla="*/ 74930 h 261620"/>
              <a:gd name="connsiteX53" fmla="*/ 216996 w 266352"/>
              <a:gd name="connsiteY53" fmla="*/ 50800 h 261620"/>
              <a:gd name="connsiteX54" fmla="*/ 163656 w 266352"/>
              <a:gd name="connsiteY54" fmla="*/ 0 h 261620"/>
              <a:gd name="connsiteX55" fmla="*/ 144606 w 266352"/>
              <a:gd name="connsiteY55" fmla="*/ 3810 h 261620"/>
              <a:gd name="connsiteX56" fmla="*/ 142066 w 266352"/>
              <a:gd name="connsiteY56" fmla="*/ 3810 h 261620"/>
              <a:gd name="connsiteX57" fmla="*/ 55706 w 266352"/>
              <a:gd name="connsiteY57" fmla="*/ 74930 h 261620"/>
              <a:gd name="connsiteX58" fmla="*/ 49356 w 266352"/>
              <a:gd name="connsiteY58" fmla="*/ 50800 h 261620"/>
              <a:gd name="connsiteX59" fmla="*/ 102696 w 266352"/>
              <a:gd name="connsiteY59" fmla="*/ 0 h 261620"/>
              <a:gd name="connsiteX60" fmla="*/ 156036 w 266352"/>
              <a:gd name="connsiteY60" fmla="*/ 50800 h 261620"/>
              <a:gd name="connsiteX61" fmla="*/ 102696 w 266352"/>
              <a:gd name="connsiteY61" fmla="*/ 101600 h 261620"/>
              <a:gd name="connsiteX62" fmla="*/ 76026 w 266352"/>
              <a:gd name="connsiteY62" fmla="*/ 93980 h 261620"/>
              <a:gd name="connsiteX63" fmla="*/ 76026 w 266352"/>
              <a:gd name="connsiteY63" fmla="*/ 93980 h 261620"/>
              <a:gd name="connsiteX64" fmla="*/ 50626 w 266352"/>
              <a:gd name="connsiteY64" fmla="*/ 100330 h 261620"/>
              <a:gd name="connsiteX65" fmla="*/ 55706 w 266352"/>
              <a:gd name="connsiteY65" fmla="*/ 73660 h 261620"/>
              <a:gd name="connsiteX66" fmla="*/ 55706 w 266352"/>
              <a:gd name="connsiteY66" fmla="*/ 73660 h 26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66352" h="261620">
                <a:moveTo>
                  <a:pt x="67136" y="261620"/>
                </a:moveTo>
                <a:lnTo>
                  <a:pt x="67136" y="241300"/>
                </a:lnTo>
                <a:cubicBezTo>
                  <a:pt x="67136" y="241300"/>
                  <a:pt x="86186" y="246380"/>
                  <a:pt x="95076" y="243840"/>
                </a:cubicBezTo>
                <a:cubicBezTo>
                  <a:pt x="101426" y="242570"/>
                  <a:pt x="102696" y="236220"/>
                  <a:pt x="101426" y="233680"/>
                </a:cubicBezTo>
                <a:cubicBezTo>
                  <a:pt x="101426" y="232410"/>
                  <a:pt x="101426" y="231140"/>
                  <a:pt x="101426" y="229870"/>
                </a:cubicBezTo>
                <a:lnTo>
                  <a:pt x="103966" y="229870"/>
                </a:lnTo>
                <a:cubicBezTo>
                  <a:pt x="103966" y="227330"/>
                  <a:pt x="103966" y="227330"/>
                  <a:pt x="103966" y="227330"/>
                </a:cubicBezTo>
                <a:cubicBezTo>
                  <a:pt x="103966" y="226060"/>
                  <a:pt x="101426" y="224790"/>
                  <a:pt x="101426" y="223520"/>
                </a:cubicBezTo>
                <a:cubicBezTo>
                  <a:pt x="101426" y="223520"/>
                  <a:pt x="105236" y="222250"/>
                  <a:pt x="105236" y="219710"/>
                </a:cubicBezTo>
                <a:cubicBezTo>
                  <a:pt x="105236" y="219710"/>
                  <a:pt x="105236" y="219710"/>
                  <a:pt x="105236" y="218440"/>
                </a:cubicBezTo>
                <a:lnTo>
                  <a:pt x="105236" y="215900"/>
                </a:lnTo>
                <a:cubicBezTo>
                  <a:pt x="102696" y="215900"/>
                  <a:pt x="102696" y="212090"/>
                  <a:pt x="102696" y="212090"/>
                </a:cubicBezTo>
                <a:cubicBezTo>
                  <a:pt x="102696" y="212090"/>
                  <a:pt x="102696" y="212090"/>
                  <a:pt x="102696" y="210820"/>
                </a:cubicBezTo>
                <a:cubicBezTo>
                  <a:pt x="105236" y="210820"/>
                  <a:pt x="107776" y="210820"/>
                  <a:pt x="110316" y="209550"/>
                </a:cubicBezTo>
                <a:cubicBezTo>
                  <a:pt x="112856" y="209550"/>
                  <a:pt x="115396" y="205740"/>
                  <a:pt x="114126" y="203200"/>
                </a:cubicBezTo>
                <a:lnTo>
                  <a:pt x="102696" y="189230"/>
                </a:lnTo>
                <a:cubicBezTo>
                  <a:pt x="102696" y="189230"/>
                  <a:pt x="102696" y="187960"/>
                  <a:pt x="102696" y="186690"/>
                </a:cubicBezTo>
                <a:lnTo>
                  <a:pt x="102696" y="186690"/>
                </a:lnTo>
                <a:cubicBezTo>
                  <a:pt x="102696" y="186690"/>
                  <a:pt x="102696" y="184150"/>
                  <a:pt x="102696" y="182880"/>
                </a:cubicBezTo>
                <a:cubicBezTo>
                  <a:pt x="106506" y="176530"/>
                  <a:pt x="105236" y="171450"/>
                  <a:pt x="103966" y="168910"/>
                </a:cubicBezTo>
                <a:cubicBezTo>
                  <a:pt x="89996" y="102870"/>
                  <a:pt x="-11604" y="110490"/>
                  <a:pt x="1096" y="187960"/>
                </a:cubicBezTo>
                <a:cubicBezTo>
                  <a:pt x="2366" y="198120"/>
                  <a:pt x="12526" y="204470"/>
                  <a:pt x="12526" y="218440"/>
                </a:cubicBezTo>
                <a:cubicBezTo>
                  <a:pt x="12526" y="236220"/>
                  <a:pt x="8716" y="261620"/>
                  <a:pt x="8716" y="261620"/>
                </a:cubicBezTo>
                <a:moveTo>
                  <a:pt x="199216" y="261620"/>
                </a:moveTo>
                <a:lnTo>
                  <a:pt x="199216" y="241300"/>
                </a:lnTo>
                <a:cubicBezTo>
                  <a:pt x="199216" y="241300"/>
                  <a:pt x="180166" y="246380"/>
                  <a:pt x="171276" y="243840"/>
                </a:cubicBezTo>
                <a:cubicBezTo>
                  <a:pt x="164926" y="242570"/>
                  <a:pt x="163656" y="236220"/>
                  <a:pt x="164926" y="233680"/>
                </a:cubicBezTo>
                <a:cubicBezTo>
                  <a:pt x="164926" y="232410"/>
                  <a:pt x="164926" y="231140"/>
                  <a:pt x="164926" y="229870"/>
                </a:cubicBezTo>
                <a:lnTo>
                  <a:pt x="162386" y="229870"/>
                </a:lnTo>
                <a:cubicBezTo>
                  <a:pt x="162386" y="227330"/>
                  <a:pt x="162386" y="227330"/>
                  <a:pt x="162386" y="227330"/>
                </a:cubicBezTo>
                <a:cubicBezTo>
                  <a:pt x="162386" y="226060"/>
                  <a:pt x="164926" y="224790"/>
                  <a:pt x="164926" y="223520"/>
                </a:cubicBezTo>
                <a:cubicBezTo>
                  <a:pt x="164926" y="223520"/>
                  <a:pt x="161116" y="222250"/>
                  <a:pt x="161116" y="219710"/>
                </a:cubicBezTo>
                <a:cubicBezTo>
                  <a:pt x="161116" y="219710"/>
                  <a:pt x="161116" y="219710"/>
                  <a:pt x="161116" y="218440"/>
                </a:cubicBezTo>
                <a:lnTo>
                  <a:pt x="161116" y="215900"/>
                </a:lnTo>
                <a:cubicBezTo>
                  <a:pt x="163656" y="215900"/>
                  <a:pt x="163656" y="212090"/>
                  <a:pt x="163656" y="212090"/>
                </a:cubicBezTo>
                <a:cubicBezTo>
                  <a:pt x="163656" y="212090"/>
                  <a:pt x="163656" y="212090"/>
                  <a:pt x="163656" y="210820"/>
                </a:cubicBezTo>
                <a:cubicBezTo>
                  <a:pt x="161116" y="210820"/>
                  <a:pt x="158576" y="210820"/>
                  <a:pt x="156036" y="209550"/>
                </a:cubicBezTo>
                <a:cubicBezTo>
                  <a:pt x="153496" y="209550"/>
                  <a:pt x="150956" y="205740"/>
                  <a:pt x="152226" y="203200"/>
                </a:cubicBezTo>
                <a:lnTo>
                  <a:pt x="163656" y="189230"/>
                </a:lnTo>
                <a:cubicBezTo>
                  <a:pt x="163656" y="189230"/>
                  <a:pt x="163656" y="187960"/>
                  <a:pt x="163656" y="186690"/>
                </a:cubicBezTo>
                <a:lnTo>
                  <a:pt x="163656" y="186690"/>
                </a:lnTo>
                <a:cubicBezTo>
                  <a:pt x="163656" y="186690"/>
                  <a:pt x="163656" y="184150"/>
                  <a:pt x="163656" y="182880"/>
                </a:cubicBezTo>
                <a:cubicBezTo>
                  <a:pt x="159846" y="176530"/>
                  <a:pt x="161116" y="171450"/>
                  <a:pt x="162386" y="168910"/>
                </a:cubicBezTo>
                <a:cubicBezTo>
                  <a:pt x="176356" y="102870"/>
                  <a:pt x="277956" y="110490"/>
                  <a:pt x="265256" y="187960"/>
                </a:cubicBezTo>
                <a:cubicBezTo>
                  <a:pt x="263986" y="198120"/>
                  <a:pt x="253826" y="204470"/>
                  <a:pt x="253826" y="218440"/>
                </a:cubicBezTo>
                <a:cubicBezTo>
                  <a:pt x="253826" y="236220"/>
                  <a:pt x="257636" y="261620"/>
                  <a:pt x="257636" y="261620"/>
                </a:cubicBezTo>
                <a:moveTo>
                  <a:pt x="140796" y="97790"/>
                </a:moveTo>
                <a:cubicBezTo>
                  <a:pt x="147146" y="100330"/>
                  <a:pt x="156036" y="102870"/>
                  <a:pt x="163656" y="102870"/>
                </a:cubicBezTo>
                <a:cubicBezTo>
                  <a:pt x="171276" y="102870"/>
                  <a:pt x="182706" y="100330"/>
                  <a:pt x="190326" y="95250"/>
                </a:cubicBezTo>
                <a:lnTo>
                  <a:pt x="190326" y="95250"/>
                </a:lnTo>
                <a:cubicBezTo>
                  <a:pt x="190326" y="95250"/>
                  <a:pt x="215726" y="101600"/>
                  <a:pt x="215726" y="101600"/>
                </a:cubicBezTo>
                <a:lnTo>
                  <a:pt x="210646" y="74930"/>
                </a:lnTo>
                <a:lnTo>
                  <a:pt x="210646" y="74930"/>
                </a:lnTo>
                <a:cubicBezTo>
                  <a:pt x="214456" y="67310"/>
                  <a:pt x="216996" y="59690"/>
                  <a:pt x="216996" y="50800"/>
                </a:cubicBezTo>
                <a:cubicBezTo>
                  <a:pt x="216996" y="22860"/>
                  <a:pt x="192866" y="0"/>
                  <a:pt x="163656" y="0"/>
                </a:cubicBezTo>
                <a:cubicBezTo>
                  <a:pt x="134446" y="0"/>
                  <a:pt x="149686" y="0"/>
                  <a:pt x="144606" y="3810"/>
                </a:cubicBezTo>
                <a:cubicBezTo>
                  <a:pt x="143336" y="3810"/>
                  <a:pt x="142066" y="3810"/>
                  <a:pt x="142066" y="3810"/>
                </a:cubicBezTo>
                <a:moveTo>
                  <a:pt x="55706" y="74930"/>
                </a:moveTo>
                <a:cubicBezTo>
                  <a:pt x="51896" y="67310"/>
                  <a:pt x="49356" y="59690"/>
                  <a:pt x="49356" y="50800"/>
                </a:cubicBezTo>
                <a:cubicBezTo>
                  <a:pt x="49356" y="22860"/>
                  <a:pt x="73486" y="0"/>
                  <a:pt x="102696" y="0"/>
                </a:cubicBezTo>
                <a:cubicBezTo>
                  <a:pt x="131906" y="0"/>
                  <a:pt x="156036" y="22860"/>
                  <a:pt x="156036" y="50800"/>
                </a:cubicBezTo>
                <a:cubicBezTo>
                  <a:pt x="156036" y="78740"/>
                  <a:pt x="131906" y="101600"/>
                  <a:pt x="102696" y="101600"/>
                </a:cubicBezTo>
                <a:cubicBezTo>
                  <a:pt x="73486" y="101600"/>
                  <a:pt x="83646" y="99060"/>
                  <a:pt x="76026" y="93980"/>
                </a:cubicBezTo>
                <a:lnTo>
                  <a:pt x="76026" y="93980"/>
                </a:lnTo>
                <a:cubicBezTo>
                  <a:pt x="76026" y="93980"/>
                  <a:pt x="50626" y="100330"/>
                  <a:pt x="50626" y="100330"/>
                </a:cubicBezTo>
                <a:lnTo>
                  <a:pt x="55706" y="73660"/>
                </a:lnTo>
                <a:lnTo>
                  <a:pt x="55706" y="73660"/>
                </a:lnTo>
                <a:close/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1E9697CB-7A2A-2ADC-A631-05D3B30243B0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استدر وتحدث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79AF5F8-6A1C-F1B3-1CBD-8D3F185F5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64FF72D-ACC5-2DC4-073D-D6D313A6D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036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 C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AF24DFC-F16B-AB06-0BAD-67B87184686A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35371837-05EC-AF61-3E64-4EFFB6143A88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F6D5C9-D87D-EF14-1A39-6BB1692473C5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النداء العشوائي للعرض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8E80099-883B-9B54-C221-111E03E820DB}"/>
              </a:ext>
            </a:extLst>
          </p:cNvPr>
          <p:cNvSpPr/>
          <p:nvPr userDrawn="1"/>
        </p:nvSpPr>
        <p:spPr>
          <a:xfrm>
            <a:off x="11503923" y="374914"/>
            <a:ext cx="290660" cy="290659"/>
          </a:xfrm>
          <a:custGeom>
            <a:avLst/>
            <a:gdLst>
              <a:gd name="connsiteX0" fmla="*/ 210821 w 247650"/>
              <a:gd name="connsiteY0" fmla="*/ 165100 h 247650"/>
              <a:gd name="connsiteX1" fmla="*/ 247650 w 247650"/>
              <a:gd name="connsiteY1" fmla="*/ 173990 h 247650"/>
              <a:gd name="connsiteX2" fmla="*/ 154940 w 247650"/>
              <a:gd name="connsiteY2" fmla="*/ 210820 h 247650"/>
              <a:gd name="connsiteX3" fmla="*/ 163830 w 247650"/>
              <a:gd name="connsiteY3" fmla="*/ 247650 h 247650"/>
              <a:gd name="connsiteX4" fmla="*/ 182880 w 247650"/>
              <a:gd name="connsiteY4" fmla="*/ 193040 h 247650"/>
              <a:gd name="connsiteX5" fmla="*/ 246380 w 247650"/>
              <a:gd name="connsiteY5" fmla="*/ 247650 h 247650"/>
              <a:gd name="connsiteX6" fmla="*/ 54611 w 247650"/>
              <a:gd name="connsiteY6" fmla="*/ 82550 h 247650"/>
              <a:gd name="connsiteX7" fmla="*/ 26670 w 247650"/>
              <a:gd name="connsiteY7" fmla="*/ 82550 h 247650"/>
              <a:gd name="connsiteX8" fmla="*/ 26670 w 247650"/>
              <a:gd name="connsiteY8" fmla="*/ 0 h 247650"/>
              <a:gd name="connsiteX9" fmla="*/ 54611 w 247650"/>
              <a:gd name="connsiteY9" fmla="*/ 0 h 247650"/>
              <a:gd name="connsiteX10" fmla="*/ 54611 w 247650"/>
              <a:gd name="connsiteY10" fmla="*/ 82550 h 247650"/>
              <a:gd name="connsiteX11" fmla="*/ 171450 w 247650"/>
              <a:gd name="connsiteY11" fmla="*/ 129540 h 247650"/>
              <a:gd name="connsiteX12" fmla="*/ 171450 w 247650"/>
              <a:gd name="connsiteY12" fmla="*/ 181610 h 247650"/>
              <a:gd name="connsiteX13" fmla="*/ 119380 w 247650"/>
              <a:gd name="connsiteY13" fmla="*/ 181610 h 247650"/>
              <a:gd name="connsiteX14" fmla="*/ 200661 w 247650"/>
              <a:gd name="connsiteY14" fmla="*/ 100330 h 247650"/>
              <a:gd name="connsiteX15" fmla="*/ 91440 w 247650"/>
              <a:gd name="connsiteY15" fmla="*/ 210820 h 247650"/>
              <a:gd name="connsiteX16" fmla="*/ 64770 w 247650"/>
              <a:gd name="connsiteY16" fmla="*/ 146050 h 247650"/>
              <a:gd name="connsiteX17" fmla="*/ 135890 w 247650"/>
              <a:gd name="connsiteY17" fmla="*/ 74930 h 247650"/>
              <a:gd name="connsiteX18" fmla="*/ 200661 w 247650"/>
              <a:gd name="connsiteY18" fmla="*/ 100330 h 247650"/>
              <a:gd name="connsiteX19" fmla="*/ 54611 w 247650"/>
              <a:gd name="connsiteY19" fmla="*/ 26670 h 247650"/>
              <a:gd name="connsiteX20" fmla="*/ 71120 w 247650"/>
              <a:gd name="connsiteY20" fmla="*/ 10160 h 247650"/>
              <a:gd name="connsiteX21" fmla="*/ 135890 w 247650"/>
              <a:gd name="connsiteY21" fmla="*/ 74930 h 247650"/>
              <a:gd name="connsiteX22" fmla="*/ 64770 w 247650"/>
              <a:gd name="connsiteY22" fmla="*/ 146050 h 247650"/>
              <a:gd name="connsiteX23" fmla="*/ 0 w 247650"/>
              <a:gd name="connsiteY23" fmla="*/ 81280 h 247650"/>
              <a:gd name="connsiteX24" fmla="*/ 27940 w 247650"/>
              <a:gd name="connsiteY24" fmla="*/ 5334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7650" h="247650">
                <a:moveTo>
                  <a:pt x="210821" y="165100"/>
                </a:moveTo>
                <a:lnTo>
                  <a:pt x="247650" y="173990"/>
                </a:lnTo>
                <a:moveTo>
                  <a:pt x="154940" y="210820"/>
                </a:moveTo>
                <a:lnTo>
                  <a:pt x="163830" y="247650"/>
                </a:lnTo>
                <a:moveTo>
                  <a:pt x="182880" y="193040"/>
                </a:moveTo>
                <a:lnTo>
                  <a:pt x="246380" y="247650"/>
                </a:lnTo>
                <a:moveTo>
                  <a:pt x="54611" y="82550"/>
                </a:moveTo>
                <a:lnTo>
                  <a:pt x="26670" y="82550"/>
                </a:lnTo>
                <a:lnTo>
                  <a:pt x="26670" y="0"/>
                </a:lnTo>
                <a:lnTo>
                  <a:pt x="54611" y="0"/>
                </a:lnTo>
                <a:lnTo>
                  <a:pt x="54611" y="82550"/>
                </a:lnTo>
                <a:close/>
                <a:moveTo>
                  <a:pt x="171450" y="129540"/>
                </a:moveTo>
                <a:cubicBezTo>
                  <a:pt x="185421" y="143510"/>
                  <a:pt x="185421" y="166370"/>
                  <a:pt x="171450" y="181610"/>
                </a:cubicBezTo>
                <a:cubicBezTo>
                  <a:pt x="157480" y="195580"/>
                  <a:pt x="134620" y="195580"/>
                  <a:pt x="119380" y="181610"/>
                </a:cubicBezTo>
                <a:moveTo>
                  <a:pt x="200661" y="100330"/>
                </a:moveTo>
                <a:lnTo>
                  <a:pt x="91440" y="210820"/>
                </a:lnTo>
                <a:lnTo>
                  <a:pt x="64770" y="146050"/>
                </a:lnTo>
                <a:lnTo>
                  <a:pt x="135890" y="74930"/>
                </a:lnTo>
                <a:lnTo>
                  <a:pt x="200661" y="100330"/>
                </a:lnTo>
                <a:close/>
                <a:moveTo>
                  <a:pt x="54611" y="26670"/>
                </a:moveTo>
                <a:lnTo>
                  <a:pt x="71120" y="10160"/>
                </a:lnTo>
                <a:lnTo>
                  <a:pt x="135890" y="74930"/>
                </a:lnTo>
                <a:lnTo>
                  <a:pt x="64770" y="146050"/>
                </a:lnTo>
                <a:lnTo>
                  <a:pt x="0" y="81280"/>
                </a:lnTo>
                <a:lnTo>
                  <a:pt x="27940" y="53340"/>
                </a:lnTo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BD7C141-6F34-AEC3-D3C2-B7488FCFF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459A1CD-35D7-D4F9-B36E-9E2E958537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53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w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AB1D9C9-BB25-0142-0A6A-3EFB61A4C007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196D6A6-D677-F720-D5DB-817CD636A088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98BFB78-236B-31AA-E7EA-9623A774867C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أرني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raphic 11">
            <a:extLst>
              <a:ext uri="{FF2B5EF4-FFF2-40B4-BE49-F238E27FC236}">
                <a16:creationId xmlns:a16="http://schemas.microsoft.com/office/drawing/2014/main" id="{111DA920-355A-4D8A-3E8C-1721D8356F2E}"/>
              </a:ext>
            </a:extLst>
          </p:cNvPr>
          <p:cNvSpPr>
            <a:spLocks noChangeAspect="1"/>
          </p:cNvSpPr>
          <p:nvPr userDrawn="1"/>
        </p:nvSpPr>
        <p:spPr>
          <a:xfrm>
            <a:off x="11477869" y="343251"/>
            <a:ext cx="316714" cy="323605"/>
          </a:xfrm>
          <a:custGeom>
            <a:avLst/>
            <a:gdLst>
              <a:gd name="connsiteX0" fmla="*/ 93111 w 246549"/>
              <a:gd name="connsiteY0" fmla="*/ 172747 h 251914"/>
              <a:gd name="connsiteX1" fmla="*/ 106774 w 246549"/>
              <a:gd name="connsiteY1" fmla="*/ 158803 h 251914"/>
              <a:gd name="connsiteX2" fmla="*/ 120436 w 246549"/>
              <a:gd name="connsiteY2" fmla="*/ 172747 h 251914"/>
              <a:gd name="connsiteX3" fmla="*/ 120436 w 246549"/>
              <a:gd name="connsiteY3" fmla="*/ 177706 h 251914"/>
              <a:gd name="connsiteX4" fmla="*/ 106774 w 246549"/>
              <a:gd name="connsiteY4" fmla="*/ 191650 h 251914"/>
              <a:gd name="connsiteX5" fmla="*/ 93111 w 246549"/>
              <a:gd name="connsiteY5" fmla="*/ 177706 h 251914"/>
              <a:gd name="connsiteX6" fmla="*/ 93111 w 246549"/>
              <a:gd name="connsiteY6" fmla="*/ 172747 h 251914"/>
              <a:gd name="connsiteX7" fmla="*/ 142427 w 246549"/>
              <a:gd name="connsiteY7" fmla="*/ 251915 h 251914"/>
              <a:gd name="connsiteX8" fmla="*/ 142427 w 246549"/>
              <a:gd name="connsiteY8" fmla="*/ 235445 h 251914"/>
              <a:gd name="connsiteX9" fmla="*/ 122308 w 246549"/>
              <a:gd name="connsiteY9" fmla="*/ 216822 h 251914"/>
              <a:gd name="connsiteX10" fmla="*/ 93766 w 246549"/>
              <a:gd name="connsiteY10" fmla="*/ 216822 h 251914"/>
              <a:gd name="connsiteX11" fmla="*/ 75799 w 246549"/>
              <a:gd name="connsiteY11" fmla="*/ 205874 h 251914"/>
              <a:gd name="connsiteX12" fmla="*/ 44076 w 246549"/>
              <a:gd name="connsiteY12" fmla="*/ 175180 h 251914"/>
              <a:gd name="connsiteX13" fmla="*/ 46228 w 246549"/>
              <a:gd name="connsiteY13" fmla="*/ 203628 h 251914"/>
              <a:gd name="connsiteX14" fmla="*/ 72711 w 246549"/>
              <a:gd name="connsiteY14" fmla="*/ 236474 h 251914"/>
              <a:gd name="connsiteX15" fmla="*/ 72711 w 246549"/>
              <a:gd name="connsiteY15" fmla="*/ 251821 h 251914"/>
              <a:gd name="connsiteX16" fmla="*/ 153376 w 246549"/>
              <a:gd name="connsiteY16" fmla="*/ 177706 h 251914"/>
              <a:gd name="connsiteX17" fmla="*/ 167038 w 246549"/>
              <a:gd name="connsiteY17" fmla="*/ 191650 h 251914"/>
              <a:gd name="connsiteX18" fmla="*/ 180701 w 246549"/>
              <a:gd name="connsiteY18" fmla="*/ 177706 h 251914"/>
              <a:gd name="connsiteX19" fmla="*/ 180701 w 246549"/>
              <a:gd name="connsiteY19" fmla="*/ 172747 h 251914"/>
              <a:gd name="connsiteX20" fmla="*/ 167038 w 246549"/>
              <a:gd name="connsiteY20" fmla="*/ 158803 h 251914"/>
              <a:gd name="connsiteX21" fmla="*/ 153376 w 246549"/>
              <a:gd name="connsiteY21" fmla="*/ 172747 h 251914"/>
              <a:gd name="connsiteX22" fmla="*/ 153376 w 246549"/>
              <a:gd name="connsiteY22" fmla="*/ 177706 h 251914"/>
              <a:gd name="connsiteX23" fmla="*/ 204751 w 246549"/>
              <a:gd name="connsiteY23" fmla="*/ 251915 h 251914"/>
              <a:gd name="connsiteX24" fmla="*/ 204751 w 246549"/>
              <a:gd name="connsiteY24" fmla="*/ 234228 h 251914"/>
              <a:gd name="connsiteX25" fmla="*/ 183321 w 246549"/>
              <a:gd name="connsiteY25" fmla="*/ 214389 h 251914"/>
              <a:gd name="connsiteX26" fmla="*/ 160862 w 246549"/>
              <a:gd name="connsiteY26" fmla="*/ 214389 h 251914"/>
              <a:gd name="connsiteX27" fmla="*/ 201569 w 246549"/>
              <a:gd name="connsiteY27" fmla="*/ 199042 h 251914"/>
              <a:gd name="connsiteX28" fmla="*/ 201569 w 246549"/>
              <a:gd name="connsiteY28" fmla="*/ 163763 h 251914"/>
              <a:gd name="connsiteX29" fmla="*/ 237971 w 246549"/>
              <a:gd name="connsiteY29" fmla="*/ 118565 h 251914"/>
              <a:gd name="connsiteX30" fmla="*/ 241153 w 246549"/>
              <a:gd name="connsiteY30" fmla="*/ 87683 h 251914"/>
              <a:gd name="connsiteX31" fmla="*/ 195112 w 246549"/>
              <a:gd name="connsiteY31" fmla="*/ 132882 h 251914"/>
              <a:gd name="connsiteX32" fmla="*/ 160862 w 246549"/>
              <a:gd name="connsiteY32" fmla="*/ 132882 h 251914"/>
              <a:gd name="connsiteX33" fmla="*/ 114821 w 246549"/>
              <a:gd name="connsiteY33" fmla="*/ 87683 h 251914"/>
              <a:gd name="connsiteX34" fmla="*/ 118003 w 246549"/>
              <a:gd name="connsiteY34" fmla="*/ 118565 h 251914"/>
              <a:gd name="connsiteX35" fmla="*/ 145796 w 246549"/>
              <a:gd name="connsiteY35" fmla="*/ 152721 h 251914"/>
              <a:gd name="connsiteX36" fmla="*/ 191743 w 246549"/>
              <a:gd name="connsiteY36" fmla="*/ 87403 h 251914"/>
              <a:gd name="connsiteX37" fmla="*/ 178081 w 246549"/>
              <a:gd name="connsiteY37" fmla="*/ 71120 h 251914"/>
              <a:gd name="connsiteX38" fmla="*/ 164418 w 246549"/>
              <a:gd name="connsiteY38" fmla="*/ 87403 h 251914"/>
              <a:gd name="connsiteX39" fmla="*/ 164418 w 246549"/>
              <a:gd name="connsiteY39" fmla="*/ 93205 h 251914"/>
              <a:gd name="connsiteX40" fmla="*/ 178081 w 246549"/>
              <a:gd name="connsiteY40" fmla="*/ 109487 h 251914"/>
              <a:gd name="connsiteX41" fmla="*/ 191743 w 246549"/>
              <a:gd name="connsiteY41" fmla="*/ 93205 h 251914"/>
              <a:gd name="connsiteX42" fmla="*/ 191743 w 246549"/>
              <a:gd name="connsiteY42" fmla="*/ 87403 h 251914"/>
              <a:gd name="connsiteX43" fmla="*/ 68874 w 246549"/>
              <a:gd name="connsiteY43" fmla="*/ 93111 h 251914"/>
              <a:gd name="connsiteX44" fmla="*/ 0 w 246549"/>
              <a:gd name="connsiteY44" fmla="*/ 97416 h 251914"/>
              <a:gd name="connsiteX45" fmla="*/ 2339 w 246549"/>
              <a:gd name="connsiteY45" fmla="*/ 141679 h 251914"/>
              <a:gd name="connsiteX46" fmla="*/ 71214 w 246549"/>
              <a:gd name="connsiteY46" fmla="*/ 137374 h 251914"/>
              <a:gd name="connsiteX47" fmla="*/ 68874 w 246549"/>
              <a:gd name="connsiteY47" fmla="*/ 93111 h 251914"/>
              <a:gd name="connsiteX48" fmla="*/ 37338 w 246549"/>
              <a:gd name="connsiteY48" fmla="*/ 140556 h 251914"/>
              <a:gd name="connsiteX49" fmla="*/ 37338 w 246549"/>
              <a:gd name="connsiteY49" fmla="*/ 164325 h 251914"/>
              <a:gd name="connsiteX50" fmla="*/ 38367 w 246549"/>
              <a:gd name="connsiteY50" fmla="*/ 82162 h 251914"/>
              <a:gd name="connsiteX51" fmla="*/ 38367 w 246549"/>
              <a:gd name="connsiteY51" fmla="*/ 87683 h 251914"/>
              <a:gd name="connsiteX52" fmla="*/ 158897 w 246549"/>
              <a:gd name="connsiteY52" fmla="*/ 19277 h 251914"/>
              <a:gd name="connsiteX53" fmla="*/ 92456 w 246549"/>
              <a:gd name="connsiteY53" fmla="*/ 5428 h 251914"/>
              <a:gd name="connsiteX54" fmla="*/ 82162 w 246549"/>
              <a:gd name="connsiteY54" fmla="*/ 49035 h 251914"/>
              <a:gd name="connsiteX55" fmla="*/ 148603 w 246549"/>
              <a:gd name="connsiteY55" fmla="*/ 62885 h 251914"/>
              <a:gd name="connsiteX56" fmla="*/ 158897 w 246549"/>
              <a:gd name="connsiteY56" fmla="*/ 19277 h 251914"/>
              <a:gd name="connsiteX57" fmla="*/ 115383 w 246549"/>
              <a:gd name="connsiteY57" fmla="*/ 56428 h 251914"/>
              <a:gd name="connsiteX58" fmla="*/ 110797 w 246549"/>
              <a:gd name="connsiteY58" fmla="*/ 76641 h 251914"/>
              <a:gd name="connsiteX59" fmla="*/ 131478 w 246549"/>
              <a:gd name="connsiteY59" fmla="*/ 0 h 251914"/>
              <a:gd name="connsiteX60" fmla="*/ 125957 w 246549"/>
              <a:gd name="connsiteY60" fmla="*/ 5521 h 25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46549" h="251914">
                <a:moveTo>
                  <a:pt x="93111" y="172747"/>
                </a:moveTo>
                <a:cubicBezTo>
                  <a:pt x="93111" y="164793"/>
                  <a:pt x="99474" y="158803"/>
                  <a:pt x="106774" y="158803"/>
                </a:cubicBezTo>
                <a:cubicBezTo>
                  <a:pt x="114073" y="158803"/>
                  <a:pt x="120436" y="165822"/>
                  <a:pt x="120436" y="172747"/>
                </a:cubicBezTo>
                <a:lnTo>
                  <a:pt x="120436" y="177706"/>
                </a:lnTo>
                <a:cubicBezTo>
                  <a:pt x="120436" y="185661"/>
                  <a:pt x="114073" y="191650"/>
                  <a:pt x="106774" y="191650"/>
                </a:cubicBezTo>
                <a:cubicBezTo>
                  <a:pt x="99474" y="191650"/>
                  <a:pt x="93111" y="184631"/>
                  <a:pt x="93111" y="177706"/>
                </a:cubicBezTo>
                <a:lnTo>
                  <a:pt x="93111" y="172747"/>
                </a:lnTo>
                <a:close/>
                <a:moveTo>
                  <a:pt x="142427" y="251915"/>
                </a:moveTo>
                <a:lnTo>
                  <a:pt x="142427" y="235445"/>
                </a:lnTo>
                <a:cubicBezTo>
                  <a:pt x="142427" y="223373"/>
                  <a:pt x="134005" y="216822"/>
                  <a:pt x="122308" y="216822"/>
                </a:cubicBezTo>
                <a:lnTo>
                  <a:pt x="93766" y="216822"/>
                </a:lnTo>
                <a:cubicBezTo>
                  <a:pt x="93766" y="216822"/>
                  <a:pt x="86373" y="213547"/>
                  <a:pt x="75799" y="205874"/>
                </a:cubicBezTo>
                <a:cubicBezTo>
                  <a:pt x="65225" y="198200"/>
                  <a:pt x="44076" y="175180"/>
                  <a:pt x="44076" y="175180"/>
                </a:cubicBezTo>
                <a:cubicBezTo>
                  <a:pt x="35654" y="183976"/>
                  <a:pt x="36683" y="191650"/>
                  <a:pt x="46228" y="203628"/>
                </a:cubicBezTo>
                <a:lnTo>
                  <a:pt x="72711" y="236474"/>
                </a:lnTo>
                <a:lnTo>
                  <a:pt x="72711" y="251821"/>
                </a:lnTo>
                <a:moveTo>
                  <a:pt x="153376" y="177706"/>
                </a:moveTo>
                <a:cubicBezTo>
                  <a:pt x="153376" y="184725"/>
                  <a:pt x="159739" y="191650"/>
                  <a:pt x="167038" y="191650"/>
                </a:cubicBezTo>
                <a:cubicBezTo>
                  <a:pt x="174338" y="191650"/>
                  <a:pt x="180701" y="185661"/>
                  <a:pt x="180701" y="177706"/>
                </a:cubicBezTo>
                <a:lnTo>
                  <a:pt x="180701" y="172747"/>
                </a:lnTo>
                <a:cubicBezTo>
                  <a:pt x="180701" y="165728"/>
                  <a:pt x="174338" y="158803"/>
                  <a:pt x="167038" y="158803"/>
                </a:cubicBezTo>
                <a:cubicBezTo>
                  <a:pt x="159739" y="158803"/>
                  <a:pt x="153376" y="164793"/>
                  <a:pt x="153376" y="172747"/>
                </a:cubicBezTo>
                <a:lnTo>
                  <a:pt x="153376" y="177706"/>
                </a:lnTo>
                <a:close/>
                <a:moveTo>
                  <a:pt x="204751" y="251915"/>
                </a:moveTo>
                <a:lnTo>
                  <a:pt x="204751" y="234228"/>
                </a:lnTo>
                <a:cubicBezTo>
                  <a:pt x="204751" y="222063"/>
                  <a:pt x="195112" y="214389"/>
                  <a:pt x="183321" y="214389"/>
                </a:cubicBezTo>
                <a:lnTo>
                  <a:pt x="160862" y="214389"/>
                </a:lnTo>
                <a:moveTo>
                  <a:pt x="201569" y="199042"/>
                </a:moveTo>
                <a:lnTo>
                  <a:pt x="201569" y="163763"/>
                </a:lnTo>
                <a:lnTo>
                  <a:pt x="237971" y="118565"/>
                </a:lnTo>
                <a:cubicBezTo>
                  <a:pt x="247610" y="105370"/>
                  <a:pt x="249762" y="96480"/>
                  <a:pt x="241153" y="87683"/>
                </a:cubicBezTo>
                <a:lnTo>
                  <a:pt x="195112" y="132882"/>
                </a:lnTo>
                <a:lnTo>
                  <a:pt x="160862" y="132882"/>
                </a:lnTo>
                <a:lnTo>
                  <a:pt x="114821" y="87683"/>
                </a:lnTo>
                <a:cubicBezTo>
                  <a:pt x="106306" y="96480"/>
                  <a:pt x="108364" y="105370"/>
                  <a:pt x="118003" y="118565"/>
                </a:cubicBezTo>
                <a:lnTo>
                  <a:pt x="145796" y="152721"/>
                </a:lnTo>
                <a:moveTo>
                  <a:pt x="191743" y="87403"/>
                </a:moveTo>
                <a:cubicBezTo>
                  <a:pt x="191743" y="78138"/>
                  <a:pt x="185380" y="71120"/>
                  <a:pt x="178081" y="71120"/>
                </a:cubicBezTo>
                <a:cubicBezTo>
                  <a:pt x="170782" y="71120"/>
                  <a:pt x="164418" y="79261"/>
                  <a:pt x="164418" y="87403"/>
                </a:cubicBezTo>
                <a:lnTo>
                  <a:pt x="164418" y="93205"/>
                </a:lnTo>
                <a:cubicBezTo>
                  <a:pt x="164418" y="102469"/>
                  <a:pt x="170782" y="109487"/>
                  <a:pt x="178081" y="109487"/>
                </a:cubicBezTo>
                <a:cubicBezTo>
                  <a:pt x="185380" y="109487"/>
                  <a:pt x="191743" y="101346"/>
                  <a:pt x="191743" y="93205"/>
                </a:cubicBezTo>
                <a:lnTo>
                  <a:pt x="191743" y="87403"/>
                </a:lnTo>
                <a:close/>
                <a:moveTo>
                  <a:pt x="68874" y="93111"/>
                </a:moveTo>
                <a:lnTo>
                  <a:pt x="0" y="97416"/>
                </a:lnTo>
                <a:lnTo>
                  <a:pt x="2339" y="141679"/>
                </a:lnTo>
                <a:lnTo>
                  <a:pt x="71214" y="137374"/>
                </a:lnTo>
                <a:lnTo>
                  <a:pt x="68874" y="93111"/>
                </a:lnTo>
                <a:close/>
                <a:moveTo>
                  <a:pt x="37338" y="140556"/>
                </a:moveTo>
                <a:lnTo>
                  <a:pt x="37338" y="164325"/>
                </a:lnTo>
                <a:moveTo>
                  <a:pt x="38367" y="82162"/>
                </a:moveTo>
                <a:lnTo>
                  <a:pt x="38367" y="87683"/>
                </a:lnTo>
                <a:moveTo>
                  <a:pt x="158897" y="19277"/>
                </a:moveTo>
                <a:lnTo>
                  <a:pt x="92456" y="5428"/>
                </a:lnTo>
                <a:lnTo>
                  <a:pt x="82162" y="49035"/>
                </a:lnTo>
                <a:lnTo>
                  <a:pt x="148603" y="62885"/>
                </a:lnTo>
                <a:lnTo>
                  <a:pt x="158897" y="19277"/>
                </a:lnTo>
                <a:close/>
                <a:moveTo>
                  <a:pt x="115383" y="56428"/>
                </a:moveTo>
                <a:lnTo>
                  <a:pt x="110797" y="76641"/>
                </a:lnTo>
                <a:moveTo>
                  <a:pt x="131478" y="0"/>
                </a:moveTo>
                <a:lnTo>
                  <a:pt x="125957" y="5521"/>
                </a:lnTo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8E0B17-ABE1-8496-C4D8-09B480F1A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77A541-062E-4F5D-A548-E8F9CB705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033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rybody Wri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08A0F76-DCE2-1DDF-982F-CD31096D1EF8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23A3EDD-16AE-7538-6C57-7B2E1BE7A5E5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6E505D0-EF75-97F5-698F-8820A1CC3F16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الجميع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يكتب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302EB85-065B-16ED-0A3C-C36875738D6C}"/>
              </a:ext>
            </a:extLst>
          </p:cNvPr>
          <p:cNvSpPr/>
          <p:nvPr userDrawn="1"/>
        </p:nvSpPr>
        <p:spPr>
          <a:xfrm>
            <a:off x="11494289" y="354205"/>
            <a:ext cx="287411" cy="288287"/>
          </a:xfrm>
          <a:custGeom>
            <a:avLst/>
            <a:gdLst>
              <a:gd name="connsiteX0" fmla="*/ 126773 w 244882"/>
              <a:gd name="connsiteY0" fmla="*/ 133869 h 245629"/>
              <a:gd name="connsiteX1" fmla="*/ 126773 w 244882"/>
              <a:gd name="connsiteY1" fmla="*/ 133869 h 245629"/>
              <a:gd name="connsiteX2" fmla="*/ 95023 w 244882"/>
              <a:gd name="connsiteY2" fmla="*/ 165619 h 245629"/>
              <a:gd name="connsiteX3" fmla="*/ 42953 w 244882"/>
              <a:gd name="connsiteY3" fmla="*/ 165619 h 245629"/>
              <a:gd name="connsiteX4" fmla="*/ 27713 w 244882"/>
              <a:gd name="connsiteY4" fmla="*/ 180859 h 245629"/>
              <a:gd name="connsiteX5" fmla="*/ 42953 w 244882"/>
              <a:gd name="connsiteY5" fmla="*/ 196099 h 245629"/>
              <a:gd name="connsiteX6" fmla="*/ 128043 w 244882"/>
              <a:gd name="connsiteY6" fmla="*/ 196099 h 245629"/>
              <a:gd name="connsiteX7" fmla="*/ 152173 w 244882"/>
              <a:gd name="connsiteY7" fmla="*/ 202449 h 245629"/>
              <a:gd name="connsiteX8" fmla="*/ 183923 w 244882"/>
              <a:gd name="connsiteY8" fmla="*/ 211339 h 245629"/>
              <a:gd name="connsiteX9" fmla="*/ 186463 w 244882"/>
              <a:gd name="connsiteY9" fmla="*/ 211339 h 245629"/>
              <a:gd name="connsiteX10" fmla="*/ 244883 w 244882"/>
              <a:gd name="connsiteY10" fmla="*/ 152919 h 245629"/>
              <a:gd name="connsiteX11" fmla="*/ 201703 w 244882"/>
              <a:gd name="connsiteY11" fmla="*/ 97039 h 245629"/>
              <a:gd name="connsiteX12" fmla="*/ 136933 w 244882"/>
              <a:gd name="connsiteY12" fmla="*/ 79259 h 245629"/>
              <a:gd name="connsiteX13" fmla="*/ 88673 w 244882"/>
              <a:gd name="connsiteY13" fmla="*/ 67829 h 245629"/>
              <a:gd name="connsiteX14" fmla="*/ 70893 w 244882"/>
              <a:gd name="connsiteY14" fmla="*/ 62749 h 245629"/>
              <a:gd name="connsiteX15" fmla="*/ 53113 w 244882"/>
              <a:gd name="connsiteY15" fmla="*/ 70369 h 245629"/>
              <a:gd name="connsiteX16" fmla="*/ 2313 w 244882"/>
              <a:gd name="connsiteY16" fmla="*/ 155459 h 245629"/>
              <a:gd name="connsiteX17" fmla="*/ 8663 w 244882"/>
              <a:gd name="connsiteY17" fmla="*/ 177049 h 245629"/>
              <a:gd name="connsiteX18" fmla="*/ 30253 w 244882"/>
              <a:gd name="connsiteY18" fmla="*/ 170699 h 245629"/>
              <a:gd name="connsiteX19" fmla="*/ 17553 w 244882"/>
              <a:gd name="connsiteY19" fmla="*/ 218959 h 245629"/>
              <a:gd name="connsiteX20" fmla="*/ 35333 w 244882"/>
              <a:gd name="connsiteY20" fmla="*/ 229119 h 245629"/>
              <a:gd name="connsiteX21" fmla="*/ 130583 w 244882"/>
              <a:gd name="connsiteY21" fmla="*/ 43699 h 245629"/>
              <a:gd name="connsiteX22" fmla="*/ 69623 w 244882"/>
              <a:gd name="connsiteY22" fmla="*/ 150379 h 245629"/>
              <a:gd name="connsiteX23" fmla="*/ 97563 w 244882"/>
              <a:gd name="connsiteY23" fmla="*/ 150379 h 245629"/>
              <a:gd name="connsiteX24" fmla="*/ 163603 w 244882"/>
              <a:gd name="connsiteY24" fmla="*/ 36079 h 245629"/>
              <a:gd name="connsiteX25" fmla="*/ 154713 w 244882"/>
              <a:gd name="connsiteY25" fmla="*/ 3059 h 245629"/>
              <a:gd name="connsiteX26" fmla="*/ 122963 w 244882"/>
              <a:gd name="connsiteY26" fmla="*/ 11949 h 245629"/>
              <a:gd name="connsiteX27" fmla="*/ 42953 w 244882"/>
              <a:gd name="connsiteY27" fmla="*/ 150379 h 245629"/>
              <a:gd name="connsiteX28" fmla="*/ 34063 w 244882"/>
              <a:gd name="connsiteY28" fmla="*/ 166889 h 245629"/>
              <a:gd name="connsiteX29" fmla="*/ 16283 w 244882"/>
              <a:gd name="connsiteY29" fmla="*/ 196099 h 245629"/>
              <a:gd name="connsiteX30" fmla="*/ 16283 w 244882"/>
              <a:gd name="connsiteY30" fmla="*/ 245629 h 245629"/>
              <a:gd name="connsiteX31" fmla="*/ 58193 w 244882"/>
              <a:gd name="connsiteY31" fmla="*/ 220229 h 245629"/>
              <a:gd name="connsiteX32" fmla="*/ 62003 w 244882"/>
              <a:gd name="connsiteY32" fmla="*/ 213879 h 245629"/>
              <a:gd name="connsiteX33" fmla="*/ 131853 w 244882"/>
              <a:gd name="connsiteY33" fmla="*/ 25919 h 245629"/>
              <a:gd name="connsiteX34" fmla="*/ 159793 w 244882"/>
              <a:gd name="connsiteY34" fmla="*/ 41159 h 245629"/>
              <a:gd name="connsiteX35" fmla="*/ 152173 w 244882"/>
              <a:gd name="connsiteY35" fmla="*/ 55129 h 245629"/>
              <a:gd name="connsiteX36" fmla="*/ 124233 w 244882"/>
              <a:gd name="connsiteY36" fmla="*/ 39889 h 245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4882" h="245629">
                <a:moveTo>
                  <a:pt x="126773" y="133869"/>
                </a:moveTo>
                <a:lnTo>
                  <a:pt x="126773" y="133869"/>
                </a:lnTo>
                <a:cubicBezTo>
                  <a:pt x="126773" y="151649"/>
                  <a:pt x="112803" y="165619"/>
                  <a:pt x="95023" y="165619"/>
                </a:cubicBezTo>
                <a:lnTo>
                  <a:pt x="42953" y="165619"/>
                </a:lnTo>
                <a:cubicBezTo>
                  <a:pt x="34063" y="165619"/>
                  <a:pt x="27713" y="173239"/>
                  <a:pt x="27713" y="180859"/>
                </a:cubicBezTo>
                <a:cubicBezTo>
                  <a:pt x="27713" y="188479"/>
                  <a:pt x="35333" y="196099"/>
                  <a:pt x="42953" y="196099"/>
                </a:cubicBezTo>
                <a:lnTo>
                  <a:pt x="128043" y="196099"/>
                </a:lnTo>
                <a:cubicBezTo>
                  <a:pt x="136933" y="196099"/>
                  <a:pt x="144553" y="198639"/>
                  <a:pt x="152173" y="202449"/>
                </a:cubicBezTo>
                <a:cubicBezTo>
                  <a:pt x="161063" y="208799"/>
                  <a:pt x="172493" y="211339"/>
                  <a:pt x="183923" y="211339"/>
                </a:cubicBezTo>
                <a:lnTo>
                  <a:pt x="186463" y="211339"/>
                </a:lnTo>
                <a:cubicBezTo>
                  <a:pt x="218213" y="211339"/>
                  <a:pt x="244883" y="185939"/>
                  <a:pt x="244883" y="152919"/>
                </a:cubicBezTo>
                <a:cubicBezTo>
                  <a:pt x="244883" y="119899"/>
                  <a:pt x="227103" y="103389"/>
                  <a:pt x="201703" y="97039"/>
                </a:cubicBezTo>
                <a:lnTo>
                  <a:pt x="136933" y="79259"/>
                </a:lnTo>
                <a:moveTo>
                  <a:pt x="88673" y="67829"/>
                </a:moveTo>
                <a:lnTo>
                  <a:pt x="70893" y="62749"/>
                </a:lnTo>
                <a:cubicBezTo>
                  <a:pt x="64543" y="61479"/>
                  <a:pt x="56923" y="62749"/>
                  <a:pt x="53113" y="70369"/>
                </a:cubicBezTo>
                <a:lnTo>
                  <a:pt x="2313" y="155459"/>
                </a:lnTo>
                <a:cubicBezTo>
                  <a:pt x="-2767" y="163079"/>
                  <a:pt x="1043" y="173239"/>
                  <a:pt x="8663" y="177049"/>
                </a:cubicBezTo>
                <a:cubicBezTo>
                  <a:pt x="16283" y="180859"/>
                  <a:pt x="26443" y="178319"/>
                  <a:pt x="30253" y="170699"/>
                </a:cubicBezTo>
                <a:moveTo>
                  <a:pt x="17553" y="218959"/>
                </a:moveTo>
                <a:lnTo>
                  <a:pt x="35333" y="229119"/>
                </a:lnTo>
                <a:moveTo>
                  <a:pt x="130583" y="43699"/>
                </a:moveTo>
                <a:lnTo>
                  <a:pt x="69623" y="150379"/>
                </a:lnTo>
                <a:moveTo>
                  <a:pt x="97563" y="150379"/>
                </a:moveTo>
                <a:lnTo>
                  <a:pt x="163603" y="36079"/>
                </a:lnTo>
                <a:cubicBezTo>
                  <a:pt x="169953" y="24649"/>
                  <a:pt x="166143" y="10679"/>
                  <a:pt x="154713" y="3059"/>
                </a:cubicBezTo>
                <a:cubicBezTo>
                  <a:pt x="143283" y="-3291"/>
                  <a:pt x="129313" y="519"/>
                  <a:pt x="122963" y="11949"/>
                </a:cubicBezTo>
                <a:lnTo>
                  <a:pt x="42953" y="150379"/>
                </a:lnTo>
                <a:lnTo>
                  <a:pt x="34063" y="166889"/>
                </a:lnTo>
                <a:lnTo>
                  <a:pt x="16283" y="196099"/>
                </a:lnTo>
                <a:lnTo>
                  <a:pt x="16283" y="245629"/>
                </a:lnTo>
                <a:lnTo>
                  <a:pt x="58193" y="220229"/>
                </a:lnTo>
                <a:lnTo>
                  <a:pt x="62003" y="213879"/>
                </a:lnTo>
                <a:moveTo>
                  <a:pt x="131853" y="25919"/>
                </a:moveTo>
                <a:lnTo>
                  <a:pt x="159793" y="41159"/>
                </a:lnTo>
                <a:moveTo>
                  <a:pt x="152173" y="55129"/>
                </a:moveTo>
                <a:lnTo>
                  <a:pt x="124233" y="39889"/>
                </a:lnTo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9DD39B3-774E-6FFC-F472-1983F5257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81FD257-0A1F-B5BF-70B8-2E4C8EB29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667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d C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33DBA53-1187-2E66-B1BD-D7A29D2BD283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E56444D-1FAA-DC8A-CF47-C8FA397F6FEB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9B6FDAE-E7A8-5301-7506-4FEED2987650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618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النداء العشوائي للتحدث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30064C2-849D-0E8E-4ED0-4B05E3CF45CE}"/>
              </a:ext>
            </a:extLst>
          </p:cNvPr>
          <p:cNvSpPr/>
          <p:nvPr userDrawn="1"/>
        </p:nvSpPr>
        <p:spPr>
          <a:xfrm>
            <a:off x="11517258" y="370627"/>
            <a:ext cx="241471" cy="299233"/>
          </a:xfrm>
          <a:custGeom>
            <a:avLst/>
            <a:gdLst>
              <a:gd name="connsiteX0" fmla="*/ 0 w 205740"/>
              <a:gd name="connsiteY0" fmla="*/ 29220 h 254955"/>
              <a:gd name="connsiteX1" fmla="*/ 12700 w 205740"/>
              <a:gd name="connsiteY1" fmla="*/ 12710 h 254955"/>
              <a:gd name="connsiteX2" fmla="*/ 41910 w 205740"/>
              <a:gd name="connsiteY2" fmla="*/ 1280 h 254955"/>
              <a:gd name="connsiteX3" fmla="*/ 64770 w 205740"/>
              <a:gd name="connsiteY3" fmla="*/ 11440 h 254955"/>
              <a:gd name="connsiteX4" fmla="*/ 76200 w 205740"/>
              <a:gd name="connsiteY4" fmla="*/ 54620 h 254955"/>
              <a:gd name="connsiteX5" fmla="*/ 55880 w 205740"/>
              <a:gd name="connsiteY5" fmla="*/ 71130 h 254955"/>
              <a:gd name="connsiteX6" fmla="*/ 50800 w 205740"/>
              <a:gd name="connsiteY6" fmla="*/ 83830 h 254955"/>
              <a:gd name="connsiteX7" fmla="*/ 110490 w 205740"/>
              <a:gd name="connsiteY7" fmla="*/ 184160 h 254955"/>
              <a:gd name="connsiteX8" fmla="*/ 124460 w 205740"/>
              <a:gd name="connsiteY8" fmla="*/ 185430 h 254955"/>
              <a:gd name="connsiteX9" fmla="*/ 149860 w 205740"/>
              <a:gd name="connsiteY9" fmla="*/ 176540 h 254955"/>
              <a:gd name="connsiteX10" fmla="*/ 181610 w 205740"/>
              <a:gd name="connsiteY10" fmla="*/ 207020 h 254955"/>
              <a:gd name="connsiteX11" fmla="*/ 180340 w 205740"/>
              <a:gd name="connsiteY11" fmla="*/ 231150 h 254955"/>
              <a:gd name="connsiteX12" fmla="*/ 156210 w 205740"/>
              <a:gd name="connsiteY12" fmla="*/ 250200 h 254955"/>
              <a:gd name="connsiteX13" fmla="*/ 135890 w 205740"/>
              <a:gd name="connsiteY13" fmla="*/ 252740 h 254955"/>
              <a:gd name="connsiteX14" fmla="*/ 34290 w 205740"/>
              <a:gd name="connsiteY14" fmla="*/ 158760 h 254955"/>
              <a:gd name="connsiteX15" fmla="*/ 1270 w 205740"/>
              <a:gd name="connsiteY15" fmla="*/ 26680 h 254955"/>
              <a:gd name="connsiteX16" fmla="*/ 194310 w 205740"/>
              <a:gd name="connsiteY16" fmla="*/ 59700 h 254955"/>
              <a:gd name="connsiteX17" fmla="*/ 177800 w 205740"/>
              <a:gd name="connsiteY17" fmla="*/ 59700 h 254955"/>
              <a:gd name="connsiteX18" fmla="*/ 177800 w 205740"/>
              <a:gd name="connsiteY18" fmla="*/ 43190 h 254955"/>
              <a:gd name="connsiteX19" fmla="*/ 127000 w 205740"/>
              <a:gd name="connsiteY19" fmla="*/ 124470 h 254955"/>
              <a:gd name="connsiteX20" fmla="*/ 127000 w 205740"/>
              <a:gd name="connsiteY20" fmla="*/ 107960 h 254955"/>
              <a:gd name="connsiteX21" fmla="*/ 110490 w 205740"/>
              <a:gd name="connsiteY21" fmla="*/ 107960 h 254955"/>
              <a:gd name="connsiteX22" fmla="*/ 177800 w 205740"/>
              <a:gd name="connsiteY22" fmla="*/ 124470 h 254955"/>
              <a:gd name="connsiteX23" fmla="*/ 177800 w 205740"/>
              <a:gd name="connsiteY23" fmla="*/ 107960 h 254955"/>
              <a:gd name="connsiteX24" fmla="*/ 194310 w 205740"/>
              <a:gd name="connsiteY24" fmla="*/ 107960 h 254955"/>
              <a:gd name="connsiteX25" fmla="*/ 110490 w 205740"/>
              <a:gd name="connsiteY25" fmla="*/ 59700 h 254955"/>
              <a:gd name="connsiteX26" fmla="*/ 127000 w 205740"/>
              <a:gd name="connsiteY26" fmla="*/ 59700 h 254955"/>
              <a:gd name="connsiteX27" fmla="*/ 127000 w 205740"/>
              <a:gd name="connsiteY27" fmla="*/ 43190 h 254955"/>
              <a:gd name="connsiteX28" fmla="*/ 156210 w 205740"/>
              <a:gd name="connsiteY28" fmla="*/ 80020 h 254955"/>
              <a:gd name="connsiteX29" fmla="*/ 189230 w 205740"/>
              <a:gd name="connsiteY29" fmla="*/ 47000 h 254955"/>
              <a:gd name="connsiteX30" fmla="*/ 114300 w 205740"/>
              <a:gd name="connsiteY30" fmla="*/ 120660 h 254955"/>
              <a:gd name="connsiteX31" fmla="*/ 147320 w 205740"/>
              <a:gd name="connsiteY31" fmla="*/ 87640 h 254955"/>
              <a:gd name="connsiteX32" fmla="*/ 156210 w 205740"/>
              <a:gd name="connsiteY32" fmla="*/ 87640 h 254955"/>
              <a:gd name="connsiteX33" fmla="*/ 189230 w 205740"/>
              <a:gd name="connsiteY33" fmla="*/ 120660 h 254955"/>
              <a:gd name="connsiteX34" fmla="*/ 114300 w 205740"/>
              <a:gd name="connsiteY34" fmla="*/ 47000 h 254955"/>
              <a:gd name="connsiteX35" fmla="*/ 147320 w 205740"/>
              <a:gd name="connsiteY35" fmla="*/ 80020 h 254955"/>
              <a:gd name="connsiteX36" fmla="*/ 199390 w 205740"/>
              <a:gd name="connsiteY36" fmla="*/ 95260 h 254955"/>
              <a:gd name="connsiteX37" fmla="*/ 187960 w 205740"/>
              <a:gd name="connsiteY37" fmla="*/ 83830 h 254955"/>
              <a:gd name="connsiteX38" fmla="*/ 199390 w 205740"/>
              <a:gd name="connsiteY38" fmla="*/ 72400 h 254955"/>
              <a:gd name="connsiteX39" fmla="*/ 105410 w 205740"/>
              <a:gd name="connsiteY39" fmla="*/ 95260 h 254955"/>
              <a:gd name="connsiteX40" fmla="*/ 116840 w 205740"/>
              <a:gd name="connsiteY40" fmla="*/ 83830 h 254955"/>
              <a:gd name="connsiteX41" fmla="*/ 105410 w 205740"/>
              <a:gd name="connsiteY41" fmla="*/ 72400 h 254955"/>
              <a:gd name="connsiteX42" fmla="*/ 140970 w 205740"/>
              <a:gd name="connsiteY42" fmla="*/ 130820 h 254955"/>
              <a:gd name="connsiteX43" fmla="*/ 152400 w 205740"/>
              <a:gd name="connsiteY43" fmla="*/ 119390 h 254955"/>
              <a:gd name="connsiteX44" fmla="*/ 163830 w 205740"/>
              <a:gd name="connsiteY44" fmla="*/ 130820 h 254955"/>
              <a:gd name="connsiteX45" fmla="*/ 140970 w 205740"/>
              <a:gd name="connsiteY45" fmla="*/ 36840 h 254955"/>
              <a:gd name="connsiteX46" fmla="*/ 152400 w 205740"/>
              <a:gd name="connsiteY46" fmla="*/ 48270 h 254955"/>
              <a:gd name="connsiteX47" fmla="*/ 163830 w 205740"/>
              <a:gd name="connsiteY47" fmla="*/ 36840 h 254955"/>
              <a:gd name="connsiteX48" fmla="*/ 158750 w 205740"/>
              <a:gd name="connsiteY48" fmla="*/ 83830 h 254955"/>
              <a:gd name="connsiteX49" fmla="*/ 205740 w 205740"/>
              <a:gd name="connsiteY49" fmla="*/ 83830 h 254955"/>
              <a:gd name="connsiteX50" fmla="*/ 99060 w 205740"/>
              <a:gd name="connsiteY50" fmla="*/ 83830 h 254955"/>
              <a:gd name="connsiteX51" fmla="*/ 146050 w 205740"/>
              <a:gd name="connsiteY51" fmla="*/ 83830 h 254955"/>
              <a:gd name="connsiteX52" fmla="*/ 152400 w 205740"/>
              <a:gd name="connsiteY52" fmla="*/ 90180 h 254955"/>
              <a:gd name="connsiteX53" fmla="*/ 152400 w 205740"/>
              <a:gd name="connsiteY53" fmla="*/ 137170 h 254955"/>
              <a:gd name="connsiteX54" fmla="*/ 152400 w 205740"/>
              <a:gd name="connsiteY54" fmla="*/ 31760 h 254955"/>
              <a:gd name="connsiteX55" fmla="*/ 152400 w 205740"/>
              <a:gd name="connsiteY55" fmla="*/ 78750 h 254955"/>
              <a:gd name="connsiteX56" fmla="*/ 158750 w 205740"/>
              <a:gd name="connsiteY56" fmla="*/ 83830 h 254955"/>
              <a:gd name="connsiteX57" fmla="*/ 152400 w 205740"/>
              <a:gd name="connsiteY57" fmla="*/ 90180 h 254955"/>
              <a:gd name="connsiteX58" fmla="*/ 146050 w 205740"/>
              <a:gd name="connsiteY58" fmla="*/ 83830 h 254955"/>
              <a:gd name="connsiteX59" fmla="*/ 152400 w 205740"/>
              <a:gd name="connsiteY59" fmla="*/ 77480 h 254955"/>
              <a:gd name="connsiteX60" fmla="*/ 158750 w 205740"/>
              <a:gd name="connsiteY60" fmla="*/ 83830 h 254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05740" h="254955">
                <a:moveTo>
                  <a:pt x="0" y="29220"/>
                </a:moveTo>
                <a:cubicBezTo>
                  <a:pt x="0" y="21600"/>
                  <a:pt x="6350" y="15250"/>
                  <a:pt x="12700" y="12710"/>
                </a:cubicBezTo>
                <a:lnTo>
                  <a:pt x="41910" y="1280"/>
                </a:lnTo>
                <a:cubicBezTo>
                  <a:pt x="50800" y="-2530"/>
                  <a:pt x="60960" y="2550"/>
                  <a:pt x="64770" y="11440"/>
                </a:cubicBezTo>
                <a:lnTo>
                  <a:pt x="76200" y="54620"/>
                </a:lnTo>
                <a:lnTo>
                  <a:pt x="55880" y="71130"/>
                </a:lnTo>
                <a:cubicBezTo>
                  <a:pt x="52070" y="74940"/>
                  <a:pt x="49530" y="78750"/>
                  <a:pt x="50800" y="83830"/>
                </a:cubicBezTo>
                <a:cubicBezTo>
                  <a:pt x="57150" y="128280"/>
                  <a:pt x="76200" y="162570"/>
                  <a:pt x="110490" y="184160"/>
                </a:cubicBezTo>
                <a:cubicBezTo>
                  <a:pt x="114300" y="186700"/>
                  <a:pt x="119380" y="187970"/>
                  <a:pt x="124460" y="185430"/>
                </a:cubicBezTo>
                <a:lnTo>
                  <a:pt x="149860" y="176540"/>
                </a:lnTo>
                <a:lnTo>
                  <a:pt x="181610" y="207020"/>
                </a:lnTo>
                <a:cubicBezTo>
                  <a:pt x="187960" y="213370"/>
                  <a:pt x="187960" y="224800"/>
                  <a:pt x="180340" y="231150"/>
                </a:cubicBezTo>
                <a:lnTo>
                  <a:pt x="156210" y="250200"/>
                </a:lnTo>
                <a:cubicBezTo>
                  <a:pt x="149860" y="255280"/>
                  <a:pt x="142240" y="256550"/>
                  <a:pt x="135890" y="252740"/>
                </a:cubicBezTo>
                <a:cubicBezTo>
                  <a:pt x="111760" y="243850"/>
                  <a:pt x="66040" y="212100"/>
                  <a:pt x="34290" y="158760"/>
                </a:cubicBezTo>
                <a:cubicBezTo>
                  <a:pt x="2540" y="105420"/>
                  <a:pt x="-1270" y="50810"/>
                  <a:pt x="1270" y="26680"/>
                </a:cubicBezTo>
                <a:close/>
                <a:moveTo>
                  <a:pt x="194310" y="59700"/>
                </a:moveTo>
                <a:lnTo>
                  <a:pt x="177800" y="59700"/>
                </a:lnTo>
                <a:lnTo>
                  <a:pt x="177800" y="43190"/>
                </a:lnTo>
                <a:moveTo>
                  <a:pt x="127000" y="124470"/>
                </a:moveTo>
                <a:lnTo>
                  <a:pt x="127000" y="107960"/>
                </a:lnTo>
                <a:lnTo>
                  <a:pt x="110490" y="107960"/>
                </a:lnTo>
                <a:moveTo>
                  <a:pt x="177800" y="124470"/>
                </a:moveTo>
                <a:lnTo>
                  <a:pt x="177800" y="107960"/>
                </a:lnTo>
                <a:lnTo>
                  <a:pt x="194310" y="107960"/>
                </a:lnTo>
                <a:moveTo>
                  <a:pt x="110490" y="59700"/>
                </a:moveTo>
                <a:lnTo>
                  <a:pt x="127000" y="59700"/>
                </a:lnTo>
                <a:lnTo>
                  <a:pt x="127000" y="43190"/>
                </a:lnTo>
                <a:moveTo>
                  <a:pt x="156210" y="80020"/>
                </a:moveTo>
                <a:lnTo>
                  <a:pt x="189230" y="47000"/>
                </a:lnTo>
                <a:moveTo>
                  <a:pt x="114300" y="120660"/>
                </a:moveTo>
                <a:lnTo>
                  <a:pt x="147320" y="87640"/>
                </a:lnTo>
                <a:moveTo>
                  <a:pt x="156210" y="87640"/>
                </a:moveTo>
                <a:lnTo>
                  <a:pt x="189230" y="120660"/>
                </a:lnTo>
                <a:moveTo>
                  <a:pt x="114300" y="47000"/>
                </a:moveTo>
                <a:lnTo>
                  <a:pt x="147320" y="80020"/>
                </a:lnTo>
                <a:moveTo>
                  <a:pt x="199390" y="95260"/>
                </a:moveTo>
                <a:lnTo>
                  <a:pt x="187960" y="83830"/>
                </a:lnTo>
                <a:lnTo>
                  <a:pt x="199390" y="72400"/>
                </a:lnTo>
                <a:moveTo>
                  <a:pt x="105410" y="95260"/>
                </a:moveTo>
                <a:lnTo>
                  <a:pt x="116840" y="83830"/>
                </a:lnTo>
                <a:lnTo>
                  <a:pt x="105410" y="72400"/>
                </a:lnTo>
                <a:moveTo>
                  <a:pt x="140970" y="130820"/>
                </a:moveTo>
                <a:lnTo>
                  <a:pt x="152400" y="119390"/>
                </a:lnTo>
                <a:lnTo>
                  <a:pt x="163830" y="130820"/>
                </a:lnTo>
                <a:moveTo>
                  <a:pt x="140970" y="36840"/>
                </a:moveTo>
                <a:lnTo>
                  <a:pt x="152400" y="48270"/>
                </a:lnTo>
                <a:lnTo>
                  <a:pt x="163830" y="36840"/>
                </a:lnTo>
                <a:moveTo>
                  <a:pt x="158750" y="83830"/>
                </a:moveTo>
                <a:lnTo>
                  <a:pt x="205740" y="83830"/>
                </a:lnTo>
                <a:moveTo>
                  <a:pt x="99060" y="83830"/>
                </a:moveTo>
                <a:lnTo>
                  <a:pt x="146050" y="83830"/>
                </a:lnTo>
                <a:moveTo>
                  <a:pt x="152400" y="90180"/>
                </a:moveTo>
                <a:lnTo>
                  <a:pt x="152400" y="137170"/>
                </a:lnTo>
                <a:moveTo>
                  <a:pt x="152400" y="31760"/>
                </a:moveTo>
                <a:lnTo>
                  <a:pt x="152400" y="78750"/>
                </a:lnTo>
                <a:moveTo>
                  <a:pt x="158750" y="83830"/>
                </a:moveTo>
                <a:cubicBezTo>
                  <a:pt x="158750" y="87640"/>
                  <a:pt x="156210" y="90180"/>
                  <a:pt x="152400" y="90180"/>
                </a:cubicBezTo>
                <a:cubicBezTo>
                  <a:pt x="148590" y="90180"/>
                  <a:pt x="146050" y="87640"/>
                  <a:pt x="146050" y="83830"/>
                </a:cubicBezTo>
                <a:cubicBezTo>
                  <a:pt x="146050" y="80020"/>
                  <a:pt x="148590" y="77480"/>
                  <a:pt x="152400" y="77480"/>
                </a:cubicBezTo>
                <a:cubicBezTo>
                  <a:pt x="156210" y="77480"/>
                  <a:pt x="158750" y="80020"/>
                  <a:pt x="158750" y="83830"/>
                </a:cubicBezTo>
                <a:close/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0A8838-0C21-2FCE-EEC4-BC9B64E45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05E008F-F38B-CB1B-F76F-1D560179E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878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s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7FAE3D-2050-7420-9017-E1243B7BF96A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79EB746-325F-962A-21CC-37500EB4EBA7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40382AF-097C-632A-F05E-955B94534962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الصحيح هو الصحيح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332251A-02A8-A07E-26E8-BFFC2D9A67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80892" y="273643"/>
            <a:ext cx="500906" cy="50090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62F9339-78DF-4381-FF7E-54680A55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9" y="1145336"/>
            <a:ext cx="1092712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E0D4AB-3B24-3D22-7543-317FBBE76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2026197"/>
            <a:ext cx="1092712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950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retch 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45336"/>
            <a:ext cx="1144746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2026197"/>
            <a:ext cx="1144746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255F0DC-9699-BE51-E26B-BE461C1F882A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0FF943E-BBB8-7F9B-2EF4-3D9891A4D461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990652F8-E805-DECE-70AA-A1CE3EBA0F9B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توسيع الإجابة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6025B88-CA00-27E7-0412-1459C0A4A27B}"/>
              </a:ext>
            </a:extLst>
          </p:cNvPr>
          <p:cNvSpPr>
            <a:spLocks noChangeAspect="1"/>
          </p:cNvSpPr>
          <p:nvPr userDrawn="1"/>
        </p:nvSpPr>
        <p:spPr>
          <a:xfrm>
            <a:off x="11459254" y="339823"/>
            <a:ext cx="344181" cy="344180"/>
          </a:xfrm>
          <a:custGeom>
            <a:avLst/>
            <a:gdLst>
              <a:gd name="connsiteX0" fmla="*/ 167640 w 266700"/>
              <a:gd name="connsiteY0" fmla="*/ 133350 h 266700"/>
              <a:gd name="connsiteX1" fmla="*/ 133350 w 266700"/>
              <a:gd name="connsiteY1" fmla="*/ 167640 h 266700"/>
              <a:gd name="connsiteX2" fmla="*/ 99060 w 266700"/>
              <a:gd name="connsiteY2" fmla="*/ 133350 h 266700"/>
              <a:gd name="connsiteX3" fmla="*/ 133350 w 266700"/>
              <a:gd name="connsiteY3" fmla="*/ 99060 h 266700"/>
              <a:gd name="connsiteX4" fmla="*/ 167640 w 266700"/>
              <a:gd name="connsiteY4" fmla="*/ 133350 h 266700"/>
              <a:gd name="connsiteX5" fmla="*/ 133350 w 266700"/>
              <a:gd name="connsiteY5" fmla="*/ 265430 h 266700"/>
              <a:gd name="connsiteX6" fmla="*/ 118110 w 266700"/>
              <a:gd name="connsiteY6" fmla="*/ 241300 h 266700"/>
              <a:gd name="connsiteX7" fmla="*/ 148590 w 266700"/>
              <a:gd name="connsiteY7" fmla="*/ 242570 h 266700"/>
              <a:gd name="connsiteX8" fmla="*/ 133350 w 266700"/>
              <a:gd name="connsiteY8" fmla="*/ 266700 h 266700"/>
              <a:gd name="connsiteX9" fmla="*/ 133350 w 266700"/>
              <a:gd name="connsiteY9" fmla="*/ 190500 h 266700"/>
              <a:gd name="connsiteX10" fmla="*/ 133350 w 266700"/>
              <a:gd name="connsiteY10" fmla="*/ 265430 h 266700"/>
              <a:gd name="connsiteX11" fmla="*/ 133350 w 266700"/>
              <a:gd name="connsiteY11" fmla="*/ 1270 h 266700"/>
              <a:gd name="connsiteX12" fmla="*/ 148590 w 266700"/>
              <a:gd name="connsiteY12" fmla="*/ 25400 h 266700"/>
              <a:gd name="connsiteX13" fmla="*/ 118110 w 266700"/>
              <a:gd name="connsiteY13" fmla="*/ 24130 h 266700"/>
              <a:gd name="connsiteX14" fmla="*/ 133350 w 266700"/>
              <a:gd name="connsiteY14" fmla="*/ 0 h 266700"/>
              <a:gd name="connsiteX15" fmla="*/ 133350 w 266700"/>
              <a:gd name="connsiteY15" fmla="*/ 76200 h 266700"/>
              <a:gd name="connsiteX16" fmla="*/ 133350 w 266700"/>
              <a:gd name="connsiteY16" fmla="*/ 1270 h 266700"/>
              <a:gd name="connsiteX17" fmla="*/ 196850 w 266700"/>
              <a:gd name="connsiteY17" fmla="*/ 196850 h 266700"/>
              <a:gd name="connsiteX18" fmla="*/ 177800 w 266700"/>
              <a:gd name="connsiteY18" fmla="*/ 193040 h 266700"/>
              <a:gd name="connsiteX19" fmla="*/ 193040 w 266700"/>
              <a:gd name="connsiteY19" fmla="*/ 177800 h 266700"/>
              <a:gd name="connsiteX20" fmla="*/ 196850 w 266700"/>
              <a:gd name="connsiteY20" fmla="*/ 196850 h 266700"/>
              <a:gd name="connsiteX21" fmla="*/ 161290 w 266700"/>
              <a:gd name="connsiteY21" fmla="*/ 161290 h 266700"/>
              <a:gd name="connsiteX22" fmla="*/ 198120 w 266700"/>
              <a:gd name="connsiteY22" fmla="*/ 198120 h 266700"/>
              <a:gd name="connsiteX23" fmla="*/ 69850 w 266700"/>
              <a:gd name="connsiteY23" fmla="*/ 68580 h 266700"/>
              <a:gd name="connsiteX24" fmla="*/ 88900 w 266700"/>
              <a:gd name="connsiteY24" fmla="*/ 72390 h 266700"/>
              <a:gd name="connsiteX25" fmla="*/ 73660 w 266700"/>
              <a:gd name="connsiteY25" fmla="*/ 88900 h 266700"/>
              <a:gd name="connsiteX26" fmla="*/ 69850 w 266700"/>
              <a:gd name="connsiteY26" fmla="*/ 69850 h 266700"/>
              <a:gd name="connsiteX27" fmla="*/ 105410 w 266700"/>
              <a:gd name="connsiteY27" fmla="*/ 105410 h 266700"/>
              <a:gd name="connsiteX28" fmla="*/ 68580 w 266700"/>
              <a:gd name="connsiteY28" fmla="*/ 68580 h 266700"/>
              <a:gd name="connsiteX29" fmla="*/ 69850 w 266700"/>
              <a:gd name="connsiteY29" fmla="*/ 196850 h 266700"/>
              <a:gd name="connsiteX30" fmla="*/ 73660 w 266700"/>
              <a:gd name="connsiteY30" fmla="*/ 177800 h 266700"/>
              <a:gd name="connsiteX31" fmla="*/ 88900 w 266700"/>
              <a:gd name="connsiteY31" fmla="*/ 193040 h 266700"/>
              <a:gd name="connsiteX32" fmla="*/ 69850 w 266700"/>
              <a:gd name="connsiteY32" fmla="*/ 196850 h 266700"/>
              <a:gd name="connsiteX33" fmla="*/ 105410 w 266700"/>
              <a:gd name="connsiteY33" fmla="*/ 161290 h 266700"/>
              <a:gd name="connsiteX34" fmla="*/ 68580 w 266700"/>
              <a:gd name="connsiteY34" fmla="*/ 198120 h 266700"/>
              <a:gd name="connsiteX35" fmla="*/ 196850 w 266700"/>
              <a:gd name="connsiteY35" fmla="*/ 68580 h 266700"/>
              <a:gd name="connsiteX36" fmla="*/ 193040 w 266700"/>
              <a:gd name="connsiteY36" fmla="*/ 87630 h 266700"/>
              <a:gd name="connsiteX37" fmla="*/ 177800 w 266700"/>
              <a:gd name="connsiteY37" fmla="*/ 72390 h 266700"/>
              <a:gd name="connsiteX38" fmla="*/ 196850 w 266700"/>
              <a:gd name="connsiteY38" fmla="*/ 68580 h 266700"/>
              <a:gd name="connsiteX39" fmla="*/ 161290 w 266700"/>
              <a:gd name="connsiteY39" fmla="*/ 105410 h 266700"/>
              <a:gd name="connsiteX40" fmla="*/ 198120 w 266700"/>
              <a:gd name="connsiteY40" fmla="*/ 68580 h 266700"/>
              <a:gd name="connsiteX41" fmla="*/ 1270 w 266700"/>
              <a:gd name="connsiteY41" fmla="*/ 133350 h 266700"/>
              <a:gd name="connsiteX42" fmla="*/ 25400 w 266700"/>
              <a:gd name="connsiteY42" fmla="*/ 118110 h 266700"/>
              <a:gd name="connsiteX43" fmla="*/ 24130 w 266700"/>
              <a:gd name="connsiteY43" fmla="*/ 148590 h 266700"/>
              <a:gd name="connsiteX44" fmla="*/ 0 w 266700"/>
              <a:gd name="connsiteY44" fmla="*/ 133350 h 266700"/>
              <a:gd name="connsiteX45" fmla="*/ 76200 w 266700"/>
              <a:gd name="connsiteY45" fmla="*/ 133350 h 266700"/>
              <a:gd name="connsiteX46" fmla="*/ 1270 w 266700"/>
              <a:gd name="connsiteY46" fmla="*/ 133350 h 266700"/>
              <a:gd name="connsiteX47" fmla="*/ 265430 w 266700"/>
              <a:gd name="connsiteY47" fmla="*/ 133350 h 266700"/>
              <a:gd name="connsiteX48" fmla="*/ 241300 w 266700"/>
              <a:gd name="connsiteY48" fmla="*/ 148590 h 266700"/>
              <a:gd name="connsiteX49" fmla="*/ 242570 w 266700"/>
              <a:gd name="connsiteY49" fmla="*/ 116840 h 266700"/>
              <a:gd name="connsiteX50" fmla="*/ 266700 w 266700"/>
              <a:gd name="connsiteY50" fmla="*/ 132080 h 266700"/>
              <a:gd name="connsiteX51" fmla="*/ 190500 w 266700"/>
              <a:gd name="connsiteY51" fmla="*/ 133350 h 266700"/>
              <a:gd name="connsiteX52" fmla="*/ 265430 w 266700"/>
              <a:gd name="connsiteY52" fmla="*/ 13335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66700" h="266700">
                <a:moveTo>
                  <a:pt x="167640" y="133350"/>
                </a:moveTo>
                <a:cubicBezTo>
                  <a:pt x="167640" y="152400"/>
                  <a:pt x="152400" y="167640"/>
                  <a:pt x="133350" y="167640"/>
                </a:cubicBezTo>
                <a:cubicBezTo>
                  <a:pt x="114300" y="167640"/>
                  <a:pt x="99060" y="152400"/>
                  <a:pt x="99060" y="133350"/>
                </a:cubicBezTo>
                <a:cubicBezTo>
                  <a:pt x="99060" y="114300"/>
                  <a:pt x="114300" y="99060"/>
                  <a:pt x="133350" y="99060"/>
                </a:cubicBezTo>
                <a:cubicBezTo>
                  <a:pt x="152400" y="99060"/>
                  <a:pt x="167640" y="114300"/>
                  <a:pt x="167640" y="133350"/>
                </a:cubicBezTo>
                <a:close/>
                <a:moveTo>
                  <a:pt x="133350" y="265430"/>
                </a:moveTo>
                <a:lnTo>
                  <a:pt x="118110" y="241300"/>
                </a:lnTo>
                <a:moveTo>
                  <a:pt x="148590" y="242570"/>
                </a:moveTo>
                <a:lnTo>
                  <a:pt x="133350" y="266700"/>
                </a:lnTo>
                <a:moveTo>
                  <a:pt x="133350" y="190500"/>
                </a:moveTo>
                <a:lnTo>
                  <a:pt x="133350" y="265430"/>
                </a:lnTo>
                <a:moveTo>
                  <a:pt x="133350" y="1270"/>
                </a:moveTo>
                <a:lnTo>
                  <a:pt x="148590" y="25400"/>
                </a:lnTo>
                <a:moveTo>
                  <a:pt x="118110" y="24130"/>
                </a:moveTo>
                <a:lnTo>
                  <a:pt x="133350" y="0"/>
                </a:lnTo>
                <a:moveTo>
                  <a:pt x="133350" y="76200"/>
                </a:moveTo>
                <a:lnTo>
                  <a:pt x="133350" y="1270"/>
                </a:lnTo>
                <a:moveTo>
                  <a:pt x="196850" y="196850"/>
                </a:moveTo>
                <a:lnTo>
                  <a:pt x="177800" y="193040"/>
                </a:lnTo>
                <a:moveTo>
                  <a:pt x="193040" y="177800"/>
                </a:moveTo>
                <a:lnTo>
                  <a:pt x="196850" y="196850"/>
                </a:lnTo>
                <a:moveTo>
                  <a:pt x="161290" y="161290"/>
                </a:moveTo>
                <a:lnTo>
                  <a:pt x="198120" y="198120"/>
                </a:lnTo>
                <a:moveTo>
                  <a:pt x="69850" y="68580"/>
                </a:moveTo>
                <a:lnTo>
                  <a:pt x="88900" y="72390"/>
                </a:lnTo>
                <a:moveTo>
                  <a:pt x="73660" y="88900"/>
                </a:moveTo>
                <a:lnTo>
                  <a:pt x="69850" y="69850"/>
                </a:lnTo>
                <a:moveTo>
                  <a:pt x="105410" y="105410"/>
                </a:moveTo>
                <a:lnTo>
                  <a:pt x="68580" y="68580"/>
                </a:lnTo>
                <a:moveTo>
                  <a:pt x="69850" y="196850"/>
                </a:moveTo>
                <a:lnTo>
                  <a:pt x="73660" y="177800"/>
                </a:lnTo>
                <a:moveTo>
                  <a:pt x="88900" y="193040"/>
                </a:moveTo>
                <a:lnTo>
                  <a:pt x="69850" y="196850"/>
                </a:lnTo>
                <a:moveTo>
                  <a:pt x="105410" y="161290"/>
                </a:moveTo>
                <a:lnTo>
                  <a:pt x="68580" y="198120"/>
                </a:lnTo>
                <a:moveTo>
                  <a:pt x="196850" y="68580"/>
                </a:moveTo>
                <a:lnTo>
                  <a:pt x="193040" y="87630"/>
                </a:lnTo>
                <a:moveTo>
                  <a:pt x="177800" y="72390"/>
                </a:moveTo>
                <a:lnTo>
                  <a:pt x="196850" y="68580"/>
                </a:lnTo>
                <a:moveTo>
                  <a:pt x="161290" y="105410"/>
                </a:moveTo>
                <a:lnTo>
                  <a:pt x="198120" y="68580"/>
                </a:lnTo>
                <a:moveTo>
                  <a:pt x="1270" y="133350"/>
                </a:moveTo>
                <a:lnTo>
                  <a:pt x="25400" y="118110"/>
                </a:lnTo>
                <a:moveTo>
                  <a:pt x="24130" y="148590"/>
                </a:moveTo>
                <a:lnTo>
                  <a:pt x="0" y="133350"/>
                </a:lnTo>
                <a:moveTo>
                  <a:pt x="76200" y="133350"/>
                </a:moveTo>
                <a:lnTo>
                  <a:pt x="1270" y="133350"/>
                </a:lnTo>
                <a:moveTo>
                  <a:pt x="265430" y="133350"/>
                </a:moveTo>
                <a:lnTo>
                  <a:pt x="241300" y="148590"/>
                </a:lnTo>
                <a:moveTo>
                  <a:pt x="242570" y="116840"/>
                </a:moveTo>
                <a:lnTo>
                  <a:pt x="266700" y="132080"/>
                </a:lnTo>
                <a:moveTo>
                  <a:pt x="190500" y="133350"/>
                </a:moveTo>
                <a:lnTo>
                  <a:pt x="265430" y="133350"/>
                </a:lnTo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969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abits of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45336"/>
            <a:ext cx="1144746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2026197"/>
            <a:ext cx="1144746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BFE6EF0-6037-A81C-9422-5A29CD6C1CA4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8DE3045-5622-1163-7CD4-AED952805B41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CF54A79B-A2F0-0C0D-1C47-D6345C9B5D33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عادات المناقشة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84C896D-8FEC-2F59-C623-EDF1D0E8FFF0}"/>
              </a:ext>
            </a:extLst>
          </p:cNvPr>
          <p:cNvSpPr/>
          <p:nvPr userDrawn="1"/>
        </p:nvSpPr>
        <p:spPr>
          <a:xfrm>
            <a:off x="11487505" y="370903"/>
            <a:ext cx="287678" cy="268301"/>
          </a:xfrm>
          <a:custGeom>
            <a:avLst/>
            <a:gdLst>
              <a:gd name="connsiteX0" fmla="*/ 93980 w 245109"/>
              <a:gd name="connsiteY0" fmla="*/ 156210 h 228600"/>
              <a:gd name="connsiteX1" fmla="*/ 123190 w 245109"/>
              <a:gd name="connsiteY1" fmla="*/ 140970 h 228600"/>
              <a:gd name="connsiteX2" fmla="*/ 152400 w 245109"/>
              <a:gd name="connsiteY2" fmla="*/ 156210 h 228600"/>
              <a:gd name="connsiteX3" fmla="*/ 234950 w 245109"/>
              <a:gd name="connsiteY3" fmla="*/ 132080 h 228600"/>
              <a:gd name="connsiteX4" fmla="*/ 241300 w 245109"/>
              <a:gd name="connsiteY4" fmla="*/ 116840 h 228600"/>
              <a:gd name="connsiteX5" fmla="*/ 219710 w 245109"/>
              <a:gd name="connsiteY5" fmla="*/ 95250 h 228600"/>
              <a:gd name="connsiteX6" fmla="*/ 198120 w 245109"/>
              <a:gd name="connsiteY6" fmla="*/ 116840 h 228600"/>
              <a:gd name="connsiteX7" fmla="*/ 204470 w 245109"/>
              <a:gd name="connsiteY7" fmla="*/ 132080 h 228600"/>
              <a:gd name="connsiteX8" fmla="*/ 107950 w 245109"/>
              <a:gd name="connsiteY8" fmla="*/ 133350 h 228600"/>
              <a:gd name="connsiteX9" fmla="*/ 101600 w 245109"/>
              <a:gd name="connsiteY9" fmla="*/ 118110 h 228600"/>
              <a:gd name="connsiteX10" fmla="*/ 123190 w 245109"/>
              <a:gd name="connsiteY10" fmla="*/ 96520 h 228600"/>
              <a:gd name="connsiteX11" fmla="*/ 144780 w 245109"/>
              <a:gd name="connsiteY11" fmla="*/ 118110 h 228600"/>
              <a:gd name="connsiteX12" fmla="*/ 138430 w 245109"/>
              <a:gd name="connsiteY12" fmla="*/ 133350 h 228600"/>
              <a:gd name="connsiteX13" fmla="*/ 11430 w 245109"/>
              <a:gd name="connsiteY13" fmla="*/ 132080 h 228600"/>
              <a:gd name="connsiteX14" fmla="*/ 5080 w 245109"/>
              <a:gd name="connsiteY14" fmla="*/ 116840 h 228600"/>
              <a:gd name="connsiteX15" fmla="*/ 26670 w 245109"/>
              <a:gd name="connsiteY15" fmla="*/ 95250 h 228600"/>
              <a:gd name="connsiteX16" fmla="*/ 48260 w 245109"/>
              <a:gd name="connsiteY16" fmla="*/ 116840 h 228600"/>
              <a:gd name="connsiteX17" fmla="*/ 41910 w 245109"/>
              <a:gd name="connsiteY17" fmla="*/ 132080 h 228600"/>
              <a:gd name="connsiteX18" fmla="*/ 52070 w 245109"/>
              <a:gd name="connsiteY18" fmla="*/ 213360 h 228600"/>
              <a:gd name="connsiteX19" fmla="*/ 194310 w 245109"/>
              <a:gd name="connsiteY19" fmla="*/ 213360 h 228600"/>
              <a:gd name="connsiteX20" fmla="*/ 82550 w 245109"/>
              <a:gd name="connsiteY20" fmla="*/ 186690 h 228600"/>
              <a:gd name="connsiteX21" fmla="*/ 163830 w 245109"/>
              <a:gd name="connsiteY21" fmla="*/ 186690 h 228600"/>
              <a:gd name="connsiteX22" fmla="*/ 213360 w 245109"/>
              <a:gd name="connsiteY22" fmla="*/ 166370 h 228600"/>
              <a:gd name="connsiteX23" fmla="*/ 213360 w 245109"/>
              <a:gd name="connsiteY23" fmla="*/ 173990 h 228600"/>
              <a:gd name="connsiteX24" fmla="*/ 200660 w 245109"/>
              <a:gd name="connsiteY24" fmla="*/ 186690 h 228600"/>
              <a:gd name="connsiteX25" fmla="*/ 163830 w 245109"/>
              <a:gd name="connsiteY25" fmla="*/ 186690 h 228600"/>
              <a:gd name="connsiteX26" fmla="*/ 151130 w 245109"/>
              <a:gd name="connsiteY26" fmla="*/ 173990 h 228600"/>
              <a:gd name="connsiteX27" fmla="*/ 154940 w 245109"/>
              <a:gd name="connsiteY27" fmla="*/ 165100 h 228600"/>
              <a:gd name="connsiteX28" fmla="*/ 163830 w 245109"/>
              <a:gd name="connsiteY28" fmla="*/ 161290 h 228600"/>
              <a:gd name="connsiteX29" fmla="*/ 194310 w 245109"/>
              <a:gd name="connsiteY29" fmla="*/ 161290 h 228600"/>
              <a:gd name="connsiteX30" fmla="*/ 194310 w 245109"/>
              <a:gd name="connsiteY30" fmla="*/ 162560 h 228600"/>
              <a:gd name="connsiteX31" fmla="*/ 201930 w 245109"/>
              <a:gd name="connsiteY31" fmla="*/ 147320 h 228600"/>
              <a:gd name="connsiteX32" fmla="*/ 219710 w 245109"/>
              <a:gd name="connsiteY32" fmla="*/ 139700 h 228600"/>
              <a:gd name="connsiteX33" fmla="*/ 245110 w 245109"/>
              <a:gd name="connsiteY33" fmla="*/ 165100 h 228600"/>
              <a:gd name="connsiteX34" fmla="*/ 245110 w 245109"/>
              <a:gd name="connsiteY34" fmla="*/ 228600 h 228600"/>
              <a:gd name="connsiteX35" fmla="*/ 194310 w 245109"/>
              <a:gd name="connsiteY35" fmla="*/ 186690 h 228600"/>
              <a:gd name="connsiteX36" fmla="*/ 194310 w 245109"/>
              <a:gd name="connsiteY36" fmla="*/ 223520 h 228600"/>
              <a:gd name="connsiteX37" fmla="*/ 52070 w 245109"/>
              <a:gd name="connsiteY37" fmla="*/ 162560 h 228600"/>
              <a:gd name="connsiteX38" fmla="*/ 82550 w 245109"/>
              <a:gd name="connsiteY38" fmla="*/ 162560 h 228600"/>
              <a:gd name="connsiteX39" fmla="*/ 91440 w 245109"/>
              <a:gd name="connsiteY39" fmla="*/ 166370 h 228600"/>
              <a:gd name="connsiteX40" fmla="*/ 95250 w 245109"/>
              <a:gd name="connsiteY40" fmla="*/ 175260 h 228600"/>
              <a:gd name="connsiteX41" fmla="*/ 82550 w 245109"/>
              <a:gd name="connsiteY41" fmla="*/ 187960 h 228600"/>
              <a:gd name="connsiteX42" fmla="*/ 45720 w 245109"/>
              <a:gd name="connsiteY42" fmla="*/ 187960 h 228600"/>
              <a:gd name="connsiteX43" fmla="*/ 33020 w 245109"/>
              <a:gd name="connsiteY43" fmla="*/ 175260 h 228600"/>
              <a:gd name="connsiteX44" fmla="*/ 33020 w 245109"/>
              <a:gd name="connsiteY44" fmla="*/ 167640 h 228600"/>
              <a:gd name="connsiteX45" fmla="*/ 0 w 245109"/>
              <a:gd name="connsiteY45" fmla="*/ 228600 h 228600"/>
              <a:gd name="connsiteX46" fmla="*/ 0 w 245109"/>
              <a:gd name="connsiteY46" fmla="*/ 165100 h 228600"/>
              <a:gd name="connsiteX47" fmla="*/ 25400 w 245109"/>
              <a:gd name="connsiteY47" fmla="*/ 139700 h 228600"/>
              <a:gd name="connsiteX48" fmla="*/ 43180 w 245109"/>
              <a:gd name="connsiteY48" fmla="*/ 147320 h 228600"/>
              <a:gd name="connsiteX49" fmla="*/ 50800 w 245109"/>
              <a:gd name="connsiteY49" fmla="*/ 162560 h 228600"/>
              <a:gd name="connsiteX50" fmla="*/ 52070 w 245109"/>
              <a:gd name="connsiteY50" fmla="*/ 223520 h 228600"/>
              <a:gd name="connsiteX51" fmla="*/ 52070 w 245109"/>
              <a:gd name="connsiteY51" fmla="*/ 186690 h 228600"/>
              <a:gd name="connsiteX52" fmla="*/ 200660 w 245109"/>
              <a:gd name="connsiteY52" fmla="*/ 57150 h 228600"/>
              <a:gd name="connsiteX53" fmla="*/ 196850 w 245109"/>
              <a:gd name="connsiteY53" fmla="*/ 86360 h 228600"/>
              <a:gd name="connsiteX54" fmla="*/ 172720 w 245109"/>
              <a:gd name="connsiteY54" fmla="*/ 57150 h 228600"/>
              <a:gd name="connsiteX55" fmla="*/ 138430 w 245109"/>
              <a:gd name="connsiteY55" fmla="*/ 57150 h 228600"/>
              <a:gd name="connsiteX56" fmla="*/ 121920 w 245109"/>
              <a:gd name="connsiteY56" fmla="*/ 81280 h 228600"/>
              <a:gd name="connsiteX57" fmla="*/ 105410 w 245109"/>
              <a:gd name="connsiteY57" fmla="*/ 57150 h 228600"/>
              <a:gd name="connsiteX58" fmla="*/ 71120 w 245109"/>
              <a:gd name="connsiteY58" fmla="*/ 57150 h 228600"/>
              <a:gd name="connsiteX59" fmla="*/ 46990 w 245109"/>
              <a:gd name="connsiteY59" fmla="*/ 86360 h 228600"/>
              <a:gd name="connsiteX60" fmla="*/ 43180 w 245109"/>
              <a:gd name="connsiteY60" fmla="*/ 57150 h 228600"/>
              <a:gd name="connsiteX61" fmla="*/ 19050 w 245109"/>
              <a:gd name="connsiteY61" fmla="*/ 57150 h 228600"/>
              <a:gd name="connsiteX62" fmla="*/ 5080 w 245109"/>
              <a:gd name="connsiteY62" fmla="*/ 43180 h 228600"/>
              <a:gd name="connsiteX63" fmla="*/ 5080 w 245109"/>
              <a:gd name="connsiteY63" fmla="*/ 13970 h 228600"/>
              <a:gd name="connsiteX64" fmla="*/ 19050 w 245109"/>
              <a:gd name="connsiteY64" fmla="*/ 0 h 228600"/>
              <a:gd name="connsiteX65" fmla="*/ 226060 w 245109"/>
              <a:gd name="connsiteY65" fmla="*/ 0 h 228600"/>
              <a:gd name="connsiteX66" fmla="*/ 240030 w 245109"/>
              <a:gd name="connsiteY66" fmla="*/ 13970 h 228600"/>
              <a:gd name="connsiteX67" fmla="*/ 240030 w 245109"/>
              <a:gd name="connsiteY67" fmla="*/ 43180 h 228600"/>
              <a:gd name="connsiteX68" fmla="*/ 226060 w 245109"/>
              <a:gd name="connsiteY68" fmla="*/ 57150 h 228600"/>
              <a:gd name="connsiteX69" fmla="*/ 201930 w 245109"/>
              <a:gd name="connsiteY69" fmla="*/ 5715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245109" h="228600">
                <a:moveTo>
                  <a:pt x="93980" y="156210"/>
                </a:moveTo>
                <a:cubicBezTo>
                  <a:pt x="100330" y="147320"/>
                  <a:pt x="110490" y="140970"/>
                  <a:pt x="123190" y="140970"/>
                </a:cubicBezTo>
                <a:cubicBezTo>
                  <a:pt x="135890" y="140970"/>
                  <a:pt x="146050" y="147320"/>
                  <a:pt x="152400" y="156210"/>
                </a:cubicBezTo>
                <a:moveTo>
                  <a:pt x="234950" y="132080"/>
                </a:moveTo>
                <a:cubicBezTo>
                  <a:pt x="238760" y="128270"/>
                  <a:pt x="241300" y="123190"/>
                  <a:pt x="241300" y="116840"/>
                </a:cubicBezTo>
                <a:cubicBezTo>
                  <a:pt x="241300" y="105410"/>
                  <a:pt x="231140" y="95250"/>
                  <a:pt x="219710" y="95250"/>
                </a:cubicBezTo>
                <a:cubicBezTo>
                  <a:pt x="208280" y="95250"/>
                  <a:pt x="198120" y="105410"/>
                  <a:pt x="198120" y="116840"/>
                </a:cubicBezTo>
                <a:cubicBezTo>
                  <a:pt x="198120" y="128270"/>
                  <a:pt x="200660" y="128270"/>
                  <a:pt x="204470" y="132080"/>
                </a:cubicBezTo>
                <a:moveTo>
                  <a:pt x="107950" y="133350"/>
                </a:moveTo>
                <a:cubicBezTo>
                  <a:pt x="104140" y="129540"/>
                  <a:pt x="101600" y="124460"/>
                  <a:pt x="101600" y="118110"/>
                </a:cubicBezTo>
                <a:cubicBezTo>
                  <a:pt x="101600" y="106680"/>
                  <a:pt x="111760" y="96520"/>
                  <a:pt x="123190" y="96520"/>
                </a:cubicBezTo>
                <a:cubicBezTo>
                  <a:pt x="134620" y="96520"/>
                  <a:pt x="144780" y="106680"/>
                  <a:pt x="144780" y="118110"/>
                </a:cubicBezTo>
                <a:cubicBezTo>
                  <a:pt x="144780" y="129540"/>
                  <a:pt x="142240" y="129540"/>
                  <a:pt x="138430" y="133350"/>
                </a:cubicBezTo>
                <a:moveTo>
                  <a:pt x="11430" y="132080"/>
                </a:moveTo>
                <a:cubicBezTo>
                  <a:pt x="7620" y="128270"/>
                  <a:pt x="5080" y="123190"/>
                  <a:pt x="5080" y="116840"/>
                </a:cubicBezTo>
                <a:cubicBezTo>
                  <a:pt x="5080" y="105410"/>
                  <a:pt x="15240" y="95250"/>
                  <a:pt x="26670" y="95250"/>
                </a:cubicBezTo>
                <a:cubicBezTo>
                  <a:pt x="38100" y="95250"/>
                  <a:pt x="48260" y="105410"/>
                  <a:pt x="48260" y="116840"/>
                </a:cubicBezTo>
                <a:cubicBezTo>
                  <a:pt x="48260" y="128270"/>
                  <a:pt x="45720" y="128270"/>
                  <a:pt x="41910" y="132080"/>
                </a:cubicBezTo>
                <a:moveTo>
                  <a:pt x="52070" y="213360"/>
                </a:moveTo>
                <a:lnTo>
                  <a:pt x="194310" y="213360"/>
                </a:lnTo>
                <a:moveTo>
                  <a:pt x="82550" y="186690"/>
                </a:moveTo>
                <a:lnTo>
                  <a:pt x="163830" y="186690"/>
                </a:lnTo>
                <a:moveTo>
                  <a:pt x="213360" y="166370"/>
                </a:moveTo>
                <a:lnTo>
                  <a:pt x="213360" y="173990"/>
                </a:lnTo>
                <a:cubicBezTo>
                  <a:pt x="213360" y="181610"/>
                  <a:pt x="207010" y="186690"/>
                  <a:pt x="200660" y="186690"/>
                </a:cubicBezTo>
                <a:lnTo>
                  <a:pt x="163830" y="186690"/>
                </a:lnTo>
                <a:cubicBezTo>
                  <a:pt x="157480" y="186690"/>
                  <a:pt x="151130" y="181610"/>
                  <a:pt x="151130" y="173990"/>
                </a:cubicBezTo>
                <a:cubicBezTo>
                  <a:pt x="151130" y="166370"/>
                  <a:pt x="152400" y="167640"/>
                  <a:pt x="154940" y="165100"/>
                </a:cubicBezTo>
                <a:cubicBezTo>
                  <a:pt x="157480" y="162560"/>
                  <a:pt x="160020" y="161290"/>
                  <a:pt x="163830" y="161290"/>
                </a:cubicBezTo>
                <a:lnTo>
                  <a:pt x="194310" y="161290"/>
                </a:lnTo>
                <a:moveTo>
                  <a:pt x="194310" y="162560"/>
                </a:moveTo>
                <a:cubicBezTo>
                  <a:pt x="194310" y="156210"/>
                  <a:pt x="198120" y="151130"/>
                  <a:pt x="201930" y="147320"/>
                </a:cubicBezTo>
                <a:cubicBezTo>
                  <a:pt x="207010" y="142240"/>
                  <a:pt x="213360" y="139700"/>
                  <a:pt x="219710" y="139700"/>
                </a:cubicBezTo>
                <a:cubicBezTo>
                  <a:pt x="233680" y="139700"/>
                  <a:pt x="245110" y="151130"/>
                  <a:pt x="245110" y="165100"/>
                </a:cubicBezTo>
                <a:lnTo>
                  <a:pt x="245110" y="228600"/>
                </a:lnTo>
                <a:moveTo>
                  <a:pt x="194310" y="186690"/>
                </a:moveTo>
                <a:lnTo>
                  <a:pt x="194310" y="223520"/>
                </a:lnTo>
                <a:moveTo>
                  <a:pt x="52070" y="162560"/>
                </a:moveTo>
                <a:lnTo>
                  <a:pt x="82550" y="162560"/>
                </a:lnTo>
                <a:cubicBezTo>
                  <a:pt x="86360" y="162560"/>
                  <a:pt x="88900" y="163830"/>
                  <a:pt x="91440" y="166370"/>
                </a:cubicBezTo>
                <a:cubicBezTo>
                  <a:pt x="93980" y="168910"/>
                  <a:pt x="95250" y="171450"/>
                  <a:pt x="95250" y="175260"/>
                </a:cubicBezTo>
                <a:cubicBezTo>
                  <a:pt x="95250" y="181610"/>
                  <a:pt x="90170" y="187960"/>
                  <a:pt x="82550" y="187960"/>
                </a:cubicBezTo>
                <a:lnTo>
                  <a:pt x="45720" y="187960"/>
                </a:lnTo>
                <a:cubicBezTo>
                  <a:pt x="38100" y="187960"/>
                  <a:pt x="33020" y="181610"/>
                  <a:pt x="33020" y="175260"/>
                </a:cubicBezTo>
                <a:lnTo>
                  <a:pt x="33020" y="167640"/>
                </a:lnTo>
                <a:moveTo>
                  <a:pt x="0" y="228600"/>
                </a:moveTo>
                <a:lnTo>
                  <a:pt x="0" y="165100"/>
                </a:lnTo>
                <a:cubicBezTo>
                  <a:pt x="0" y="151130"/>
                  <a:pt x="11430" y="139700"/>
                  <a:pt x="25400" y="139700"/>
                </a:cubicBezTo>
                <a:cubicBezTo>
                  <a:pt x="39370" y="139700"/>
                  <a:pt x="39370" y="142240"/>
                  <a:pt x="43180" y="147320"/>
                </a:cubicBezTo>
                <a:cubicBezTo>
                  <a:pt x="46990" y="151130"/>
                  <a:pt x="49530" y="156210"/>
                  <a:pt x="50800" y="162560"/>
                </a:cubicBezTo>
                <a:moveTo>
                  <a:pt x="52070" y="223520"/>
                </a:moveTo>
                <a:lnTo>
                  <a:pt x="52070" y="186690"/>
                </a:lnTo>
                <a:moveTo>
                  <a:pt x="200660" y="57150"/>
                </a:moveTo>
                <a:lnTo>
                  <a:pt x="196850" y="86360"/>
                </a:lnTo>
                <a:lnTo>
                  <a:pt x="172720" y="57150"/>
                </a:lnTo>
                <a:lnTo>
                  <a:pt x="138430" y="57150"/>
                </a:lnTo>
                <a:lnTo>
                  <a:pt x="121920" y="81280"/>
                </a:lnTo>
                <a:lnTo>
                  <a:pt x="105410" y="57150"/>
                </a:lnTo>
                <a:lnTo>
                  <a:pt x="71120" y="57150"/>
                </a:lnTo>
                <a:lnTo>
                  <a:pt x="46990" y="86360"/>
                </a:lnTo>
                <a:lnTo>
                  <a:pt x="43180" y="57150"/>
                </a:lnTo>
                <a:lnTo>
                  <a:pt x="19050" y="57150"/>
                </a:lnTo>
                <a:cubicBezTo>
                  <a:pt x="11430" y="57150"/>
                  <a:pt x="5080" y="50800"/>
                  <a:pt x="5080" y="43180"/>
                </a:cubicBezTo>
                <a:lnTo>
                  <a:pt x="5080" y="13970"/>
                </a:lnTo>
                <a:cubicBezTo>
                  <a:pt x="5080" y="6350"/>
                  <a:pt x="11430" y="0"/>
                  <a:pt x="19050" y="0"/>
                </a:cubicBezTo>
                <a:lnTo>
                  <a:pt x="226060" y="0"/>
                </a:lnTo>
                <a:cubicBezTo>
                  <a:pt x="233680" y="0"/>
                  <a:pt x="240030" y="6350"/>
                  <a:pt x="240030" y="13970"/>
                </a:cubicBezTo>
                <a:lnTo>
                  <a:pt x="240030" y="43180"/>
                </a:lnTo>
                <a:cubicBezTo>
                  <a:pt x="240030" y="50800"/>
                  <a:pt x="233680" y="57150"/>
                  <a:pt x="226060" y="57150"/>
                </a:cubicBezTo>
                <a:lnTo>
                  <a:pt x="201930" y="57150"/>
                </a:lnTo>
                <a:close/>
              </a:path>
            </a:pathLst>
          </a:custGeom>
          <a:noFill/>
          <a:ln w="12700" cap="rnd">
            <a:solidFill>
              <a:srgbClr val="085F61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03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at to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45336"/>
            <a:ext cx="1144746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2026197"/>
            <a:ext cx="1144746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E900B7B-1A9C-2DB7-A3F6-6213E9845772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0C79A6A-2EDA-44AA-8A58-0368A05E4698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50512BE3-D5AA-E9B7-A983-510D01D41802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يجب أن نفعل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raphic 5">
            <a:extLst>
              <a:ext uri="{FF2B5EF4-FFF2-40B4-BE49-F238E27FC236}">
                <a16:creationId xmlns:a16="http://schemas.microsoft.com/office/drawing/2014/main" id="{B6B8B639-D0A5-4969-6AC4-AA7833A68CF5}"/>
              </a:ext>
            </a:extLst>
          </p:cNvPr>
          <p:cNvSpPr>
            <a:spLocks noChangeAspect="1"/>
          </p:cNvSpPr>
          <p:nvPr userDrawn="1"/>
        </p:nvSpPr>
        <p:spPr>
          <a:xfrm>
            <a:off x="11528712" y="353651"/>
            <a:ext cx="221677" cy="316523"/>
          </a:xfrm>
          <a:custGeom>
            <a:avLst/>
            <a:gdLst>
              <a:gd name="connsiteX0" fmla="*/ 99755 w 176489"/>
              <a:gd name="connsiteY0" fmla="*/ 169939 h 250978"/>
              <a:gd name="connsiteX1" fmla="*/ 122776 w 176489"/>
              <a:gd name="connsiteY1" fmla="*/ 169939 h 250978"/>
              <a:gd name="connsiteX2" fmla="*/ 99755 w 176489"/>
              <a:gd name="connsiteY2" fmla="*/ 153750 h 250978"/>
              <a:gd name="connsiteX3" fmla="*/ 138123 w 176489"/>
              <a:gd name="connsiteY3" fmla="*/ 153750 h 250978"/>
              <a:gd name="connsiteX4" fmla="*/ 99755 w 176489"/>
              <a:gd name="connsiteY4" fmla="*/ 137561 h 250978"/>
              <a:gd name="connsiteX5" fmla="*/ 138123 w 176489"/>
              <a:gd name="connsiteY5" fmla="*/ 137561 h 250978"/>
              <a:gd name="connsiteX6" fmla="*/ 99755 w 176489"/>
              <a:gd name="connsiteY6" fmla="*/ 105183 h 250978"/>
              <a:gd name="connsiteX7" fmla="*/ 122776 w 176489"/>
              <a:gd name="connsiteY7" fmla="*/ 105183 h 250978"/>
              <a:gd name="connsiteX8" fmla="*/ 99755 w 176489"/>
              <a:gd name="connsiteY8" fmla="*/ 88994 h 250978"/>
              <a:gd name="connsiteX9" fmla="*/ 138123 w 176489"/>
              <a:gd name="connsiteY9" fmla="*/ 88994 h 250978"/>
              <a:gd name="connsiteX10" fmla="*/ 99755 w 176489"/>
              <a:gd name="connsiteY10" fmla="*/ 72804 h 250978"/>
              <a:gd name="connsiteX11" fmla="*/ 138123 w 176489"/>
              <a:gd name="connsiteY11" fmla="*/ 72804 h 250978"/>
              <a:gd name="connsiteX12" fmla="*/ 53714 w 176489"/>
              <a:gd name="connsiteY12" fmla="*/ 153750 h 250978"/>
              <a:gd name="connsiteX13" fmla="*/ 61388 w 176489"/>
              <a:gd name="connsiteY13" fmla="*/ 161892 h 250978"/>
              <a:gd name="connsiteX14" fmla="*/ 84408 w 176489"/>
              <a:gd name="connsiteY14" fmla="*/ 137561 h 250978"/>
              <a:gd name="connsiteX15" fmla="*/ 76735 w 176489"/>
              <a:gd name="connsiteY15" fmla="*/ 161798 h 250978"/>
              <a:gd name="connsiteX16" fmla="*/ 76735 w 176489"/>
              <a:gd name="connsiteY16" fmla="*/ 177987 h 250978"/>
              <a:gd name="connsiteX17" fmla="*/ 38367 w 176489"/>
              <a:gd name="connsiteY17" fmla="*/ 177987 h 250978"/>
              <a:gd name="connsiteX18" fmla="*/ 38367 w 176489"/>
              <a:gd name="connsiteY18" fmla="*/ 137467 h 250978"/>
              <a:gd name="connsiteX19" fmla="*/ 69061 w 176489"/>
              <a:gd name="connsiteY19" fmla="*/ 137467 h 250978"/>
              <a:gd name="connsiteX20" fmla="*/ 53714 w 176489"/>
              <a:gd name="connsiteY20" fmla="*/ 88994 h 250978"/>
              <a:gd name="connsiteX21" fmla="*/ 61388 w 176489"/>
              <a:gd name="connsiteY21" fmla="*/ 97135 h 250978"/>
              <a:gd name="connsiteX22" fmla="*/ 84408 w 176489"/>
              <a:gd name="connsiteY22" fmla="*/ 72898 h 250978"/>
              <a:gd name="connsiteX23" fmla="*/ 76735 w 176489"/>
              <a:gd name="connsiteY23" fmla="*/ 97041 h 250978"/>
              <a:gd name="connsiteX24" fmla="*/ 76735 w 176489"/>
              <a:gd name="connsiteY24" fmla="*/ 113231 h 250978"/>
              <a:gd name="connsiteX25" fmla="*/ 38367 w 176489"/>
              <a:gd name="connsiteY25" fmla="*/ 113231 h 250978"/>
              <a:gd name="connsiteX26" fmla="*/ 38367 w 176489"/>
              <a:gd name="connsiteY26" fmla="*/ 72711 h 250978"/>
              <a:gd name="connsiteX27" fmla="*/ 69061 w 176489"/>
              <a:gd name="connsiteY27" fmla="*/ 72711 h 250978"/>
              <a:gd name="connsiteX28" fmla="*/ 130449 w 176489"/>
              <a:gd name="connsiteY28" fmla="*/ 24237 h 250978"/>
              <a:gd name="connsiteX29" fmla="*/ 107429 w 176489"/>
              <a:gd name="connsiteY29" fmla="*/ 24237 h 250978"/>
              <a:gd name="connsiteX30" fmla="*/ 107429 w 176489"/>
              <a:gd name="connsiteY30" fmla="*/ 20213 h 250978"/>
              <a:gd name="connsiteX31" fmla="*/ 88245 w 176489"/>
              <a:gd name="connsiteY31" fmla="*/ 0 h 250978"/>
              <a:gd name="connsiteX32" fmla="*/ 69061 w 176489"/>
              <a:gd name="connsiteY32" fmla="*/ 20213 h 250978"/>
              <a:gd name="connsiteX33" fmla="*/ 69061 w 176489"/>
              <a:gd name="connsiteY33" fmla="*/ 24237 h 250978"/>
              <a:gd name="connsiteX34" fmla="*/ 46041 w 176489"/>
              <a:gd name="connsiteY34" fmla="*/ 24237 h 250978"/>
              <a:gd name="connsiteX35" fmla="*/ 46041 w 176489"/>
              <a:gd name="connsiteY35" fmla="*/ 48474 h 250978"/>
              <a:gd name="connsiteX36" fmla="*/ 130543 w 176489"/>
              <a:gd name="connsiteY36" fmla="*/ 48474 h 250978"/>
              <a:gd name="connsiteX37" fmla="*/ 130543 w 176489"/>
              <a:gd name="connsiteY37" fmla="*/ 24237 h 250978"/>
              <a:gd name="connsiteX38" fmla="*/ 130449 w 176489"/>
              <a:gd name="connsiteY38" fmla="*/ 32285 h 250978"/>
              <a:gd name="connsiteX39" fmla="*/ 161143 w 176489"/>
              <a:gd name="connsiteY39" fmla="*/ 32285 h 250978"/>
              <a:gd name="connsiteX40" fmla="*/ 161143 w 176489"/>
              <a:gd name="connsiteY40" fmla="*/ 234696 h 250978"/>
              <a:gd name="connsiteX41" fmla="*/ 15253 w 176489"/>
              <a:gd name="connsiteY41" fmla="*/ 234696 h 250978"/>
              <a:gd name="connsiteX42" fmla="*/ 15253 w 176489"/>
              <a:gd name="connsiteY42" fmla="*/ 32285 h 250978"/>
              <a:gd name="connsiteX43" fmla="*/ 45947 w 176489"/>
              <a:gd name="connsiteY43" fmla="*/ 32285 h 250978"/>
              <a:gd name="connsiteX44" fmla="*/ 103592 w 176489"/>
              <a:gd name="connsiteY44" fmla="*/ 8048 h 250978"/>
              <a:gd name="connsiteX45" fmla="*/ 168816 w 176489"/>
              <a:gd name="connsiteY45" fmla="*/ 8048 h 250978"/>
              <a:gd name="connsiteX46" fmla="*/ 176490 w 176489"/>
              <a:gd name="connsiteY46" fmla="*/ 16189 h 250978"/>
              <a:gd name="connsiteX47" fmla="*/ 176490 w 176489"/>
              <a:gd name="connsiteY47" fmla="*/ 242837 h 250978"/>
              <a:gd name="connsiteX48" fmla="*/ 168816 w 176489"/>
              <a:gd name="connsiteY48" fmla="*/ 250979 h 250978"/>
              <a:gd name="connsiteX49" fmla="*/ 7673 w 176489"/>
              <a:gd name="connsiteY49" fmla="*/ 250979 h 250978"/>
              <a:gd name="connsiteX50" fmla="*/ 0 w 176489"/>
              <a:gd name="connsiteY50" fmla="*/ 242837 h 250978"/>
              <a:gd name="connsiteX51" fmla="*/ 0 w 176489"/>
              <a:gd name="connsiteY51" fmla="*/ 16096 h 250978"/>
              <a:gd name="connsiteX52" fmla="*/ 7673 w 176489"/>
              <a:gd name="connsiteY52" fmla="*/ 7954 h 250978"/>
              <a:gd name="connsiteX53" fmla="*/ 72898 w 176489"/>
              <a:gd name="connsiteY53" fmla="*/ 7954 h 25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76489" h="250978">
                <a:moveTo>
                  <a:pt x="99755" y="169939"/>
                </a:moveTo>
                <a:lnTo>
                  <a:pt x="122776" y="169939"/>
                </a:lnTo>
                <a:moveTo>
                  <a:pt x="99755" y="153750"/>
                </a:moveTo>
                <a:lnTo>
                  <a:pt x="138123" y="153750"/>
                </a:lnTo>
                <a:moveTo>
                  <a:pt x="99755" y="137561"/>
                </a:moveTo>
                <a:lnTo>
                  <a:pt x="138123" y="137561"/>
                </a:lnTo>
                <a:moveTo>
                  <a:pt x="99755" y="105183"/>
                </a:moveTo>
                <a:lnTo>
                  <a:pt x="122776" y="105183"/>
                </a:lnTo>
                <a:moveTo>
                  <a:pt x="99755" y="88994"/>
                </a:moveTo>
                <a:lnTo>
                  <a:pt x="138123" y="88994"/>
                </a:lnTo>
                <a:moveTo>
                  <a:pt x="99755" y="72804"/>
                </a:moveTo>
                <a:lnTo>
                  <a:pt x="138123" y="72804"/>
                </a:lnTo>
                <a:moveTo>
                  <a:pt x="53714" y="153750"/>
                </a:moveTo>
                <a:lnTo>
                  <a:pt x="61388" y="161892"/>
                </a:lnTo>
                <a:lnTo>
                  <a:pt x="84408" y="137561"/>
                </a:lnTo>
                <a:moveTo>
                  <a:pt x="76735" y="161798"/>
                </a:moveTo>
                <a:lnTo>
                  <a:pt x="76735" y="177987"/>
                </a:lnTo>
                <a:lnTo>
                  <a:pt x="38367" y="177987"/>
                </a:lnTo>
                <a:lnTo>
                  <a:pt x="38367" y="137467"/>
                </a:lnTo>
                <a:lnTo>
                  <a:pt x="69061" y="137467"/>
                </a:lnTo>
                <a:moveTo>
                  <a:pt x="53714" y="88994"/>
                </a:moveTo>
                <a:lnTo>
                  <a:pt x="61388" y="97135"/>
                </a:lnTo>
                <a:lnTo>
                  <a:pt x="84408" y="72898"/>
                </a:lnTo>
                <a:moveTo>
                  <a:pt x="76735" y="97041"/>
                </a:moveTo>
                <a:lnTo>
                  <a:pt x="76735" y="113231"/>
                </a:lnTo>
                <a:lnTo>
                  <a:pt x="38367" y="113231"/>
                </a:lnTo>
                <a:lnTo>
                  <a:pt x="38367" y="72711"/>
                </a:lnTo>
                <a:lnTo>
                  <a:pt x="69061" y="72711"/>
                </a:lnTo>
                <a:moveTo>
                  <a:pt x="130449" y="24237"/>
                </a:moveTo>
                <a:lnTo>
                  <a:pt x="107429" y="24237"/>
                </a:lnTo>
                <a:lnTo>
                  <a:pt x="107429" y="20213"/>
                </a:lnTo>
                <a:cubicBezTo>
                  <a:pt x="107429" y="9077"/>
                  <a:pt x="98819" y="0"/>
                  <a:pt x="88245" y="0"/>
                </a:cubicBezTo>
                <a:cubicBezTo>
                  <a:pt x="77671" y="0"/>
                  <a:pt x="69061" y="9077"/>
                  <a:pt x="69061" y="20213"/>
                </a:cubicBezTo>
                <a:lnTo>
                  <a:pt x="69061" y="24237"/>
                </a:lnTo>
                <a:lnTo>
                  <a:pt x="46041" y="24237"/>
                </a:lnTo>
                <a:lnTo>
                  <a:pt x="46041" y="48474"/>
                </a:lnTo>
                <a:lnTo>
                  <a:pt x="130543" y="48474"/>
                </a:lnTo>
                <a:lnTo>
                  <a:pt x="130543" y="24237"/>
                </a:lnTo>
                <a:close/>
                <a:moveTo>
                  <a:pt x="130449" y="32285"/>
                </a:moveTo>
                <a:lnTo>
                  <a:pt x="161143" y="32285"/>
                </a:lnTo>
                <a:lnTo>
                  <a:pt x="161143" y="234696"/>
                </a:lnTo>
                <a:lnTo>
                  <a:pt x="15253" y="234696"/>
                </a:lnTo>
                <a:lnTo>
                  <a:pt x="15253" y="32285"/>
                </a:lnTo>
                <a:lnTo>
                  <a:pt x="45947" y="32285"/>
                </a:lnTo>
                <a:moveTo>
                  <a:pt x="103592" y="8048"/>
                </a:moveTo>
                <a:lnTo>
                  <a:pt x="168816" y="8048"/>
                </a:lnTo>
                <a:cubicBezTo>
                  <a:pt x="173027" y="8048"/>
                  <a:pt x="176490" y="11697"/>
                  <a:pt x="176490" y="16189"/>
                </a:cubicBezTo>
                <a:lnTo>
                  <a:pt x="176490" y="242837"/>
                </a:lnTo>
                <a:cubicBezTo>
                  <a:pt x="176490" y="247329"/>
                  <a:pt x="173027" y="250979"/>
                  <a:pt x="168816" y="250979"/>
                </a:cubicBezTo>
                <a:lnTo>
                  <a:pt x="7673" y="250979"/>
                </a:lnTo>
                <a:cubicBezTo>
                  <a:pt x="3462" y="250979"/>
                  <a:pt x="0" y="247329"/>
                  <a:pt x="0" y="242837"/>
                </a:cubicBezTo>
                <a:lnTo>
                  <a:pt x="0" y="16096"/>
                </a:lnTo>
                <a:cubicBezTo>
                  <a:pt x="0" y="11604"/>
                  <a:pt x="3462" y="7954"/>
                  <a:pt x="7673" y="7954"/>
                </a:cubicBezTo>
                <a:lnTo>
                  <a:pt x="72898" y="7954"/>
                </a:lnTo>
              </a:path>
            </a:pathLst>
          </a:custGeom>
          <a:noFill/>
          <a:ln w="12700" cap="rnd">
            <a:solidFill>
              <a:srgbClr val="0E4D79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626587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ole Class Re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45336"/>
            <a:ext cx="1144746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2026197"/>
            <a:ext cx="1144746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7614D1C-0DED-4996-A9BB-E5DBDCD134BF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A97DD4C-772F-0B70-457E-94F1268AB4EB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A96AAA6-9FA0-8A21-560E-C14B9BF6F34C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إعادة توجيه الفصل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raphic 37">
            <a:extLst>
              <a:ext uri="{FF2B5EF4-FFF2-40B4-BE49-F238E27FC236}">
                <a16:creationId xmlns:a16="http://schemas.microsoft.com/office/drawing/2014/main" id="{0CD3711D-CA6F-9EFF-2AC1-50C3FDF323A8}"/>
              </a:ext>
            </a:extLst>
          </p:cNvPr>
          <p:cNvSpPr>
            <a:spLocks/>
          </p:cNvSpPr>
          <p:nvPr userDrawn="1"/>
        </p:nvSpPr>
        <p:spPr>
          <a:xfrm>
            <a:off x="11543391" y="351884"/>
            <a:ext cx="192317" cy="350327"/>
          </a:xfrm>
          <a:custGeom>
            <a:avLst/>
            <a:gdLst>
              <a:gd name="connsiteX0" fmla="*/ 90023 w 148977"/>
              <a:gd name="connsiteY0" fmla="*/ 271379 h 271378"/>
              <a:gd name="connsiteX1" fmla="*/ 58019 w 148977"/>
              <a:gd name="connsiteY1" fmla="*/ 253973 h 271378"/>
              <a:gd name="connsiteX2" fmla="*/ 50907 w 148977"/>
              <a:gd name="connsiteY2" fmla="*/ 239469 h 271378"/>
              <a:gd name="connsiteX3" fmla="*/ 44263 w 148977"/>
              <a:gd name="connsiteY3" fmla="*/ 214483 h 271378"/>
              <a:gd name="connsiteX4" fmla="*/ 44169 w 148977"/>
              <a:gd name="connsiteY4" fmla="*/ 191930 h 271378"/>
              <a:gd name="connsiteX5" fmla="*/ 57551 w 148977"/>
              <a:gd name="connsiteY5" fmla="*/ 204002 h 271378"/>
              <a:gd name="connsiteX6" fmla="*/ 60639 w 148977"/>
              <a:gd name="connsiteY6" fmla="*/ 213173 h 271378"/>
              <a:gd name="connsiteX7" fmla="*/ 60639 w 148977"/>
              <a:gd name="connsiteY7" fmla="*/ 155341 h 271378"/>
              <a:gd name="connsiteX8" fmla="*/ 68874 w 148977"/>
              <a:gd name="connsiteY8" fmla="*/ 144767 h 271378"/>
              <a:gd name="connsiteX9" fmla="*/ 77203 w 148977"/>
              <a:gd name="connsiteY9" fmla="*/ 155247 h 271378"/>
              <a:gd name="connsiteX10" fmla="*/ 77203 w 148977"/>
              <a:gd name="connsiteY10" fmla="*/ 188281 h 271378"/>
              <a:gd name="connsiteX11" fmla="*/ 85625 w 148977"/>
              <a:gd name="connsiteY11" fmla="*/ 182198 h 271378"/>
              <a:gd name="connsiteX12" fmla="*/ 94515 w 148977"/>
              <a:gd name="connsiteY12" fmla="*/ 190059 h 271378"/>
              <a:gd name="connsiteX13" fmla="*/ 101627 w 148977"/>
              <a:gd name="connsiteY13" fmla="*/ 186035 h 271378"/>
              <a:gd name="connsiteX14" fmla="*/ 110423 w 148977"/>
              <a:gd name="connsiteY14" fmla="*/ 195019 h 271378"/>
              <a:gd name="connsiteX15" fmla="*/ 116131 w 148977"/>
              <a:gd name="connsiteY15" fmla="*/ 192211 h 271378"/>
              <a:gd name="connsiteX16" fmla="*/ 123524 w 148977"/>
              <a:gd name="connsiteY16" fmla="*/ 198013 h 271378"/>
              <a:gd name="connsiteX17" fmla="*/ 123992 w 148977"/>
              <a:gd name="connsiteY17" fmla="*/ 200633 h 271378"/>
              <a:gd name="connsiteX18" fmla="*/ 125302 w 148977"/>
              <a:gd name="connsiteY18" fmla="*/ 231701 h 271378"/>
              <a:gd name="connsiteX19" fmla="*/ 125302 w 148977"/>
              <a:gd name="connsiteY19" fmla="*/ 232357 h 271378"/>
              <a:gd name="connsiteX20" fmla="*/ 125302 w 148977"/>
              <a:gd name="connsiteY20" fmla="*/ 232357 h 271378"/>
              <a:gd name="connsiteX21" fmla="*/ 90023 w 148977"/>
              <a:gd name="connsiteY21" fmla="*/ 271379 h 271378"/>
              <a:gd name="connsiteX22" fmla="*/ 93298 w 148977"/>
              <a:gd name="connsiteY22" fmla="*/ 146919 h 271378"/>
              <a:gd name="connsiteX23" fmla="*/ 148978 w 148977"/>
              <a:gd name="connsiteY23" fmla="*/ 74676 h 271378"/>
              <a:gd name="connsiteX24" fmla="*/ 74489 w 148977"/>
              <a:gd name="connsiteY24" fmla="*/ 0 h 271378"/>
              <a:gd name="connsiteX25" fmla="*/ 0 w 148977"/>
              <a:gd name="connsiteY25" fmla="*/ 74676 h 271378"/>
              <a:gd name="connsiteX26" fmla="*/ 46509 w 148977"/>
              <a:gd name="connsiteY26" fmla="*/ 143924 h 271378"/>
              <a:gd name="connsiteX27" fmla="*/ 76735 w 148977"/>
              <a:gd name="connsiteY27" fmla="*/ 31443 h 271378"/>
              <a:gd name="connsiteX28" fmla="*/ 76735 w 148977"/>
              <a:gd name="connsiteY28" fmla="*/ 45199 h 271378"/>
              <a:gd name="connsiteX29" fmla="*/ 104060 w 148977"/>
              <a:gd name="connsiteY29" fmla="*/ 74770 h 271378"/>
              <a:gd name="connsiteX30" fmla="*/ 74489 w 148977"/>
              <a:gd name="connsiteY30" fmla="*/ 104434 h 271378"/>
              <a:gd name="connsiteX31" fmla="*/ 44918 w 148977"/>
              <a:gd name="connsiteY31" fmla="*/ 74770 h 271378"/>
              <a:gd name="connsiteX32" fmla="*/ 49597 w 148977"/>
              <a:gd name="connsiteY32" fmla="*/ 58861 h 271378"/>
              <a:gd name="connsiteX33" fmla="*/ 58580 w 148977"/>
              <a:gd name="connsiteY33" fmla="*/ 67845 h 271378"/>
              <a:gd name="connsiteX34" fmla="*/ 58580 w 148977"/>
              <a:gd name="connsiteY34" fmla="*/ 49690 h 271378"/>
              <a:gd name="connsiteX35" fmla="*/ 58580 w 148977"/>
              <a:gd name="connsiteY35" fmla="*/ 49690 h 271378"/>
              <a:gd name="connsiteX36" fmla="*/ 58580 w 148977"/>
              <a:gd name="connsiteY36" fmla="*/ 49690 h 271378"/>
              <a:gd name="connsiteX37" fmla="*/ 58580 w 148977"/>
              <a:gd name="connsiteY37" fmla="*/ 40426 h 271378"/>
              <a:gd name="connsiteX38" fmla="*/ 31255 w 148977"/>
              <a:gd name="connsiteY38" fmla="*/ 40426 h 271378"/>
              <a:gd name="connsiteX39" fmla="*/ 39771 w 148977"/>
              <a:gd name="connsiteY39" fmla="*/ 48942 h 271378"/>
              <a:gd name="connsiteX40" fmla="*/ 31255 w 148977"/>
              <a:gd name="connsiteY40" fmla="*/ 74676 h 271378"/>
              <a:gd name="connsiteX41" fmla="*/ 74489 w 148977"/>
              <a:gd name="connsiteY41" fmla="*/ 118097 h 271378"/>
              <a:gd name="connsiteX42" fmla="*/ 117722 w 148977"/>
              <a:gd name="connsiteY42" fmla="*/ 74676 h 271378"/>
              <a:gd name="connsiteX43" fmla="*/ 76828 w 148977"/>
              <a:gd name="connsiteY43" fmla="*/ 31349 h 271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48977" h="271378">
                <a:moveTo>
                  <a:pt x="90023" y="271379"/>
                </a:moveTo>
                <a:cubicBezTo>
                  <a:pt x="77203" y="271379"/>
                  <a:pt x="65505" y="266139"/>
                  <a:pt x="58019" y="253973"/>
                </a:cubicBezTo>
                <a:cubicBezTo>
                  <a:pt x="55586" y="250511"/>
                  <a:pt x="53153" y="245458"/>
                  <a:pt x="50907" y="239469"/>
                </a:cubicBezTo>
                <a:cubicBezTo>
                  <a:pt x="49597" y="236006"/>
                  <a:pt x="45947" y="221876"/>
                  <a:pt x="44263" y="214483"/>
                </a:cubicBezTo>
                <a:cubicBezTo>
                  <a:pt x="42204" y="205406"/>
                  <a:pt x="37151" y="193521"/>
                  <a:pt x="44169" y="191930"/>
                </a:cubicBezTo>
                <a:cubicBezTo>
                  <a:pt x="48848" y="190901"/>
                  <a:pt x="54650" y="195861"/>
                  <a:pt x="57551" y="204002"/>
                </a:cubicBezTo>
                <a:cubicBezTo>
                  <a:pt x="58393" y="206342"/>
                  <a:pt x="59423" y="209523"/>
                  <a:pt x="60639" y="213173"/>
                </a:cubicBezTo>
                <a:lnTo>
                  <a:pt x="60639" y="155341"/>
                </a:lnTo>
                <a:cubicBezTo>
                  <a:pt x="60639" y="149539"/>
                  <a:pt x="64289" y="144767"/>
                  <a:pt x="68874" y="144767"/>
                </a:cubicBezTo>
                <a:cubicBezTo>
                  <a:pt x="73459" y="144767"/>
                  <a:pt x="77203" y="149446"/>
                  <a:pt x="77203" y="155247"/>
                </a:cubicBezTo>
                <a:lnTo>
                  <a:pt x="77203" y="188281"/>
                </a:lnTo>
                <a:cubicBezTo>
                  <a:pt x="78606" y="184538"/>
                  <a:pt x="81788" y="182198"/>
                  <a:pt x="85625" y="182198"/>
                </a:cubicBezTo>
                <a:cubicBezTo>
                  <a:pt x="90023" y="182198"/>
                  <a:pt x="93673" y="185380"/>
                  <a:pt x="94515" y="190059"/>
                </a:cubicBezTo>
                <a:cubicBezTo>
                  <a:pt x="96199" y="187626"/>
                  <a:pt x="98726" y="186035"/>
                  <a:pt x="101627" y="186035"/>
                </a:cubicBezTo>
                <a:cubicBezTo>
                  <a:pt x="106306" y="186035"/>
                  <a:pt x="110049" y="189685"/>
                  <a:pt x="110423" y="195019"/>
                </a:cubicBezTo>
                <a:cubicBezTo>
                  <a:pt x="111827" y="193241"/>
                  <a:pt x="113605" y="192118"/>
                  <a:pt x="116131" y="192211"/>
                </a:cubicBezTo>
                <a:cubicBezTo>
                  <a:pt x="119126" y="192211"/>
                  <a:pt x="122776" y="194363"/>
                  <a:pt x="123524" y="198013"/>
                </a:cubicBezTo>
                <a:cubicBezTo>
                  <a:pt x="123711" y="199136"/>
                  <a:pt x="123899" y="199885"/>
                  <a:pt x="123992" y="200633"/>
                </a:cubicBezTo>
                <a:cubicBezTo>
                  <a:pt x="125021" y="209710"/>
                  <a:pt x="125302" y="231701"/>
                  <a:pt x="125302" y="231701"/>
                </a:cubicBezTo>
                <a:cubicBezTo>
                  <a:pt x="125302" y="231982"/>
                  <a:pt x="125302" y="232169"/>
                  <a:pt x="125302" y="232357"/>
                </a:cubicBezTo>
                <a:lnTo>
                  <a:pt x="125302" y="232357"/>
                </a:lnTo>
                <a:cubicBezTo>
                  <a:pt x="125302" y="261647"/>
                  <a:pt x="105557" y="271379"/>
                  <a:pt x="90023" y="271379"/>
                </a:cubicBezTo>
                <a:close/>
                <a:moveTo>
                  <a:pt x="93298" y="146919"/>
                </a:moveTo>
                <a:cubicBezTo>
                  <a:pt x="125302" y="138590"/>
                  <a:pt x="148978" y="109394"/>
                  <a:pt x="148978" y="74676"/>
                </a:cubicBezTo>
                <a:cubicBezTo>
                  <a:pt x="148978" y="33408"/>
                  <a:pt x="115664" y="0"/>
                  <a:pt x="74489" y="0"/>
                </a:cubicBezTo>
                <a:cubicBezTo>
                  <a:pt x="33314" y="0"/>
                  <a:pt x="0" y="33408"/>
                  <a:pt x="0" y="74676"/>
                </a:cubicBezTo>
                <a:cubicBezTo>
                  <a:pt x="0" y="106025"/>
                  <a:pt x="19277" y="132789"/>
                  <a:pt x="46509" y="143924"/>
                </a:cubicBezTo>
                <a:moveTo>
                  <a:pt x="76735" y="31443"/>
                </a:moveTo>
                <a:lnTo>
                  <a:pt x="76735" y="45199"/>
                </a:lnTo>
                <a:cubicBezTo>
                  <a:pt x="91988" y="46322"/>
                  <a:pt x="104060" y="59142"/>
                  <a:pt x="104060" y="74770"/>
                </a:cubicBezTo>
                <a:cubicBezTo>
                  <a:pt x="104060" y="90397"/>
                  <a:pt x="90772" y="104434"/>
                  <a:pt x="74489" y="104434"/>
                </a:cubicBezTo>
                <a:cubicBezTo>
                  <a:pt x="58206" y="104434"/>
                  <a:pt x="44918" y="91146"/>
                  <a:pt x="44918" y="74770"/>
                </a:cubicBezTo>
                <a:cubicBezTo>
                  <a:pt x="44918" y="68874"/>
                  <a:pt x="46696" y="63447"/>
                  <a:pt x="49597" y="58861"/>
                </a:cubicBezTo>
                <a:lnTo>
                  <a:pt x="58580" y="67845"/>
                </a:lnTo>
                <a:lnTo>
                  <a:pt x="58580" y="49690"/>
                </a:lnTo>
                <a:cubicBezTo>
                  <a:pt x="58580" y="49690"/>
                  <a:pt x="58580" y="49690"/>
                  <a:pt x="58580" y="49690"/>
                </a:cubicBezTo>
                <a:lnTo>
                  <a:pt x="58580" y="49690"/>
                </a:lnTo>
                <a:lnTo>
                  <a:pt x="58580" y="40426"/>
                </a:lnTo>
                <a:lnTo>
                  <a:pt x="31255" y="40426"/>
                </a:lnTo>
                <a:lnTo>
                  <a:pt x="39771" y="48942"/>
                </a:lnTo>
                <a:cubicBezTo>
                  <a:pt x="34437" y="56147"/>
                  <a:pt x="31255" y="65037"/>
                  <a:pt x="31255" y="74676"/>
                </a:cubicBezTo>
                <a:cubicBezTo>
                  <a:pt x="31255" y="98632"/>
                  <a:pt x="50626" y="118097"/>
                  <a:pt x="74489" y="118097"/>
                </a:cubicBezTo>
                <a:cubicBezTo>
                  <a:pt x="98351" y="118097"/>
                  <a:pt x="117722" y="98632"/>
                  <a:pt x="117722" y="74676"/>
                </a:cubicBezTo>
                <a:cubicBezTo>
                  <a:pt x="117722" y="50720"/>
                  <a:pt x="99568" y="32565"/>
                  <a:pt x="76828" y="31349"/>
                </a:cubicBezTo>
                <a:close/>
              </a:path>
            </a:pathLst>
          </a:custGeom>
          <a:noFill/>
          <a:ln w="12700" cap="rnd">
            <a:solidFill>
              <a:srgbClr val="0E4D79"/>
            </a:solidFill>
            <a:prstDash val="solid"/>
            <a:round/>
          </a:ln>
        </p:spPr>
        <p:txBody>
          <a:bodyPr rtlCol="0" anchor="ctr"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53477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acher Rad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45336"/>
            <a:ext cx="1144746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2026197"/>
            <a:ext cx="1144746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61FFBC2-B90E-5162-DE1A-364DC724E7F5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1FBBD3AB-384F-864F-911D-638BBB804A13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EF79F62-8134-305F-DE04-002F6BD877E2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رادار</a:t>
            </a: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المعلم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raphic 42">
            <a:extLst>
              <a:ext uri="{FF2B5EF4-FFF2-40B4-BE49-F238E27FC236}">
                <a16:creationId xmlns:a16="http://schemas.microsoft.com/office/drawing/2014/main" id="{162BB21E-3611-2244-EF3C-0FF9457413FA}"/>
              </a:ext>
            </a:extLst>
          </p:cNvPr>
          <p:cNvSpPr>
            <a:spLocks noChangeAspect="1"/>
          </p:cNvSpPr>
          <p:nvPr userDrawn="1"/>
        </p:nvSpPr>
        <p:spPr>
          <a:xfrm>
            <a:off x="11477358" y="377328"/>
            <a:ext cx="324382" cy="307304"/>
          </a:xfrm>
          <a:custGeom>
            <a:avLst/>
            <a:gdLst>
              <a:gd name="connsiteX0" fmla="*/ 155323 w 248995"/>
              <a:gd name="connsiteY0" fmla="*/ 27939 h 235884"/>
              <a:gd name="connsiteX1" fmla="*/ 152048 w 248995"/>
              <a:gd name="connsiteY1" fmla="*/ 155019 h 235884"/>
              <a:gd name="connsiteX2" fmla="*/ 24781 w 248995"/>
              <a:gd name="connsiteY2" fmla="*/ 151838 h 235884"/>
              <a:gd name="connsiteX3" fmla="*/ 28056 w 248995"/>
              <a:gd name="connsiteY3" fmla="*/ 24757 h 235884"/>
              <a:gd name="connsiteX4" fmla="*/ 155323 w 248995"/>
              <a:gd name="connsiteY4" fmla="*/ 27939 h 235884"/>
              <a:gd name="connsiteX5" fmla="*/ 229999 w 248995"/>
              <a:gd name="connsiteY5" fmla="*/ 219121 h 235884"/>
              <a:gd name="connsiteX6" fmla="*/ 214091 w 248995"/>
              <a:gd name="connsiteY6" fmla="*/ 234187 h 235884"/>
              <a:gd name="connsiteX7" fmla="*/ 205295 w 248995"/>
              <a:gd name="connsiteY7" fmla="*/ 234000 h 235884"/>
              <a:gd name="connsiteX8" fmla="*/ 163090 w 248995"/>
              <a:gd name="connsiteY8" fmla="*/ 189644 h 235884"/>
              <a:gd name="connsiteX9" fmla="*/ 163278 w 248995"/>
              <a:gd name="connsiteY9" fmla="*/ 180847 h 235884"/>
              <a:gd name="connsiteX10" fmla="*/ 179186 w 248995"/>
              <a:gd name="connsiteY10" fmla="*/ 165781 h 235884"/>
              <a:gd name="connsiteX11" fmla="*/ 187982 w 248995"/>
              <a:gd name="connsiteY11" fmla="*/ 165968 h 235884"/>
              <a:gd name="connsiteX12" fmla="*/ 230187 w 248995"/>
              <a:gd name="connsiteY12" fmla="*/ 210418 h 235884"/>
              <a:gd name="connsiteX13" fmla="*/ 229999 w 248995"/>
              <a:gd name="connsiteY13" fmla="*/ 219215 h 235884"/>
              <a:gd name="connsiteX14" fmla="*/ 179092 w 248995"/>
              <a:gd name="connsiteY14" fmla="*/ 166249 h 235884"/>
              <a:gd name="connsiteX15" fmla="*/ 164494 w 248995"/>
              <a:gd name="connsiteY15" fmla="*/ 180099 h 235884"/>
              <a:gd name="connsiteX16" fmla="*/ 146433 w 248995"/>
              <a:gd name="connsiteY16" fmla="*/ 161570 h 235884"/>
              <a:gd name="connsiteX17" fmla="*/ 161032 w 248995"/>
              <a:gd name="connsiteY17" fmla="*/ 147720 h 235884"/>
              <a:gd name="connsiteX18" fmla="*/ 179092 w 248995"/>
              <a:gd name="connsiteY18" fmla="*/ 166249 h 235884"/>
              <a:gd name="connsiteX19" fmla="*/ 128092 w 248995"/>
              <a:gd name="connsiteY19" fmla="*/ 130782 h 235884"/>
              <a:gd name="connsiteX20" fmla="*/ 37227 w 248995"/>
              <a:gd name="connsiteY20" fmla="*/ 130782 h 235884"/>
              <a:gd name="connsiteX21" fmla="*/ 82613 w 248995"/>
              <a:gd name="connsiteY21" fmla="*/ 85397 h 235884"/>
              <a:gd name="connsiteX22" fmla="*/ 128092 w 248995"/>
              <a:gd name="connsiteY22" fmla="*/ 130782 h 235884"/>
              <a:gd name="connsiteX23" fmla="*/ 106101 w 248995"/>
              <a:gd name="connsiteY23" fmla="*/ 60973 h 235884"/>
              <a:gd name="connsiteX24" fmla="*/ 82613 w 248995"/>
              <a:gd name="connsiteY24" fmla="*/ 84367 h 235884"/>
              <a:gd name="connsiteX25" fmla="*/ 59124 w 248995"/>
              <a:gd name="connsiteY25" fmla="*/ 60973 h 235884"/>
              <a:gd name="connsiteX26" fmla="*/ 82613 w 248995"/>
              <a:gd name="connsiteY26" fmla="*/ 37578 h 235884"/>
              <a:gd name="connsiteX27" fmla="*/ 106101 w 248995"/>
              <a:gd name="connsiteY27" fmla="*/ 60973 h 235884"/>
              <a:gd name="connsiteX28" fmla="*/ 151300 w 248995"/>
              <a:gd name="connsiteY28" fmla="*/ 130782 h 235884"/>
              <a:gd name="connsiteX29" fmla="*/ 130057 w 248995"/>
              <a:gd name="connsiteY29" fmla="*/ 130782 h 235884"/>
              <a:gd name="connsiteX30" fmla="*/ 158879 w 248995"/>
              <a:gd name="connsiteY30" fmla="*/ 101960 h 235884"/>
              <a:gd name="connsiteX31" fmla="*/ 158973 w 248995"/>
              <a:gd name="connsiteY31" fmla="*/ 101399 h 235884"/>
              <a:gd name="connsiteX32" fmla="*/ 144094 w 248995"/>
              <a:gd name="connsiteY32" fmla="*/ 86520 h 235884"/>
              <a:gd name="connsiteX33" fmla="*/ 158973 w 248995"/>
              <a:gd name="connsiteY33" fmla="*/ 71641 h 235884"/>
              <a:gd name="connsiteX34" fmla="*/ 248996 w 248995"/>
              <a:gd name="connsiteY34" fmla="*/ 130782 h 235884"/>
              <a:gd name="connsiteX35" fmla="*/ 196872 w 248995"/>
              <a:gd name="connsiteY35" fmla="*/ 130782 h 235884"/>
              <a:gd name="connsiteX36" fmla="*/ 222887 w 248995"/>
              <a:gd name="connsiteY36" fmla="*/ 104767 h 235884"/>
              <a:gd name="connsiteX37" fmla="*/ 248902 w 248995"/>
              <a:gd name="connsiteY37" fmla="*/ 130782 h 235884"/>
              <a:gd name="connsiteX38" fmla="*/ 236456 w 248995"/>
              <a:gd name="connsiteY38" fmla="*/ 90824 h 235884"/>
              <a:gd name="connsiteX39" fmla="*/ 222981 w 248995"/>
              <a:gd name="connsiteY39" fmla="*/ 104206 h 235884"/>
              <a:gd name="connsiteX40" fmla="*/ 209506 w 248995"/>
              <a:gd name="connsiteY40" fmla="*/ 90824 h 235884"/>
              <a:gd name="connsiteX41" fmla="*/ 222981 w 248995"/>
              <a:gd name="connsiteY41" fmla="*/ 77442 h 235884"/>
              <a:gd name="connsiteX42" fmla="*/ 236456 w 248995"/>
              <a:gd name="connsiteY42" fmla="*/ 90824 h 235884"/>
              <a:gd name="connsiteX43" fmla="*/ 187889 w 248995"/>
              <a:gd name="connsiteY43" fmla="*/ 112067 h 235884"/>
              <a:gd name="connsiteX44" fmla="*/ 194814 w 248995"/>
              <a:gd name="connsiteY44" fmla="*/ 130782 h 235884"/>
              <a:gd name="connsiteX45" fmla="*/ 183397 w 248995"/>
              <a:gd name="connsiteY45" fmla="*/ 130782 h 23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48995" h="235884">
                <a:moveTo>
                  <a:pt x="155323" y="27939"/>
                </a:moveTo>
                <a:cubicBezTo>
                  <a:pt x="189573" y="63967"/>
                  <a:pt x="188170" y="120863"/>
                  <a:pt x="152048" y="155019"/>
                </a:cubicBezTo>
                <a:cubicBezTo>
                  <a:pt x="116020" y="189269"/>
                  <a:pt x="59031" y="187772"/>
                  <a:pt x="24781" y="151838"/>
                </a:cubicBezTo>
                <a:cubicBezTo>
                  <a:pt x="-9469" y="115810"/>
                  <a:pt x="-8065" y="58914"/>
                  <a:pt x="28056" y="24757"/>
                </a:cubicBezTo>
                <a:cubicBezTo>
                  <a:pt x="64084" y="-9492"/>
                  <a:pt x="121074" y="-7995"/>
                  <a:pt x="155323" y="27939"/>
                </a:cubicBezTo>
                <a:close/>
                <a:moveTo>
                  <a:pt x="229999" y="219121"/>
                </a:moveTo>
                <a:lnTo>
                  <a:pt x="214091" y="234187"/>
                </a:lnTo>
                <a:cubicBezTo>
                  <a:pt x="211564" y="236527"/>
                  <a:pt x="207634" y="236433"/>
                  <a:pt x="205295" y="234000"/>
                </a:cubicBezTo>
                <a:lnTo>
                  <a:pt x="163090" y="189644"/>
                </a:lnTo>
                <a:cubicBezTo>
                  <a:pt x="160751" y="187117"/>
                  <a:pt x="160845" y="183187"/>
                  <a:pt x="163278" y="180847"/>
                </a:cubicBezTo>
                <a:lnTo>
                  <a:pt x="179186" y="165781"/>
                </a:lnTo>
                <a:cubicBezTo>
                  <a:pt x="181713" y="163441"/>
                  <a:pt x="185643" y="163535"/>
                  <a:pt x="187982" y="165968"/>
                </a:cubicBezTo>
                <a:lnTo>
                  <a:pt x="230187" y="210418"/>
                </a:lnTo>
                <a:cubicBezTo>
                  <a:pt x="232526" y="212945"/>
                  <a:pt x="232432" y="216875"/>
                  <a:pt x="229999" y="219215"/>
                </a:cubicBezTo>
                <a:close/>
                <a:moveTo>
                  <a:pt x="179092" y="166249"/>
                </a:moveTo>
                <a:lnTo>
                  <a:pt x="164494" y="180099"/>
                </a:lnTo>
                <a:lnTo>
                  <a:pt x="146433" y="161570"/>
                </a:lnTo>
                <a:lnTo>
                  <a:pt x="161032" y="147720"/>
                </a:lnTo>
                <a:lnTo>
                  <a:pt x="179092" y="166249"/>
                </a:lnTo>
                <a:close/>
                <a:moveTo>
                  <a:pt x="128092" y="130782"/>
                </a:moveTo>
                <a:lnTo>
                  <a:pt x="37227" y="130782"/>
                </a:lnTo>
                <a:cubicBezTo>
                  <a:pt x="37227" y="105703"/>
                  <a:pt x="57533" y="85397"/>
                  <a:pt x="82613" y="85397"/>
                </a:cubicBezTo>
                <a:cubicBezTo>
                  <a:pt x="107692" y="85397"/>
                  <a:pt x="128092" y="105703"/>
                  <a:pt x="128092" y="130782"/>
                </a:cubicBezTo>
                <a:close/>
                <a:moveTo>
                  <a:pt x="106101" y="60973"/>
                </a:moveTo>
                <a:cubicBezTo>
                  <a:pt x="106101" y="73886"/>
                  <a:pt x="95620" y="84367"/>
                  <a:pt x="82613" y="84367"/>
                </a:cubicBezTo>
                <a:cubicBezTo>
                  <a:pt x="69605" y="84367"/>
                  <a:pt x="59124" y="73886"/>
                  <a:pt x="59124" y="60973"/>
                </a:cubicBezTo>
                <a:cubicBezTo>
                  <a:pt x="59124" y="48059"/>
                  <a:pt x="69605" y="37578"/>
                  <a:pt x="82613" y="37578"/>
                </a:cubicBezTo>
                <a:cubicBezTo>
                  <a:pt x="95620" y="37578"/>
                  <a:pt x="106101" y="48059"/>
                  <a:pt x="106101" y="60973"/>
                </a:cubicBezTo>
                <a:close/>
                <a:moveTo>
                  <a:pt x="151300" y="130782"/>
                </a:moveTo>
                <a:lnTo>
                  <a:pt x="130057" y="130782"/>
                </a:lnTo>
                <a:cubicBezTo>
                  <a:pt x="130057" y="114874"/>
                  <a:pt x="142971" y="101960"/>
                  <a:pt x="158879" y="101960"/>
                </a:cubicBezTo>
                <a:moveTo>
                  <a:pt x="158973" y="101399"/>
                </a:moveTo>
                <a:cubicBezTo>
                  <a:pt x="150738" y="101399"/>
                  <a:pt x="144094" y="94755"/>
                  <a:pt x="144094" y="86520"/>
                </a:cubicBezTo>
                <a:cubicBezTo>
                  <a:pt x="144094" y="78285"/>
                  <a:pt x="150738" y="71641"/>
                  <a:pt x="158973" y="71641"/>
                </a:cubicBezTo>
                <a:moveTo>
                  <a:pt x="248996" y="130782"/>
                </a:moveTo>
                <a:lnTo>
                  <a:pt x="196872" y="130782"/>
                </a:lnTo>
                <a:cubicBezTo>
                  <a:pt x="196872" y="116371"/>
                  <a:pt x="208570" y="104767"/>
                  <a:pt x="222887" y="104767"/>
                </a:cubicBezTo>
                <a:cubicBezTo>
                  <a:pt x="237205" y="104767"/>
                  <a:pt x="248902" y="116371"/>
                  <a:pt x="248902" y="130782"/>
                </a:cubicBezTo>
                <a:close/>
                <a:moveTo>
                  <a:pt x="236456" y="90824"/>
                </a:moveTo>
                <a:cubicBezTo>
                  <a:pt x="236456" y="98217"/>
                  <a:pt x="230467" y="104206"/>
                  <a:pt x="222981" y="104206"/>
                </a:cubicBezTo>
                <a:cubicBezTo>
                  <a:pt x="215495" y="104206"/>
                  <a:pt x="209506" y="98217"/>
                  <a:pt x="209506" y="90824"/>
                </a:cubicBezTo>
                <a:cubicBezTo>
                  <a:pt x="209506" y="83431"/>
                  <a:pt x="215495" y="77442"/>
                  <a:pt x="222981" y="77442"/>
                </a:cubicBezTo>
                <a:cubicBezTo>
                  <a:pt x="230467" y="77442"/>
                  <a:pt x="236456" y="83431"/>
                  <a:pt x="236456" y="90824"/>
                </a:cubicBezTo>
                <a:close/>
                <a:moveTo>
                  <a:pt x="187889" y="112067"/>
                </a:moveTo>
                <a:cubicBezTo>
                  <a:pt x="192194" y="117120"/>
                  <a:pt x="194814" y="123670"/>
                  <a:pt x="194814" y="130782"/>
                </a:cubicBezTo>
                <a:lnTo>
                  <a:pt x="183397" y="130782"/>
                </a:lnTo>
              </a:path>
            </a:pathLst>
          </a:custGeom>
          <a:noFill/>
          <a:ln w="12700" cap="rnd">
            <a:solidFill>
              <a:srgbClr val="0E4D79"/>
            </a:solidFill>
            <a:prstDash val="solid"/>
            <a:round/>
          </a:ln>
        </p:spPr>
        <p:txBody>
          <a:bodyPr rtlCol="0" anchor="ctr"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732289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ure Student Atten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67477-8E78-9D85-7C53-5248F5F9A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8" y="1145336"/>
            <a:ext cx="11447463" cy="626479"/>
          </a:xfrm>
          <a:prstGeom prst="rect">
            <a:avLst/>
          </a:prstGeom>
        </p:spPr>
        <p:txBody>
          <a:bodyPr/>
          <a:lstStyle>
            <a:lvl1pPr algn="r" rtl="1"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38D8-4C68-7BC6-0408-BEA3DE4C9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49" y="2026197"/>
            <a:ext cx="11447463" cy="3958224"/>
          </a:xfrm>
          <a:prstGeom prst="rect">
            <a:avLst/>
          </a:prstGeom>
        </p:spPr>
        <p:txBody>
          <a:bodyPr wrap="square"/>
          <a:lstStyle>
            <a:lvl1pPr algn="r" rtl="1">
              <a:lnSpc>
                <a:spcPct val="120000"/>
              </a:lnSpc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032D8B0-94F4-FABF-84D3-FB42EA54DAA1}"/>
              </a:ext>
            </a:extLst>
          </p:cNvPr>
          <p:cNvSpPr/>
          <p:nvPr userDrawn="1"/>
        </p:nvSpPr>
        <p:spPr>
          <a:xfrm>
            <a:off x="6538893" y="195979"/>
            <a:ext cx="6041273" cy="640634"/>
          </a:xfrm>
          <a:prstGeom prst="roundRect">
            <a:avLst>
              <a:gd name="adj" fmla="val 19262"/>
            </a:avLst>
          </a:prstGeom>
          <a:solidFill>
            <a:srgbClr val="1E3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392A743-05A1-F09B-4D4C-CD05A7C3D065}"/>
              </a:ext>
            </a:extLst>
          </p:cNvPr>
          <p:cNvSpPr/>
          <p:nvPr userDrawn="1"/>
        </p:nvSpPr>
        <p:spPr>
          <a:xfrm>
            <a:off x="11398904" y="273643"/>
            <a:ext cx="482894" cy="476540"/>
          </a:xfrm>
          <a:custGeom>
            <a:avLst/>
            <a:gdLst>
              <a:gd name="connsiteX0" fmla="*/ 240429 w 482894"/>
              <a:gd name="connsiteY0" fmla="*/ 475556 h 476540"/>
              <a:gd name="connsiteX1" fmla="*/ 481876 w 482894"/>
              <a:gd name="connsiteY1" fmla="*/ 237286 h 476540"/>
              <a:gd name="connsiteX2" fmla="*/ 240429 w 482894"/>
              <a:gd name="connsiteY2" fmla="*/ -984 h 476540"/>
              <a:gd name="connsiteX3" fmla="*/ -1018 w 482894"/>
              <a:gd name="connsiteY3" fmla="*/ 237286 h 476540"/>
              <a:gd name="connsiteX4" fmla="*/ 240429 w 482894"/>
              <a:gd name="connsiteY4" fmla="*/ 475556 h 47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894" h="476540">
                <a:moveTo>
                  <a:pt x="240429" y="475556"/>
                </a:moveTo>
                <a:cubicBezTo>
                  <a:pt x="373289" y="475556"/>
                  <a:pt x="481876" y="368430"/>
                  <a:pt x="481876" y="237286"/>
                </a:cubicBezTo>
                <a:cubicBezTo>
                  <a:pt x="481876" y="106206"/>
                  <a:pt x="373289" y="-984"/>
                  <a:pt x="240429" y="-984"/>
                </a:cubicBezTo>
                <a:cubicBezTo>
                  <a:pt x="107569" y="-984"/>
                  <a:pt x="-1018" y="106206"/>
                  <a:pt x="-1018" y="237286"/>
                </a:cubicBezTo>
                <a:cubicBezTo>
                  <a:pt x="-1018" y="368430"/>
                  <a:pt x="107569" y="475556"/>
                  <a:pt x="240429" y="475556"/>
                </a:cubicBezTo>
              </a:path>
            </a:pathLst>
          </a:custGeom>
          <a:solidFill>
            <a:schemeClr val="bg1"/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en-AE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A667DF6-5BA3-975A-2370-074C1AD2BDD4}"/>
              </a:ext>
            </a:extLst>
          </p:cNvPr>
          <p:cNvSpPr txBox="1">
            <a:spLocks/>
          </p:cNvSpPr>
          <p:nvPr userDrawn="1"/>
        </p:nvSpPr>
        <p:spPr>
          <a:xfrm>
            <a:off x="5560142" y="195979"/>
            <a:ext cx="5635081" cy="5542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lnSpc>
                <a:spcPct val="120000"/>
              </a:lnSpc>
            </a:pPr>
            <a:r>
              <a:rPr lang="ar-AE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تأمين انتباه الطلاب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D0DFEB2-F10F-5FAC-835C-C920334DE0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67233" y="339040"/>
            <a:ext cx="344635" cy="30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225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9">
          <p15:clr>
            <a:srgbClr val="FBAE40"/>
          </p15:clr>
        </p15:guide>
        <p15:guide id="2" orient="horz" pos="527">
          <p15:clr>
            <a:srgbClr val="FBAE40"/>
          </p15:clr>
        </p15:guide>
        <p15:guide id="3" orient="horz" pos="709">
          <p15:clr>
            <a:srgbClr val="FBAE40"/>
          </p15:clr>
        </p15:guide>
        <p15:guide id="4" orient="horz" pos="1117">
          <p15:clr>
            <a:srgbClr val="FBAE40"/>
          </p15:clr>
        </p15:guide>
        <p15:guide id="5" orient="horz" pos="1275">
          <p15:clr>
            <a:srgbClr val="FBAE40"/>
          </p15:clr>
        </p15:guide>
        <p15:guide id="6" orient="horz" pos="3770">
          <p15:clr>
            <a:srgbClr val="FBAE40"/>
          </p15:clr>
        </p15:guide>
        <p15:guide id="7" pos="347">
          <p15:clr>
            <a:srgbClr val="FBAE40"/>
          </p15:clr>
        </p15:guide>
        <p15:guide id="8" pos="3659">
          <p15:clr>
            <a:srgbClr val="FBAE40"/>
          </p15:clr>
        </p15:guide>
        <p15:guide id="9" pos="755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72431-6647-4483-9714-8878E9959F5D}" type="datetimeFigureOut">
              <a:rPr lang="ar-SA" smtClean="0"/>
              <a:t>15/10/1447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1989A-923F-404C-A80C-3BFAF621700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4603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C2FE5403-2388-EA13-5742-5D1731809C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6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81CEB-5CED-EE94-B6A5-6875312E0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8225" y="6356350"/>
            <a:ext cx="765556" cy="3747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FD19F4-E375-FA42-BD2C-FD9DFD86BB2D}" type="datetimeFigureOut">
              <a:rPr lang="en-AE" smtClean="0"/>
              <a:pPr/>
              <a:t>02/04/2026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7E710-CD97-44D7-40F3-4A175F377F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3" y="6356350"/>
            <a:ext cx="848360" cy="3747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0F184-4B4E-669D-E001-7B5A47541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3299" y="6356350"/>
            <a:ext cx="424129" cy="3747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49B4F-19A1-EB4D-A133-02E517960B68}" type="slidenum">
              <a:rPr lang="en-AE" smtClean="0"/>
              <a:pPr/>
              <a:t>‹#›</a:t>
            </a:fld>
            <a:endParaRPr lang="en-AE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D43D59D-D039-E722-1B01-AC0804FFF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878" y="1858517"/>
            <a:ext cx="10595977" cy="3496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itle Placeholder 7">
            <a:extLst>
              <a:ext uri="{FF2B5EF4-FFF2-40B4-BE49-F238E27FC236}">
                <a16:creationId xmlns:a16="http://schemas.microsoft.com/office/drawing/2014/main" id="{81F06990-8791-1907-B2B2-E2D540898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879" y="3703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E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F6F7E98-0FF5-C2F7-0B35-C9AC3A1C72AC}"/>
              </a:ext>
            </a:extLst>
          </p:cNvPr>
          <p:cNvGrpSpPr/>
          <p:nvPr userDrawn="1"/>
        </p:nvGrpSpPr>
        <p:grpSpPr>
          <a:xfrm>
            <a:off x="5934238" y="6352541"/>
            <a:ext cx="5943978" cy="272530"/>
            <a:chOff x="5934238" y="6352541"/>
            <a:chExt cx="5943978" cy="27253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CBCB5601-A782-E933-BC2D-43358E310C5B}"/>
                </a:ext>
              </a:extLst>
            </p:cNvPr>
            <p:cNvSpPr/>
            <p:nvPr userDrawn="1"/>
          </p:nvSpPr>
          <p:spPr>
            <a:xfrm>
              <a:off x="5934238" y="6355080"/>
              <a:ext cx="266352" cy="261620"/>
            </a:xfrm>
            <a:custGeom>
              <a:avLst/>
              <a:gdLst>
                <a:gd name="connsiteX0" fmla="*/ 67136 w 266352"/>
                <a:gd name="connsiteY0" fmla="*/ 261620 h 261620"/>
                <a:gd name="connsiteX1" fmla="*/ 67136 w 266352"/>
                <a:gd name="connsiteY1" fmla="*/ 241300 h 261620"/>
                <a:gd name="connsiteX2" fmla="*/ 95076 w 266352"/>
                <a:gd name="connsiteY2" fmla="*/ 243840 h 261620"/>
                <a:gd name="connsiteX3" fmla="*/ 101426 w 266352"/>
                <a:gd name="connsiteY3" fmla="*/ 233680 h 261620"/>
                <a:gd name="connsiteX4" fmla="*/ 101426 w 266352"/>
                <a:gd name="connsiteY4" fmla="*/ 229870 h 261620"/>
                <a:gd name="connsiteX5" fmla="*/ 103966 w 266352"/>
                <a:gd name="connsiteY5" fmla="*/ 229870 h 261620"/>
                <a:gd name="connsiteX6" fmla="*/ 103966 w 266352"/>
                <a:gd name="connsiteY6" fmla="*/ 227330 h 261620"/>
                <a:gd name="connsiteX7" fmla="*/ 101426 w 266352"/>
                <a:gd name="connsiteY7" fmla="*/ 223520 h 261620"/>
                <a:gd name="connsiteX8" fmla="*/ 105236 w 266352"/>
                <a:gd name="connsiteY8" fmla="*/ 219710 h 261620"/>
                <a:gd name="connsiteX9" fmla="*/ 105236 w 266352"/>
                <a:gd name="connsiteY9" fmla="*/ 218440 h 261620"/>
                <a:gd name="connsiteX10" fmla="*/ 105236 w 266352"/>
                <a:gd name="connsiteY10" fmla="*/ 215900 h 261620"/>
                <a:gd name="connsiteX11" fmla="*/ 102696 w 266352"/>
                <a:gd name="connsiteY11" fmla="*/ 212090 h 261620"/>
                <a:gd name="connsiteX12" fmla="*/ 102696 w 266352"/>
                <a:gd name="connsiteY12" fmla="*/ 210820 h 261620"/>
                <a:gd name="connsiteX13" fmla="*/ 110316 w 266352"/>
                <a:gd name="connsiteY13" fmla="*/ 209550 h 261620"/>
                <a:gd name="connsiteX14" fmla="*/ 114126 w 266352"/>
                <a:gd name="connsiteY14" fmla="*/ 203200 h 261620"/>
                <a:gd name="connsiteX15" fmla="*/ 102696 w 266352"/>
                <a:gd name="connsiteY15" fmla="*/ 189230 h 261620"/>
                <a:gd name="connsiteX16" fmla="*/ 102696 w 266352"/>
                <a:gd name="connsiteY16" fmla="*/ 186690 h 261620"/>
                <a:gd name="connsiteX17" fmla="*/ 102696 w 266352"/>
                <a:gd name="connsiteY17" fmla="*/ 186690 h 261620"/>
                <a:gd name="connsiteX18" fmla="*/ 102696 w 266352"/>
                <a:gd name="connsiteY18" fmla="*/ 182880 h 261620"/>
                <a:gd name="connsiteX19" fmla="*/ 103966 w 266352"/>
                <a:gd name="connsiteY19" fmla="*/ 168910 h 261620"/>
                <a:gd name="connsiteX20" fmla="*/ 1096 w 266352"/>
                <a:gd name="connsiteY20" fmla="*/ 187960 h 261620"/>
                <a:gd name="connsiteX21" fmla="*/ 12526 w 266352"/>
                <a:gd name="connsiteY21" fmla="*/ 218440 h 261620"/>
                <a:gd name="connsiteX22" fmla="*/ 8716 w 266352"/>
                <a:gd name="connsiteY22" fmla="*/ 261620 h 261620"/>
                <a:gd name="connsiteX23" fmla="*/ 199216 w 266352"/>
                <a:gd name="connsiteY23" fmla="*/ 261620 h 261620"/>
                <a:gd name="connsiteX24" fmla="*/ 199216 w 266352"/>
                <a:gd name="connsiteY24" fmla="*/ 241300 h 261620"/>
                <a:gd name="connsiteX25" fmla="*/ 171276 w 266352"/>
                <a:gd name="connsiteY25" fmla="*/ 243840 h 261620"/>
                <a:gd name="connsiteX26" fmla="*/ 164926 w 266352"/>
                <a:gd name="connsiteY26" fmla="*/ 233680 h 261620"/>
                <a:gd name="connsiteX27" fmla="*/ 164926 w 266352"/>
                <a:gd name="connsiteY27" fmla="*/ 229870 h 261620"/>
                <a:gd name="connsiteX28" fmla="*/ 162386 w 266352"/>
                <a:gd name="connsiteY28" fmla="*/ 229870 h 261620"/>
                <a:gd name="connsiteX29" fmla="*/ 162386 w 266352"/>
                <a:gd name="connsiteY29" fmla="*/ 227330 h 261620"/>
                <a:gd name="connsiteX30" fmla="*/ 164926 w 266352"/>
                <a:gd name="connsiteY30" fmla="*/ 223520 h 261620"/>
                <a:gd name="connsiteX31" fmla="*/ 161116 w 266352"/>
                <a:gd name="connsiteY31" fmla="*/ 219710 h 261620"/>
                <a:gd name="connsiteX32" fmla="*/ 161116 w 266352"/>
                <a:gd name="connsiteY32" fmla="*/ 218440 h 261620"/>
                <a:gd name="connsiteX33" fmla="*/ 161116 w 266352"/>
                <a:gd name="connsiteY33" fmla="*/ 215900 h 261620"/>
                <a:gd name="connsiteX34" fmla="*/ 163656 w 266352"/>
                <a:gd name="connsiteY34" fmla="*/ 212090 h 261620"/>
                <a:gd name="connsiteX35" fmla="*/ 163656 w 266352"/>
                <a:gd name="connsiteY35" fmla="*/ 210820 h 261620"/>
                <a:gd name="connsiteX36" fmla="*/ 156036 w 266352"/>
                <a:gd name="connsiteY36" fmla="*/ 209550 h 261620"/>
                <a:gd name="connsiteX37" fmla="*/ 152226 w 266352"/>
                <a:gd name="connsiteY37" fmla="*/ 203200 h 261620"/>
                <a:gd name="connsiteX38" fmla="*/ 163656 w 266352"/>
                <a:gd name="connsiteY38" fmla="*/ 189230 h 261620"/>
                <a:gd name="connsiteX39" fmla="*/ 163656 w 266352"/>
                <a:gd name="connsiteY39" fmla="*/ 186690 h 261620"/>
                <a:gd name="connsiteX40" fmla="*/ 163656 w 266352"/>
                <a:gd name="connsiteY40" fmla="*/ 186690 h 261620"/>
                <a:gd name="connsiteX41" fmla="*/ 163656 w 266352"/>
                <a:gd name="connsiteY41" fmla="*/ 182880 h 261620"/>
                <a:gd name="connsiteX42" fmla="*/ 162386 w 266352"/>
                <a:gd name="connsiteY42" fmla="*/ 168910 h 261620"/>
                <a:gd name="connsiteX43" fmla="*/ 265256 w 266352"/>
                <a:gd name="connsiteY43" fmla="*/ 187960 h 261620"/>
                <a:gd name="connsiteX44" fmla="*/ 253826 w 266352"/>
                <a:gd name="connsiteY44" fmla="*/ 218440 h 261620"/>
                <a:gd name="connsiteX45" fmla="*/ 257636 w 266352"/>
                <a:gd name="connsiteY45" fmla="*/ 261620 h 261620"/>
                <a:gd name="connsiteX46" fmla="*/ 140796 w 266352"/>
                <a:gd name="connsiteY46" fmla="*/ 97790 h 261620"/>
                <a:gd name="connsiteX47" fmla="*/ 163656 w 266352"/>
                <a:gd name="connsiteY47" fmla="*/ 102870 h 261620"/>
                <a:gd name="connsiteX48" fmla="*/ 190326 w 266352"/>
                <a:gd name="connsiteY48" fmla="*/ 95250 h 261620"/>
                <a:gd name="connsiteX49" fmla="*/ 190326 w 266352"/>
                <a:gd name="connsiteY49" fmla="*/ 95250 h 261620"/>
                <a:gd name="connsiteX50" fmla="*/ 215726 w 266352"/>
                <a:gd name="connsiteY50" fmla="*/ 101600 h 261620"/>
                <a:gd name="connsiteX51" fmla="*/ 210646 w 266352"/>
                <a:gd name="connsiteY51" fmla="*/ 74930 h 261620"/>
                <a:gd name="connsiteX52" fmla="*/ 210646 w 266352"/>
                <a:gd name="connsiteY52" fmla="*/ 74930 h 261620"/>
                <a:gd name="connsiteX53" fmla="*/ 216996 w 266352"/>
                <a:gd name="connsiteY53" fmla="*/ 50800 h 261620"/>
                <a:gd name="connsiteX54" fmla="*/ 163656 w 266352"/>
                <a:gd name="connsiteY54" fmla="*/ 0 h 261620"/>
                <a:gd name="connsiteX55" fmla="*/ 144606 w 266352"/>
                <a:gd name="connsiteY55" fmla="*/ 3810 h 261620"/>
                <a:gd name="connsiteX56" fmla="*/ 142066 w 266352"/>
                <a:gd name="connsiteY56" fmla="*/ 3810 h 261620"/>
                <a:gd name="connsiteX57" fmla="*/ 55706 w 266352"/>
                <a:gd name="connsiteY57" fmla="*/ 74930 h 261620"/>
                <a:gd name="connsiteX58" fmla="*/ 49356 w 266352"/>
                <a:gd name="connsiteY58" fmla="*/ 50800 h 261620"/>
                <a:gd name="connsiteX59" fmla="*/ 102696 w 266352"/>
                <a:gd name="connsiteY59" fmla="*/ 0 h 261620"/>
                <a:gd name="connsiteX60" fmla="*/ 156036 w 266352"/>
                <a:gd name="connsiteY60" fmla="*/ 50800 h 261620"/>
                <a:gd name="connsiteX61" fmla="*/ 102696 w 266352"/>
                <a:gd name="connsiteY61" fmla="*/ 101600 h 261620"/>
                <a:gd name="connsiteX62" fmla="*/ 76026 w 266352"/>
                <a:gd name="connsiteY62" fmla="*/ 93980 h 261620"/>
                <a:gd name="connsiteX63" fmla="*/ 76026 w 266352"/>
                <a:gd name="connsiteY63" fmla="*/ 93980 h 261620"/>
                <a:gd name="connsiteX64" fmla="*/ 50626 w 266352"/>
                <a:gd name="connsiteY64" fmla="*/ 100330 h 261620"/>
                <a:gd name="connsiteX65" fmla="*/ 55706 w 266352"/>
                <a:gd name="connsiteY65" fmla="*/ 73660 h 261620"/>
                <a:gd name="connsiteX66" fmla="*/ 55706 w 266352"/>
                <a:gd name="connsiteY66" fmla="*/ 73660 h 26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66352" h="261620">
                  <a:moveTo>
                    <a:pt x="67136" y="261620"/>
                  </a:moveTo>
                  <a:lnTo>
                    <a:pt x="67136" y="241300"/>
                  </a:lnTo>
                  <a:cubicBezTo>
                    <a:pt x="67136" y="241300"/>
                    <a:pt x="86186" y="246380"/>
                    <a:pt x="95076" y="243840"/>
                  </a:cubicBezTo>
                  <a:cubicBezTo>
                    <a:pt x="101426" y="242570"/>
                    <a:pt x="102696" y="236220"/>
                    <a:pt x="101426" y="233680"/>
                  </a:cubicBezTo>
                  <a:cubicBezTo>
                    <a:pt x="101426" y="232410"/>
                    <a:pt x="101426" y="231140"/>
                    <a:pt x="101426" y="229870"/>
                  </a:cubicBezTo>
                  <a:lnTo>
                    <a:pt x="103966" y="229870"/>
                  </a:lnTo>
                  <a:cubicBezTo>
                    <a:pt x="103966" y="227330"/>
                    <a:pt x="103966" y="227330"/>
                    <a:pt x="103966" y="227330"/>
                  </a:cubicBezTo>
                  <a:cubicBezTo>
                    <a:pt x="103966" y="226060"/>
                    <a:pt x="101426" y="224790"/>
                    <a:pt x="101426" y="223520"/>
                  </a:cubicBezTo>
                  <a:cubicBezTo>
                    <a:pt x="101426" y="223520"/>
                    <a:pt x="105236" y="222250"/>
                    <a:pt x="105236" y="219710"/>
                  </a:cubicBezTo>
                  <a:cubicBezTo>
                    <a:pt x="105236" y="219710"/>
                    <a:pt x="105236" y="219710"/>
                    <a:pt x="105236" y="218440"/>
                  </a:cubicBezTo>
                  <a:lnTo>
                    <a:pt x="105236" y="215900"/>
                  </a:lnTo>
                  <a:cubicBezTo>
                    <a:pt x="102696" y="215900"/>
                    <a:pt x="102696" y="212090"/>
                    <a:pt x="102696" y="212090"/>
                  </a:cubicBezTo>
                  <a:cubicBezTo>
                    <a:pt x="102696" y="212090"/>
                    <a:pt x="102696" y="212090"/>
                    <a:pt x="102696" y="210820"/>
                  </a:cubicBezTo>
                  <a:cubicBezTo>
                    <a:pt x="105236" y="210820"/>
                    <a:pt x="107776" y="210820"/>
                    <a:pt x="110316" y="209550"/>
                  </a:cubicBezTo>
                  <a:cubicBezTo>
                    <a:pt x="112856" y="209550"/>
                    <a:pt x="115396" y="205740"/>
                    <a:pt x="114126" y="203200"/>
                  </a:cubicBezTo>
                  <a:lnTo>
                    <a:pt x="102696" y="189230"/>
                  </a:lnTo>
                  <a:cubicBezTo>
                    <a:pt x="102696" y="189230"/>
                    <a:pt x="102696" y="187960"/>
                    <a:pt x="102696" y="186690"/>
                  </a:cubicBezTo>
                  <a:lnTo>
                    <a:pt x="102696" y="186690"/>
                  </a:lnTo>
                  <a:cubicBezTo>
                    <a:pt x="102696" y="186690"/>
                    <a:pt x="102696" y="184150"/>
                    <a:pt x="102696" y="182880"/>
                  </a:cubicBezTo>
                  <a:cubicBezTo>
                    <a:pt x="106506" y="176530"/>
                    <a:pt x="105236" y="171450"/>
                    <a:pt x="103966" y="168910"/>
                  </a:cubicBezTo>
                  <a:cubicBezTo>
                    <a:pt x="89996" y="102870"/>
                    <a:pt x="-11604" y="110490"/>
                    <a:pt x="1096" y="187960"/>
                  </a:cubicBezTo>
                  <a:cubicBezTo>
                    <a:pt x="2366" y="198120"/>
                    <a:pt x="12526" y="204470"/>
                    <a:pt x="12526" y="218440"/>
                  </a:cubicBezTo>
                  <a:cubicBezTo>
                    <a:pt x="12526" y="236220"/>
                    <a:pt x="8716" y="261620"/>
                    <a:pt x="8716" y="261620"/>
                  </a:cubicBezTo>
                  <a:moveTo>
                    <a:pt x="199216" y="261620"/>
                  </a:moveTo>
                  <a:lnTo>
                    <a:pt x="199216" y="241300"/>
                  </a:lnTo>
                  <a:cubicBezTo>
                    <a:pt x="199216" y="241300"/>
                    <a:pt x="180166" y="246380"/>
                    <a:pt x="171276" y="243840"/>
                  </a:cubicBezTo>
                  <a:cubicBezTo>
                    <a:pt x="164926" y="242570"/>
                    <a:pt x="163656" y="236220"/>
                    <a:pt x="164926" y="233680"/>
                  </a:cubicBezTo>
                  <a:cubicBezTo>
                    <a:pt x="164926" y="232410"/>
                    <a:pt x="164926" y="231140"/>
                    <a:pt x="164926" y="229870"/>
                  </a:cubicBezTo>
                  <a:lnTo>
                    <a:pt x="162386" y="229870"/>
                  </a:lnTo>
                  <a:cubicBezTo>
                    <a:pt x="162386" y="227330"/>
                    <a:pt x="162386" y="227330"/>
                    <a:pt x="162386" y="227330"/>
                  </a:cubicBezTo>
                  <a:cubicBezTo>
                    <a:pt x="162386" y="226060"/>
                    <a:pt x="164926" y="224790"/>
                    <a:pt x="164926" y="223520"/>
                  </a:cubicBezTo>
                  <a:cubicBezTo>
                    <a:pt x="164926" y="223520"/>
                    <a:pt x="161116" y="222250"/>
                    <a:pt x="161116" y="219710"/>
                  </a:cubicBezTo>
                  <a:cubicBezTo>
                    <a:pt x="161116" y="219710"/>
                    <a:pt x="161116" y="219710"/>
                    <a:pt x="161116" y="218440"/>
                  </a:cubicBezTo>
                  <a:lnTo>
                    <a:pt x="161116" y="215900"/>
                  </a:lnTo>
                  <a:cubicBezTo>
                    <a:pt x="163656" y="215900"/>
                    <a:pt x="163656" y="212090"/>
                    <a:pt x="163656" y="212090"/>
                  </a:cubicBezTo>
                  <a:cubicBezTo>
                    <a:pt x="163656" y="212090"/>
                    <a:pt x="163656" y="212090"/>
                    <a:pt x="163656" y="210820"/>
                  </a:cubicBezTo>
                  <a:cubicBezTo>
                    <a:pt x="161116" y="210820"/>
                    <a:pt x="158576" y="210820"/>
                    <a:pt x="156036" y="209550"/>
                  </a:cubicBezTo>
                  <a:cubicBezTo>
                    <a:pt x="153496" y="209550"/>
                    <a:pt x="150956" y="205740"/>
                    <a:pt x="152226" y="203200"/>
                  </a:cubicBezTo>
                  <a:lnTo>
                    <a:pt x="163656" y="189230"/>
                  </a:lnTo>
                  <a:cubicBezTo>
                    <a:pt x="163656" y="189230"/>
                    <a:pt x="163656" y="187960"/>
                    <a:pt x="163656" y="186690"/>
                  </a:cubicBezTo>
                  <a:lnTo>
                    <a:pt x="163656" y="186690"/>
                  </a:lnTo>
                  <a:cubicBezTo>
                    <a:pt x="163656" y="186690"/>
                    <a:pt x="163656" y="184150"/>
                    <a:pt x="163656" y="182880"/>
                  </a:cubicBezTo>
                  <a:cubicBezTo>
                    <a:pt x="159846" y="176530"/>
                    <a:pt x="161116" y="171450"/>
                    <a:pt x="162386" y="168910"/>
                  </a:cubicBezTo>
                  <a:cubicBezTo>
                    <a:pt x="176356" y="102870"/>
                    <a:pt x="277956" y="110490"/>
                    <a:pt x="265256" y="187960"/>
                  </a:cubicBezTo>
                  <a:cubicBezTo>
                    <a:pt x="263986" y="198120"/>
                    <a:pt x="253826" y="204470"/>
                    <a:pt x="253826" y="218440"/>
                  </a:cubicBezTo>
                  <a:cubicBezTo>
                    <a:pt x="253826" y="236220"/>
                    <a:pt x="257636" y="261620"/>
                    <a:pt x="257636" y="261620"/>
                  </a:cubicBezTo>
                  <a:moveTo>
                    <a:pt x="140796" y="97790"/>
                  </a:moveTo>
                  <a:cubicBezTo>
                    <a:pt x="147146" y="100330"/>
                    <a:pt x="156036" y="102870"/>
                    <a:pt x="163656" y="102870"/>
                  </a:cubicBezTo>
                  <a:cubicBezTo>
                    <a:pt x="171276" y="102870"/>
                    <a:pt x="182706" y="100330"/>
                    <a:pt x="190326" y="95250"/>
                  </a:cubicBezTo>
                  <a:lnTo>
                    <a:pt x="190326" y="95250"/>
                  </a:lnTo>
                  <a:cubicBezTo>
                    <a:pt x="190326" y="95250"/>
                    <a:pt x="215726" y="101600"/>
                    <a:pt x="215726" y="101600"/>
                  </a:cubicBezTo>
                  <a:lnTo>
                    <a:pt x="210646" y="74930"/>
                  </a:lnTo>
                  <a:lnTo>
                    <a:pt x="210646" y="74930"/>
                  </a:lnTo>
                  <a:cubicBezTo>
                    <a:pt x="214456" y="67310"/>
                    <a:pt x="216996" y="59690"/>
                    <a:pt x="216996" y="50800"/>
                  </a:cubicBezTo>
                  <a:cubicBezTo>
                    <a:pt x="216996" y="22860"/>
                    <a:pt x="192866" y="0"/>
                    <a:pt x="163656" y="0"/>
                  </a:cubicBezTo>
                  <a:cubicBezTo>
                    <a:pt x="134446" y="0"/>
                    <a:pt x="149686" y="0"/>
                    <a:pt x="144606" y="3810"/>
                  </a:cubicBezTo>
                  <a:cubicBezTo>
                    <a:pt x="143336" y="3810"/>
                    <a:pt x="142066" y="3810"/>
                    <a:pt x="142066" y="3810"/>
                  </a:cubicBezTo>
                  <a:moveTo>
                    <a:pt x="55706" y="74930"/>
                  </a:moveTo>
                  <a:cubicBezTo>
                    <a:pt x="51896" y="67310"/>
                    <a:pt x="49356" y="59690"/>
                    <a:pt x="49356" y="50800"/>
                  </a:cubicBezTo>
                  <a:cubicBezTo>
                    <a:pt x="49356" y="22860"/>
                    <a:pt x="73486" y="0"/>
                    <a:pt x="102696" y="0"/>
                  </a:cubicBezTo>
                  <a:cubicBezTo>
                    <a:pt x="131906" y="0"/>
                    <a:pt x="156036" y="22860"/>
                    <a:pt x="156036" y="50800"/>
                  </a:cubicBezTo>
                  <a:cubicBezTo>
                    <a:pt x="156036" y="78740"/>
                    <a:pt x="131906" y="101600"/>
                    <a:pt x="102696" y="101600"/>
                  </a:cubicBezTo>
                  <a:cubicBezTo>
                    <a:pt x="73486" y="101600"/>
                    <a:pt x="83646" y="99060"/>
                    <a:pt x="76026" y="93980"/>
                  </a:cubicBezTo>
                  <a:lnTo>
                    <a:pt x="76026" y="93980"/>
                  </a:lnTo>
                  <a:cubicBezTo>
                    <a:pt x="76026" y="93980"/>
                    <a:pt x="50626" y="100330"/>
                    <a:pt x="50626" y="100330"/>
                  </a:cubicBezTo>
                  <a:lnTo>
                    <a:pt x="55706" y="73660"/>
                  </a:lnTo>
                  <a:lnTo>
                    <a:pt x="55706" y="73660"/>
                  </a:lnTo>
                  <a:close/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03D5B3-5629-9869-D818-CAF6C0927773}"/>
                </a:ext>
              </a:extLst>
            </p:cNvPr>
            <p:cNvSpPr/>
            <p:nvPr userDrawn="1"/>
          </p:nvSpPr>
          <p:spPr>
            <a:xfrm>
              <a:off x="7652602" y="6363451"/>
              <a:ext cx="244882" cy="245629"/>
            </a:xfrm>
            <a:custGeom>
              <a:avLst/>
              <a:gdLst>
                <a:gd name="connsiteX0" fmla="*/ 126773 w 244882"/>
                <a:gd name="connsiteY0" fmla="*/ 133869 h 245629"/>
                <a:gd name="connsiteX1" fmla="*/ 126773 w 244882"/>
                <a:gd name="connsiteY1" fmla="*/ 133869 h 245629"/>
                <a:gd name="connsiteX2" fmla="*/ 95023 w 244882"/>
                <a:gd name="connsiteY2" fmla="*/ 165619 h 245629"/>
                <a:gd name="connsiteX3" fmla="*/ 42953 w 244882"/>
                <a:gd name="connsiteY3" fmla="*/ 165619 h 245629"/>
                <a:gd name="connsiteX4" fmla="*/ 27713 w 244882"/>
                <a:gd name="connsiteY4" fmla="*/ 180859 h 245629"/>
                <a:gd name="connsiteX5" fmla="*/ 42953 w 244882"/>
                <a:gd name="connsiteY5" fmla="*/ 196099 h 245629"/>
                <a:gd name="connsiteX6" fmla="*/ 128043 w 244882"/>
                <a:gd name="connsiteY6" fmla="*/ 196099 h 245629"/>
                <a:gd name="connsiteX7" fmla="*/ 152173 w 244882"/>
                <a:gd name="connsiteY7" fmla="*/ 202449 h 245629"/>
                <a:gd name="connsiteX8" fmla="*/ 183923 w 244882"/>
                <a:gd name="connsiteY8" fmla="*/ 211339 h 245629"/>
                <a:gd name="connsiteX9" fmla="*/ 186463 w 244882"/>
                <a:gd name="connsiteY9" fmla="*/ 211339 h 245629"/>
                <a:gd name="connsiteX10" fmla="*/ 244883 w 244882"/>
                <a:gd name="connsiteY10" fmla="*/ 152919 h 245629"/>
                <a:gd name="connsiteX11" fmla="*/ 201703 w 244882"/>
                <a:gd name="connsiteY11" fmla="*/ 97039 h 245629"/>
                <a:gd name="connsiteX12" fmla="*/ 136933 w 244882"/>
                <a:gd name="connsiteY12" fmla="*/ 79259 h 245629"/>
                <a:gd name="connsiteX13" fmla="*/ 88673 w 244882"/>
                <a:gd name="connsiteY13" fmla="*/ 67829 h 245629"/>
                <a:gd name="connsiteX14" fmla="*/ 70893 w 244882"/>
                <a:gd name="connsiteY14" fmla="*/ 62749 h 245629"/>
                <a:gd name="connsiteX15" fmla="*/ 53113 w 244882"/>
                <a:gd name="connsiteY15" fmla="*/ 70369 h 245629"/>
                <a:gd name="connsiteX16" fmla="*/ 2313 w 244882"/>
                <a:gd name="connsiteY16" fmla="*/ 155459 h 245629"/>
                <a:gd name="connsiteX17" fmla="*/ 8663 w 244882"/>
                <a:gd name="connsiteY17" fmla="*/ 177049 h 245629"/>
                <a:gd name="connsiteX18" fmla="*/ 30253 w 244882"/>
                <a:gd name="connsiteY18" fmla="*/ 170699 h 245629"/>
                <a:gd name="connsiteX19" fmla="*/ 17553 w 244882"/>
                <a:gd name="connsiteY19" fmla="*/ 218959 h 245629"/>
                <a:gd name="connsiteX20" fmla="*/ 35333 w 244882"/>
                <a:gd name="connsiteY20" fmla="*/ 229119 h 245629"/>
                <a:gd name="connsiteX21" fmla="*/ 130583 w 244882"/>
                <a:gd name="connsiteY21" fmla="*/ 43699 h 245629"/>
                <a:gd name="connsiteX22" fmla="*/ 69623 w 244882"/>
                <a:gd name="connsiteY22" fmla="*/ 150379 h 245629"/>
                <a:gd name="connsiteX23" fmla="*/ 97563 w 244882"/>
                <a:gd name="connsiteY23" fmla="*/ 150379 h 245629"/>
                <a:gd name="connsiteX24" fmla="*/ 163603 w 244882"/>
                <a:gd name="connsiteY24" fmla="*/ 36079 h 245629"/>
                <a:gd name="connsiteX25" fmla="*/ 154713 w 244882"/>
                <a:gd name="connsiteY25" fmla="*/ 3059 h 245629"/>
                <a:gd name="connsiteX26" fmla="*/ 122963 w 244882"/>
                <a:gd name="connsiteY26" fmla="*/ 11949 h 245629"/>
                <a:gd name="connsiteX27" fmla="*/ 42953 w 244882"/>
                <a:gd name="connsiteY27" fmla="*/ 150379 h 245629"/>
                <a:gd name="connsiteX28" fmla="*/ 34063 w 244882"/>
                <a:gd name="connsiteY28" fmla="*/ 166889 h 245629"/>
                <a:gd name="connsiteX29" fmla="*/ 16283 w 244882"/>
                <a:gd name="connsiteY29" fmla="*/ 196099 h 245629"/>
                <a:gd name="connsiteX30" fmla="*/ 16283 w 244882"/>
                <a:gd name="connsiteY30" fmla="*/ 245629 h 245629"/>
                <a:gd name="connsiteX31" fmla="*/ 58193 w 244882"/>
                <a:gd name="connsiteY31" fmla="*/ 220229 h 245629"/>
                <a:gd name="connsiteX32" fmla="*/ 62003 w 244882"/>
                <a:gd name="connsiteY32" fmla="*/ 213879 h 245629"/>
                <a:gd name="connsiteX33" fmla="*/ 131853 w 244882"/>
                <a:gd name="connsiteY33" fmla="*/ 25919 h 245629"/>
                <a:gd name="connsiteX34" fmla="*/ 159793 w 244882"/>
                <a:gd name="connsiteY34" fmla="*/ 41159 h 245629"/>
                <a:gd name="connsiteX35" fmla="*/ 152173 w 244882"/>
                <a:gd name="connsiteY35" fmla="*/ 55129 h 245629"/>
                <a:gd name="connsiteX36" fmla="*/ 124233 w 244882"/>
                <a:gd name="connsiteY36" fmla="*/ 39889 h 245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44882" h="245629">
                  <a:moveTo>
                    <a:pt x="126773" y="133869"/>
                  </a:moveTo>
                  <a:lnTo>
                    <a:pt x="126773" y="133869"/>
                  </a:lnTo>
                  <a:cubicBezTo>
                    <a:pt x="126773" y="151649"/>
                    <a:pt x="112803" y="165619"/>
                    <a:pt x="95023" y="165619"/>
                  </a:cubicBezTo>
                  <a:lnTo>
                    <a:pt x="42953" y="165619"/>
                  </a:lnTo>
                  <a:cubicBezTo>
                    <a:pt x="34063" y="165619"/>
                    <a:pt x="27713" y="173239"/>
                    <a:pt x="27713" y="180859"/>
                  </a:cubicBezTo>
                  <a:cubicBezTo>
                    <a:pt x="27713" y="188479"/>
                    <a:pt x="35333" y="196099"/>
                    <a:pt x="42953" y="196099"/>
                  </a:cubicBezTo>
                  <a:lnTo>
                    <a:pt x="128043" y="196099"/>
                  </a:lnTo>
                  <a:cubicBezTo>
                    <a:pt x="136933" y="196099"/>
                    <a:pt x="144553" y="198639"/>
                    <a:pt x="152173" y="202449"/>
                  </a:cubicBezTo>
                  <a:cubicBezTo>
                    <a:pt x="161063" y="208799"/>
                    <a:pt x="172493" y="211339"/>
                    <a:pt x="183923" y="211339"/>
                  </a:cubicBezTo>
                  <a:lnTo>
                    <a:pt x="186463" y="211339"/>
                  </a:lnTo>
                  <a:cubicBezTo>
                    <a:pt x="218213" y="211339"/>
                    <a:pt x="244883" y="185939"/>
                    <a:pt x="244883" y="152919"/>
                  </a:cubicBezTo>
                  <a:cubicBezTo>
                    <a:pt x="244883" y="119899"/>
                    <a:pt x="227103" y="103389"/>
                    <a:pt x="201703" y="97039"/>
                  </a:cubicBezTo>
                  <a:lnTo>
                    <a:pt x="136933" y="79259"/>
                  </a:lnTo>
                  <a:moveTo>
                    <a:pt x="88673" y="67829"/>
                  </a:moveTo>
                  <a:lnTo>
                    <a:pt x="70893" y="62749"/>
                  </a:lnTo>
                  <a:cubicBezTo>
                    <a:pt x="64543" y="61479"/>
                    <a:pt x="56923" y="62749"/>
                    <a:pt x="53113" y="70369"/>
                  </a:cubicBezTo>
                  <a:lnTo>
                    <a:pt x="2313" y="155459"/>
                  </a:lnTo>
                  <a:cubicBezTo>
                    <a:pt x="-2767" y="163079"/>
                    <a:pt x="1043" y="173239"/>
                    <a:pt x="8663" y="177049"/>
                  </a:cubicBezTo>
                  <a:cubicBezTo>
                    <a:pt x="16283" y="180859"/>
                    <a:pt x="26443" y="178319"/>
                    <a:pt x="30253" y="170699"/>
                  </a:cubicBezTo>
                  <a:moveTo>
                    <a:pt x="17553" y="218959"/>
                  </a:moveTo>
                  <a:lnTo>
                    <a:pt x="35333" y="229119"/>
                  </a:lnTo>
                  <a:moveTo>
                    <a:pt x="130583" y="43699"/>
                  </a:moveTo>
                  <a:lnTo>
                    <a:pt x="69623" y="150379"/>
                  </a:lnTo>
                  <a:moveTo>
                    <a:pt x="97563" y="150379"/>
                  </a:moveTo>
                  <a:lnTo>
                    <a:pt x="163603" y="36079"/>
                  </a:lnTo>
                  <a:cubicBezTo>
                    <a:pt x="169953" y="24649"/>
                    <a:pt x="166143" y="10679"/>
                    <a:pt x="154713" y="3059"/>
                  </a:cubicBezTo>
                  <a:cubicBezTo>
                    <a:pt x="143283" y="-3291"/>
                    <a:pt x="129313" y="519"/>
                    <a:pt x="122963" y="11949"/>
                  </a:cubicBezTo>
                  <a:lnTo>
                    <a:pt x="42953" y="150379"/>
                  </a:lnTo>
                  <a:lnTo>
                    <a:pt x="34063" y="166889"/>
                  </a:lnTo>
                  <a:lnTo>
                    <a:pt x="16283" y="196099"/>
                  </a:lnTo>
                  <a:lnTo>
                    <a:pt x="16283" y="245629"/>
                  </a:lnTo>
                  <a:lnTo>
                    <a:pt x="58193" y="220229"/>
                  </a:lnTo>
                  <a:lnTo>
                    <a:pt x="62003" y="213879"/>
                  </a:lnTo>
                  <a:moveTo>
                    <a:pt x="131853" y="25919"/>
                  </a:moveTo>
                  <a:lnTo>
                    <a:pt x="159793" y="41159"/>
                  </a:lnTo>
                  <a:moveTo>
                    <a:pt x="152173" y="55129"/>
                  </a:moveTo>
                  <a:lnTo>
                    <a:pt x="124233" y="39889"/>
                  </a:ln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575A834-EA74-CCAA-E1ED-DE9FC93CF515}"/>
                </a:ext>
              </a:extLst>
            </p:cNvPr>
            <p:cNvSpPr/>
            <p:nvPr userDrawn="1"/>
          </p:nvSpPr>
          <p:spPr>
            <a:xfrm>
              <a:off x="6513184" y="6361430"/>
              <a:ext cx="247650" cy="247650"/>
            </a:xfrm>
            <a:custGeom>
              <a:avLst/>
              <a:gdLst>
                <a:gd name="connsiteX0" fmla="*/ 210821 w 247650"/>
                <a:gd name="connsiteY0" fmla="*/ 165100 h 247650"/>
                <a:gd name="connsiteX1" fmla="*/ 247650 w 247650"/>
                <a:gd name="connsiteY1" fmla="*/ 173990 h 247650"/>
                <a:gd name="connsiteX2" fmla="*/ 154940 w 247650"/>
                <a:gd name="connsiteY2" fmla="*/ 210820 h 247650"/>
                <a:gd name="connsiteX3" fmla="*/ 163830 w 247650"/>
                <a:gd name="connsiteY3" fmla="*/ 247650 h 247650"/>
                <a:gd name="connsiteX4" fmla="*/ 182880 w 247650"/>
                <a:gd name="connsiteY4" fmla="*/ 193040 h 247650"/>
                <a:gd name="connsiteX5" fmla="*/ 246380 w 247650"/>
                <a:gd name="connsiteY5" fmla="*/ 247650 h 247650"/>
                <a:gd name="connsiteX6" fmla="*/ 54611 w 247650"/>
                <a:gd name="connsiteY6" fmla="*/ 82550 h 247650"/>
                <a:gd name="connsiteX7" fmla="*/ 26670 w 247650"/>
                <a:gd name="connsiteY7" fmla="*/ 82550 h 247650"/>
                <a:gd name="connsiteX8" fmla="*/ 26670 w 247650"/>
                <a:gd name="connsiteY8" fmla="*/ 0 h 247650"/>
                <a:gd name="connsiteX9" fmla="*/ 54611 w 247650"/>
                <a:gd name="connsiteY9" fmla="*/ 0 h 247650"/>
                <a:gd name="connsiteX10" fmla="*/ 54611 w 247650"/>
                <a:gd name="connsiteY10" fmla="*/ 82550 h 247650"/>
                <a:gd name="connsiteX11" fmla="*/ 171450 w 247650"/>
                <a:gd name="connsiteY11" fmla="*/ 129540 h 247650"/>
                <a:gd name="connsiteX12" fmla="*/ 171450 w 247650"/>
                <a:gd name="connsiteY12" fmla="*/ 181610 h 247650"/>
                <a:gd name="connsiteX13" fmla="*/ 119380 w 247650"/>
                <a:gd name="connsiteY13" fmla="*/ 181610 h 247650"/>
                <a:gd name="connsiteX14" fmla="*/ 200661 w 247650"/>
                <a:gd name="connsiteY14" fmla="*/ 100330 h 247650"/>
                <a:gd name="connsiteX15" fmla="*/ 91440 w 247650"/>
                <a:gd name="connsiteY15" fmla="*/ 210820 h 247650"/>
                <a:gd name="connsiteX16" fmla="*/ 64770 w 247650"/>
                <a:gd name="connsiteY16" fmla="*/ 146050 h 247650"/>
                <a:gd name="connsiteX17" fmla="*/ 135890 w 247650"/>
                <a:gd name="connsiteY17" fmla="*/ 74930 h 247650"/>
                <a:gd name="connsiteX18" fmla="*/ 200661 w 247650"/>
                <a:gd name="connsiteY18" fmla="*/ 100330 h 247650"/>
                <a:gd name="connsiteX19" fmla="*/ 54611 w 247650"/>
                <a:gd name="connsiteY19" fmla="*/ 26670 h 247650"/>
                <a:gd name="connsiteX20" fmla="*/ 71120 w 247650"/>
                <a:gd name="connsiteY20" fmla="*/ 10160 h 247650"/>
                <a:gd name="connsiteX21" fmla="*/ 135890 w 247650"/>
                <a:gd name="connsiteY21" fmla="*/ 74930 h 247650"/>
                <a:gd name="connsiteX22" fmla="*/ 64770 w 247650"/>
                <a:gd name="connsiteY22" fmla="*/ 146050 h 247650"/>
                <a:gd name="connsiteX23" fmla="*/ 0 w 247650"/>
                <a:gd name="connsiteY23" fmla="*/ 81280 h 247650"/>
                <a:gd name="connsiteX24" fmla="*/ 27940 w 247650"/>
                <a:gd name="connsiteY24" fmla="*/ 5334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47650" h="247650">
                  <a:moveTo>
                    <a:pt x="210821" y="165100"/>
                  </a:moveTo>
                  <a:lnTo>
                    <a:pt x="247650" y="173990"/>
                  </a:lnTo>
                  <a:moveTo>
                    <a:pt x="154940" y="210820"/>
                  </a:moveTo>
                  <a:lnTo>
                    <a:pt x="163830" y="247650"/>
                  </a:lnTo>
                  <a:moveTo>
                    <a:pt x="182880" y="193040"/>
                  </a:moveTo>
                  <a:lnTo>
                    <a:pt x="246380" y="247650"/>
                  </a:lnTo>
                  <a:moveTo>
                    <a:pt x="54611" y="82550"/>
                  </a:moveTo>
                  <a:lnTo>
                    <a:pt x="26670" y="82550"/>
                  </a:lnTo>
                  <a:lnTo>
                    <a:pt x="26670" y="0"/>
                  </a:lnTo>
                  <a:lnTo>
                    <a:pt x="54611" y="0"/>
                  </a:lnTo>
                  <a:lnTo>
                    <a:pt x="54611" y="82550"/>
                  </a:lnTo>
                  <a:close/>
                  <a:moveTo>
                    <a:pt x="171450" y="129540"/>
                  </a:moveTo>
                  <a:cubicBezTo>
                    <a:pt x="185421" y="143510"/>
                    <a:pt x="185421" y="166370"/>
                    <a:pt x="171450" y="181610"/>
                  </a:cubicBezTo>
                  <a:cubicBezTo>
                    <a:pt x="157480" y="195580"/>
                    <a:pt x="134620" y="195580"/>
                    <a:pt x="119380" y="181610"/>
                  </a:cubicBezTo>
                  <a:moveTo>
                    <a:pt x="200661" y="100330"/>
                  </a:moveTo>
                  <a:lnTo>
                    <a:pt x="91440" y="210820"/>
                  </a:lnTo>
                  <a:lnTo>
                    <a:pt x="64770" y="146050"/>
                  </a:lnTo>
                  <a:lnTo>
                    <a:pt x="135890" y="74930"/>
                  </a:lnTo>
                  <a:lnTo>
                    <a:pt x="200661" y="100330"/>
                  </a:lnTo>
                  <a:close/>
                  <a:moveTo>
                    <a:pt x="54611" y="26670"/>
                  </a:moveTo>
                  <a:lnTo>
                    <a:pt x="71120" y="10160"/>
                  </a:lnTo>
                  <a:lnTo>
                    <a:pt x="135890" y="74930"/>
                  </a:lnTo>
                  <a:lnTo>
                    <a:pt x="64770" y="146050"/>
                  </a:lnTo>
                  <a:lnTo>
                    <a:pt x="0" y="81280"/>
                  </a:lnTo>
                  <a:lnTo>
                    <a:pt x="27940" y="53340"/>
                  </a:ln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246E335-B078-C9B0-559D-9C1F74A64CC3}"/>
                </a:ext>
              </a:extLst>
            </p:cNvPr>
            <p:cNvSpPr/>
            <p:nvPr userDrawn="1"/>
          </p:nvSpPr>
          <p:spPr>
            <a:xfrm>
              <a:off x="8242925" y="6357611"/>
              <a:ext cx="205740" cy="254955"/>
            </a:xfrm>
            <a:custGeom>
              <a:avLst/>
              <a:gdLst>
                <a:gd name="connsiteX0" fmla="*/ 0 w 205740"/>
                <a:gd name="connsiteY0" fmla="*/ 29220 h 254955"/>
                <a:gd name="connsiteX1" fmla="*/ 12700 w 205740"/>
                <a:gd name="connsiteY1" fmla="*/ 12710 h 254955"/>
                <a:gd name="connsiteX2" fmla="*/ 41910 w 205740"/>
                <a:gd name="connsiteY2" fmla="*/ 1280 h 254955"/>
                <a:gd name="connsiteX3" fmla="*/ 64770 w 205740"/>
                <a:gd name="connsiteY3" fmla="*/ 11440 h 254955"/>
                <a:gd name="connsiteX4" fmla="*/ 76200 w 205740"/>
                <a:gd name="connsiteY4" fmla="*/ 54620 h 254955"/>
                <a:gd name="connsiteX5" fmla="*/ 55880 w 205740"/>
                <a:gd name="connsiteY5" fmla="*/ 71130 h 254955"/>
                <a:gd name="connsiteX6" fmla="*/ 50800 w 205740"/>
                <a:gd name="connsiteY6" fmla="*/ 83830 h 254955"/>
                <a:gd name="connsiteX7" fmla="*/ 110490 w 205740"/>
                <a:gd name="connsiteY7" fmla="*/ 184160 h 254955"/>
                <a:gd name="connsiteX8" fmla="*/ 124460 w 205740"/>
                <a:gd name="connsiteY8" fmla="*/ 185430 h 254955"/>
                <a:gd name="connsiteX9" fmla="*/ 149860 w 205740"/>
                <a:gd name="connsiteY9" fmla="*/ 176540 h 254955"/>
                <a:gd name="connsiteX10" fmla="*/ 181610 w 205740"/>
                <a:gd name="connsiteY10" fmla="*/ 207020 h 254955"/>
                <a:gd name="connsiteX11" fmla="*/ 180340 w 205740"/>
                <a:gd name="connsiteY11" fmla="*/ 231150 h 254955"/>
                <a:gd name="connsiteX12" fmla="*/ 156210 w 205740"/>
                <a:gd name="connsiteY12" fmla="*/ 250200 h 254955"/>
                <a:gd name="connsiteX13" fmla="*/ 135890 w 205740"/>
                <a:gd name="connsiteY13" fmla="*/ 252740 h 254955"/>
                <a:gd name="connsiteX14" fmla="*/ 34290 w 205740"/>
                <a:gd name="connsiteY14" fmla="*/ 158760 h 254955"/>
                <a:gd name="connsiteX15" fmla="*/ 1270 w 205740"/>
                <a:gd name="connsiteY15" fmla="*/ 26680 h 254955"/>
                <a:gd name="connsiteX16" fmla="*/ 194310 w 205740"/>
                <a:gd name="connsiteY16" fmla="*/ 59700 h 254955"/>
                <a:gd name="connsiteX17" fmla="*/ 177800 w 205740"/>
                <a:gd name="connsiteY17" fmla="*/ 59700 h 254955"/>
                <a:gd name="connsiteX18" fmla="*/ 177800 w 205740"/>
                <a:gd name="connsiteY18" fmla="*/ 43190 h 254955"/>
                <a:gd name="connsiteX19" fmla="*/ 127000 w 205740"/>
                <a:gd name="connsiteY19" fmla="*/ 124470 h 254955"/>
                <a:gd name="connsiteX20" fmla="*/ 127000 w 205740"/>
                <a:gd name="connsiteY20" fmla="*/ 107960 h 254955"/>
                <a:gd name="connsiteX21" fmla="*/ 110490 w 205740"/>
                <a:gd name="connsiteY21" fmla="*/ 107960 h 254955"/>
                <a:gd name="connsiteX22" fmla="*/ 177800 w 205740"/>
                <a:gd name="connsiteY22" fmla="*/ 124470 h 254955"/>
                <a:gd name="connsiteX23" fmla="*/ 177800 w 205740"/>
                <a:gd name="connsiteY23" fmla="*/ 107960 h 254955"/>
                <a:gd name="connsiteX24" fmla="*/ 194310 w 205740"/>
                <a:gd name="connsiteY24" fmla="*/ 107960 h 254955"/>
                <a:gd name="connsiteX25" fmla="*/ 110490 w 205740"/>
                <a:gd name="connsiteY25" fmla="*/ 59700 h 254955"/>
                <a:gd name="connsiteX26" fmla="*/ 127000 w 205740"/>
                <a:gd name="connsiteY26" fmla="*/ 59700 h 254955"/>
                <a:gd name="connsiteX27" fmla="*/ 127000 w 205740"/>
                <a:gd name="connsiteY27" fmla="*/ 43190 h 254955"/>
                <a:gd name="connsiteX28" fmla="*/ 156210 w 205740"/>
                <a:gd name="connsiteY28" fmla="*/ 80020 h 254955"/>
                <a:gd name="connsiteX29" fmla="*/ 189230 w 205740"/>
                <a:gd name="connsiteY29" fmla="*/ 47000 h 254955"/>
                <a:gd name="connsiteX30" fmla="*/ 114300 w 205740"/>
                <a:gd name="connsiteY30" fmla="*/ 120660 h 254955"/>
                <a:gd name="connsiteX31" fmla="*/ 147320 w 205740"/>
                <a:gd name="connsiteY31" fmla="*/ 87640 h 254955"/>
                <a:gd name="connsiteX32" fmla="*/ 156210 w 205740"/>
                <a:gd name="connsiteY32" fmla="*/ 87640 h 254955"/>
                <a:gd name="connsiteX33" fmla="*/ 189230 w 205740"/>
                <a:gd name="connsiteY33" fmla="*/ 120660 h 254955"/>
                <a:gd name="connsiteX34" fmla="*/ 114300 w 205740"/>
                <a:gd name="connsiteY34" fmla="*/ 47000 h 254955"/>
                <a:gd name="connsiteX35" fmla="*/ 147320 w 205740"/>
                <a:gd name="connsiteY35" fmla="*/ 80020 h 254955"/>
                <a:gd name="connsiteX36" fmla="*/ 199390 w 205740"/>
                <a:gd name="connsiteY36" fmla="*/ 95260 h 254955"/>
                <a:gd name="connsiteX37" fmla="*/ 187960 w 205740"/>
                <a:gd name="connsiteY37" fmla="*/ 83830 h 254955"/>
                <a:gd name="connsiteX38" fmla="*/ 199390 w 205740"/>
                <a:gd name="connsiteY38" fmla="*/ 72400 h 254955"/>
                <a:gd name="connsiteX39" fmla="*/ 105410 w 205740"/>
                <a:gd name="connsiteY39" fmla="*/ 95260 h 254955"/>
                <a:gd name="connsiteX40" fmla="*/ 116840 w 205740"/>
                <a:gd name="connsiteY40" fmla="*/ 83830 h 254955"/>
                <a:gd name="connsiteX41" fmla="*/ 105410 w 205740"/>
                <a:gd name="connsiteY41" fmla="*/ 72400 h 254955"/>
                <a:gd name="connsiteX42" fmla="*/ 140970 w 205740"/>
                <a:gd name="connsiteY42" fmla="*/ 130820 h 254955"/>
                <a:gd name="connsiteX43" fmla="*/ 152400 w 205740"/>
                <a:gd name="connsiteY43" fmla="*/ 119390 h 254955"/>
                <a:gd name="connsiteX44" fmla="*/ 163830 w 205740"/>
                <a:gd name="connsiteY44" fmla="*/ 130820 h 254955"/>
                <a:gd name="connsiteX45" fmla="*/ 140970 w 205740"/>
                <a:gd name="connsiteY45" fmla="*/ 36840 h 254955"/>
                <a:gd name="connsiteX46" fmla="*/ 152400 w 205740"/>
                <a:gd name="connsiteY46" fmla="*/ 48270 h 254955"/>
                <a:gd name="connsiteX47" fmla="*/ 163830 w 205740"/>
                <a:gd name="connsiteY47" fmla="*/ 36840 h 254955"/>
                <a:gd name="connsiteX48" fmla="*/ 158750 w 205740"/>
                <a:gd name="connsiteY48" fmla="*/ 83830 h 254955"/>
                <a:gd name="connsiteX49" fmla="*/ 205740 w 205740"/>
                <a:gd name="connsiteY49" fmla="*/ 83830 h 254955"/>
                <a:gd name="connsiteX50" fmla="*/ 99060 w 205740"/>
                <a:gd name="connsiteY50" fmla="*/ 83830 h 254955"/>
                <a:gd name="connsiteX51" fmla="*/ 146050 w 205740"/>
                <a:gd name="connsiteY51" fmla="*/ 83830 h 254955"/>
                <a:gd name="connsiteX52" fmla="*/ 152400 w 205740"/>
                <a:gd name="connsiteY52" fmla="*/ 90180 h 254955"/>
                <a:gd name="connsiteX53" fmla="*/ 152400 w 205740"/>
                <a:gd name="connsiteY53" fmla="*/ 137170 h 254955"/>
                <a:gd name="connsiteX54" fmla="*/ 152400 w 205740"/>
                <a:gd name="connsiteY54" fmla="*/ 31760 h 254955"/>
                <a:gd name="connsiteX55" fmla="*/ 152400 w 205740"/>
                <a:gd name="connsiteY55" fmla="*/ 78750 h 254955"/>
                <a:gd name="connsiteX56" fmla="*/ 158750 w 205740"/>
                <a:gd name="connsiteY56" fmla="*/ 83830 h 254955"/>
                <a:gd name="connsiteX57" fmla="*/ 152400 w 205740"/>
                <a:gd name="connsiteY57" fmla="*/ 90180 h 254955"/>
                <a:gd name="connsiteX58" fmla="*/ 146050 w 205740"/>
                <a:gd name="connsiteY58" fmla="*/ 83830 h 254955"/>
                <a:gd name="connsiteX59" fmla="*/ 152400 w 205740"/>
                <a:gd name="connsiteY59" fmla="*/ 77480 h 254955"/>
                <a:gd name="connsiteX60" fmla="*/ 158750 w 205740"/>
                <a:gd name="connsiteY60" fmla="*/ 83830 h 254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05740" h="254955">
                  <a:moveTo>
                    <a:pt x="0" y="29220"/>
                  </a:moveTo>
                  <a:cubicBezTo>
                    <a:pt x="0" y="21600"/>
                    <a:pt x="6350" y="15250"/>
                    <a:pt x="12700" y="12710"/>
                  </a:cubicBezTo>
                  <a:lnTo>
                    <a:pt x="41910" y="1280"/>
                  </a:lnTo>
                  <a:cubicBezTo>
                    <a:pt x="50800" y="-2530"/>
                    <a:pt x="60960" y="2550"/>
                    <a:pt x="64770" y="11440"/>
                  </a:cubicBezTo>
                  <a:lnTo>
                    <a:pt x="76200" y="54620"/>
                  </a:lnTo>
                  <a:lnTo>
                    <a:pt x="55880" y="71130"/>
                  </a:lnTo>
                  <a:cubicBezTo>
                    <a:pt x="52070" y="74940"/>
                    <a:pt x="49530" y="78750"/>
                    <a:pt x="50800" y="83830"/>
                  </a:cubicBezTo>
                  <a:cubicBezTo>
                    <a:pt x="57150" y="128280"/>
                    <a:pt x="76200" y="162570"/>
                    <a:pt x="110490" y="184160"/>
                  </a:cubicBezTo>
                  <a:cubicBezTo>
                    <a:pt x="114300" y="186700"/>
                    <a:pt x="119380" y="187970"/>
                    <a:pt x="124460" y="185430"/>
                  </a:cubicBezTo>
                  <a:lnTo>
                    <a:pt x="149860" y="176540"/>
                  </a:lnTo>
                  <a:lnTo>
                    <a:pt x="181610" y="207020"/>
                  </a:lnTo>
                  <a:cubicBezTo>
                    <a:pt x="187960" y="213370"/>
                    <a:pt x="187960" y="224800"/>
                    <a:pt x="180340" y="231150"/>
                  </a:cubicBezTo>
                  <a:lnTo>
                    <a:pt x="156210" y="250200"/>
                  </a:lnTo>
                  <a:cubicBezTo>
                    <a:pt x="149860" y="255280"/>
                    <a:pt x="142240" y="256550"/>
                    <a:pt x="135890" y="252740"/>
                  </a:cubicBezTo>
                  <a:cubicBezTo>
                    <a:pt x="111760" y="243850"/>
                    <a:pt x="66040" y="212100"/>
                    <a:pt x="34290" y="158760"/>
                  </a:cubicBezTo>
                  <a:cubicBezTo>
                    <a:pt x="2540" y="105420"/>
                    <a:pt x="-1270" y="50810"/>
                    <a:pt x="1270" y="26680"/>
                  </a:cubicBezTo>
                  <a:close/>
                  <a:moveTo>
                    <a:pt x="194310" y="59700"/>
                  </a:moveTo>
                  <a:lnTo>
                    <a:pt x="177800" y="59700"/>
                  </a:lnTo>
                  <a:lnTo>
                    <a:pt x="177800" y="43190"/>
                  </a:lnTo>
                  <a:moveTo>
                    <a:pt x="127000" y="124470"/>
                  </a:moveTo>
                  <a:lnTo>
                    <a:pt x="127000" y="107960"/>
                  </a:lnTo>
                  <a:lnTo>
                    <a:pt x="110490" y="107960"/>
                  </a:lnTo>
                  <a:moveTo>
                    <a:pt x="177800" y="124470"/>
                  </a:moveTo>
                  <a:lnTo>
                    <a:pt x="177800" y="107960"/>
                  </a:lnTo>
                  <a:lnTo>
                    <a:pt x="194310" y="107960"/>
                  </a:lnTo>
                  <a:moveTo>
                    <a:pt x="110490" y="59700"/>
                  </a:moveTo>
                  <a:lnTo>
                    <a:pt x="127000" y="59700"/>
                  </a:lnTo>
                  <a:lnTo>
                    <a:pt x="127000" y="43190"/>
                  </a:lnTo>
                  <a:moveTo>
                    <a:pt x="156210" y="80020"/>
                  </a:moveTo>
                  <a:lnTo>
                    <a:pt x="189230" y="47000"/>
                  </a:lnTo>
                  <a:moveTo>
                    <a:pt x="114300" y="120660"/>
                  </a:moveTo>
                  <a:lnTo>
                    <a:pt x="147320" y="87640"/>
                  </a:lnTo>
                  <a:moveTo>
                    <a:pt x="156210" y="87640"/>
                  </a:moveTo>
                  <a:lnTo>
                    <a:pt x="189230" y="120660"/>
                  </a:lnTo>
                  <a:moveTo>
                    <a:pt x="114300" y="47000"/>
                  </a:moveTo>
                  <a:lnTo>
                    <a:pt x="147320" y="80020"/>
                  </a:lnTo>
                  <a:moveTo>
                    <a:pt x="199390" y="95260"/>
                  </a:moveTo>
                  <a:lnTo>
                    <a:pt x="187960" y="83830"/>
                  </a:lnTo>
                  <a:lnTo>
                    <a:pt x="199390" y="72400"/>
                  </a:lnTo>
                  <a:moveTo>
                    <a:pt x="105410" y="95260"/>
                  </a:moveTo>
                  <a:lnTo>
                    <a:pt x="116840" y="83830"/>
                  </a:lnTo>
                  <a:lnTo>
                    <a:pt x="105410" y="72400"/>
                  </a:lnTo>
                  <a:moveTo>
                    <a:pt x="140970" y="130820"/>
                  </a:moveTo>
                  <a:lnTo>
                    <a:pt x="152400" y="119390"/>
                  </a:lnTo>
                  <a:lnTo>
                    <a:pt x="163830" y="130820"/>
                  </a:lnTo>
                  <a:moveTo>
                    <a:pt x="140970" y="36840"/>
                  </a:moveTo>
                  <a:lnTo>
                    <a:pt x="152400" y="48270"/>
                  </a:lnTo>
                  <a:lnTo>
                    <a:pt x="163830" y="36840"/>
                  </a:lnTo>
                  <a:moveTo>
                    <a:pt x="158750" y="83830"/>
                  </a:moveTo>
                  <a:lnTo>
                    <a:pt x="205740" y="83830"/>
                  </a:lnTo>
                  <a:moveTo>
                    <a:pt x="99060" y="83830"/>
                  </a:moveTo>
                  <a:lnTo>
                    <a:pt x="146050" y="83830"/>
                  </a:lnTo>
                  <a:moveTo>
                    <a:pt x="152400" y="90180"/>
                  </a:moveTo>
                  <a:lnTo>
                    <a:pt x="152400" y="137170"/>
                  </a:lnTo>
                  <a:moveTo>
                    <a:pt x="152400" y="31760"/>
                  </a:moveTo>
                  <a:lnTo>
                    <a:pt x="152400" y="78750"/>
                  </a:lnTo>
                  <a:moveTo>
                    <a:pt x="158750" y="83830"/>
                  </a:moveTo>
                  <a:cubicBezTo>
                    <a:pt x="158750" y="87640"/>
                    <a:pt x="156210" y="90180"/>
                    <a:pt x="152400" y="90180"/>
                  </a:cubicBezTo>
                  <a:cubicBezTo>
                    <a:pt x="148590" y="90180"/>
                    <a:pt x="146050" y="87640"/>
                    <a:pt x="146050" y="83830"/>
                  </a:cubicBezTo>
                  <a:cubicBezTo>
                    <a:pt x="146050" y="80020"/>
                    <a:pt x="148590" y="77480"/>
                    <a:pt x="152400" y="77480"/>
                  </a:cubicBezTo>
                  <a:cubicBezTo>
                    <a:pt x="156210" y="77480"/>
                    <a:pt x="158750" y="80020"/>
                    <a:pt x="158750" y="83830"/>
                  </a:cubicBezTo>
                  <a:close/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B5FD590-95EB-179B-11BF-1772F0BDB32C}"/>
                </a:ext>
              </a:extLst>
            </p:cNvPr>
            <p:cNvSpPr/>
            <p:nvPr userDrawn="1"/>
          </p:nvSpPr>
          <p:spPr>
            <a:xfrm>
              <a:off x="9338935" y="6385560"/>
              <a:ext cx="290142" cy="199390"/>
            </a:xfrm>
            <a:custGeom>
              <a:avLst/>
              <a:gdLst>
                <a:gd name="connsiteX0" fmla="*/ 193040 w 290142"/>
                <a:gd name="connsiteY0" fmla="*/ 10160 h 199390"/>
                <a:gd name="connsiteX1" fmla="*/ 204471 w 290142"/>
                <a:gd name="connsiteY1" fmla="*/ 36830 h 199390"/>
                <a:gd name="connsiteX2" fmla="*/ 175261 w 290142"/>
                <a:gd name="connsiteY2" fmla="*/ 36830 h 199390"/>
                <a:gd name="connsiteX3" fmla="*/ 96520 w 290142"/>
                <a:gd name="connsiteY3" fmla="*/ 36830 h 199390"/>
                <a:gd name="connsiteX4" fmla="*/ 96520 w 290142"/>
                <a:gd name="connsiteY4" fmla="*/ 36830 h 199390"/>
                <a:gd name="connsiteX5" fmla="*/ 199390 w 290142"/>
                <a:gd name="connsiteY5" fmla="*/ 33020 h 199390"/>
                <a:gd name="connsiteX6" fmla="*/ 12700 w 290142"/>
                <a:gd name="connsiteY6" fmla="*/ 63500 h 199390"/>
                <a:gd name="connsiteX7" fmla="*/ 45720 w 290142"/>
                <a:gd name="connsiteY7" fmla="*/ 63500 h 199390"/>
                <a:gd name="connsiteX8" fmla="*/ 33020 w 290142"/>
                <a:gd name="connsiteY8" fmla="*/ 90170 h 199390"/>
                <a:gd name="connsiteX9" fmla="*/ 45720 w 290142"/>
                <a:gd name="connsiteY9" fmla="*/ 77470 h 199390"/>
                <a:gd name="connsiteX10" fmla="*/ 45720 w 290142"/>
                <a:gd name="connsiteY10" fmla="*/ 63500 h 199390"/>
                <a:gd name="connsiteX11" fmla="*/ 53340 w 290142"/>
                <a:gd name="connsiteY11" fmla="*/ 44450 h 199390"/>
                <a:gd name="connsiteX12" fmla="*/ 58420 w 290142"/>
                <a:gd name="connsiteY12" fmla="*/ 29210 h 199390"/>
                <a:gd name="connsiteX13" fmla="*/ 29211 w 290142"/>
                <a:gd name="connsiteY13" fmla="*/ 0 h 199390"/>
                <a:gd name="connsiteX14" fmla="*/ 0 w 290142"/>
                <a:gd name="connsiteY14" fmla="*/ 29210 h 199390"/>
                <a:gd name="connsiteX15" fmla="*/ 5080 w 290142"/>
                <a:gd name="connsiteY15" fmla="*/ 44450 h 199390"/>
                <a:gd name="connsiteX16" fmla="*/ 12700 w 290142"/>
                <a:gd name="connsiteY16" fmla="*/ 63500 h 199390"/>
                <a:gd name="connsiteX17" fmla="*/ 12700 w 290142"/>
                <a:gd name="connsiteY17" fmla="*/ 77470 h 199390"/>
                <a:gd name="connsiteX18" fmla="*/ 25400 w 290142"/>
                <a:gd name="connsiteY18" fmla="*/ 90170 h 199390"/>
                <a:gd name="connsiteX19" fmla="*/ 34290 w 290142"/>
                <a:gd name="connsiteY19" fmla="*/ 90170 h 199390"/>
                <a:gd name="connsiteX20" fmla="*/ 285750 w 290142"/>
                <a:gd name="connsiteY20" fmla="*/ 128270 h 199390"/>
                <a:gd name="connsiteX21" fmla="*/ 275590 w 290142"/>
                <a:gd name="connsiteY21" fmla="*/ 167640 h 199390"/>
                <a:gd name="connsiteX22" fmla="*/ 279400 w 290142"/>
                <a:gd name="connsiteY22" fmla="*/ 193040 h 199390"/>
                <a:gd name="connsiteX23" fmla="*/ 273050 w 290142"/>
                <a:gd name="connsiteY23" fmla="*/ 199390 h 199390"/>
                <a:gd name="connsiteX24" fmla="*/ 228600 w 290142"/>
                <a:gd name="connsiteY24" fmla="*/ 199390 h 199390"/>
                <a:gd name="connsiteX25" fmla="*/ 222250 w 290142"/>
                <a:gd name="connsiteY25" fmla="*/ 193040 h 199390"/>
                <a:gd name="connsiteX26" fmla="*/ 222250 w 290142"/>
                <a:gd name="connsiteY26" fmla="*/ 184150 h 199390"/>
                <a:gd name="connsiteX27" fmla="*/ 215900 w 290142"/>
                <a:gd name="connsiteY27" fmla="*/ 177800 h 199390"/>
                <a:gd name="connsiteX28" fmla="*/ 205740 w 290142"/>
                <a:gd name="connsiteY28" fmla="*/ 177800 h 199390"/>
                <a:gd name="connsiteX29" fmla="*/ 187961 w 290142"/>
                <a:gd name="connsiteY29" fmla="*/ 162560 h 199390"/>
                <a:gd name="connsiteX30" fmla="*/ 187961 w 290142"/>
                <a:gd name="connsiteY30" fmla="*/ 149860 h 199390"/>
                <a:gd name="connsiteX31" fmla="*/ 184150 w 290142"/>
                <a:gd name="connsiteY31" fmla="*/ 143510 h 199390"/>
                <a:gd name="connsiteX32" fmla="*/ 180340 w 290142"/>
                <a:gd name="connsiteY32" fmla="*/ 143510 h 199390"/>
                <a:gd name="connsiteX33" fmla="*/ 172721 w 290142"/>
                <a:gd name="connsiteY33" fmla="*/ 130810 h 199390"/>
                <a:gd name="connsiteX34" fmla="*/ 180340 w 290142"/>
                <a:gd name="connsiteY34" fmla="*/ 116840 h 199390"/>
                <a:gd name="connsiteX35" fmla="*/ 180340 w 290142"/>
                <a:gd name="connsiteY35" fmla="*/ 101600 h 199390"/>
                <a:gd name="connsiteX36" fmla="*/ 180340 w 290142"/>
                <a:gd name="connsiteY36" fmla="*/ 99060 h 199390"/>
                <a:gd name="connsiteX37" fmla="*/ 240030 w 290142"/>
                <a:gd name="connsiteY37" fmla="*/ 52070 h 199390"/>
                <a:gd name="connsiteX38" fmla="*/ 252730 w 290142"/>
                <a:gd name="connsiteY38" fmla="*/ 53340 h 199390"/>
                <a:gd name="connsiteX39" fmla="*/ 254000 w 290142"/>
                <a:gd name="connsiteY39" fmla="*/ 53340 h 199390"/>
                <a:gd name="connsiteX40" fmla="*/ 289561 w 290142"/>
                <a:gd name="connsiteY40" fmla="*/ 107950 h 199390"/>
                <a:gd name="connsiteX41" fmla="*/ 284480 w 290142"/>
                <a:gd name="connsiteY41" fmla="*/ 124460 h 199390"/>
                <a:gd name="connsiteX42" fmla="*/ 20320 w 290142"/>
                <a:gd name="connsiteY42" fmla="*/ 106680 h 199390"/>
                <a:gd name="connsiteX43" fmla="*/ 29211 w 290142"/>
                <a:gd name="connsiteY43" fmla="*/ 128270 h 199390"/>
                <a:gd name="connsiteX44" fmla="*/ 39370 w 290142"/>
                <a:gd name="connsiteY44" fmla="*/ 167640 h 199390"/>
                <a:gd name="connsiteX45" fmla="*/ 35561 w 290142"/>
                <a:gd name="connsiteY45" fmla="*/ 193040 h 199390"/>
                <a:gd name="connsiteX46" fmla="*/ 41911 w 290142"/>
                <a:gd name="connsiteY46" fmla="*/ 199390 h 199390"/>
                <a:gd name="connsiteX47" fmla="*/ 86361 w 290142"/>
                <a:gd name="connsiteY47" fmla="*/ 199390 h 199390"/>
                <a:gd name="connsiteX48" fmla="*/ 92711 w 290142"/>
                <a:gd name="connsiteY48" fmla="*/ 193040 h 199390"/>
                <a:gd name="connsiteX49" fmla="*/ 92711 w 290142"/>
                <a:gd name="connsiteY49" fmla="*/ 184150 h 199390"/>
                <a:gd name="connsiteX50" fmla="*/ 99061 w 290142"/>
                <a:gd name="connsiteY50" fmla="*/ 177800 h 199390"/>
                <a:gd name="connsiteX51" fmla="*/ 109220 w 290142"/>
                <a:gd name="connsiteY51" fmla="*/ 177800 h 199390"/>
                <a:gd name="connsiteX52" fmla="*/ 127000 w 290142"/>
                <a:gd name="connsiteY52" fmla="*/ 162560 h 199390"/>
                <a:gd name="connsiteX53" fmla="*/ 127000 w 290142"/>
                <a:gd name="connsiteY53" fmla="*/ 149860 h 199390"/>
                <a:gd name="connsiteX54" fmla="*/ 130811 w 290142"/>
                <a:gd name="connsiteY54" fmla="*/ 143510 h 199390"/>
                <a:gd name="connsiteX55" fmla="*/ 134620 w 290142"/>
                <a:gd name="connsiteY55" fmla="*/ 143510 h 199390"/>
                <a:gd name="connsiteX56" fmla="*/ 142240 w 290142"/>
                <a:gd name="connsiteY56" fmla="*/ 130810 h 199390"/>
                <a:gd name="connsiteX57" fmla="*/ 134620 w 290142"/>
                <a:gd name="connsiteY57" fmla="*/ 116840 h 199390"/>
                <a:gd name="connsiteX58" fmla="*/ 134620 w 290142"/>
                <a:gd name="connsiteY58" fmla="*/ 101600 h 199390"/>
                <a:gd name="connsiteX59" fmla="*/ 134620 w 290142"/>
                <a:gd name="connsiteY59" fmla="*/ 99060 h 199390"/>
                <a:gd name="connsiteX60" fmla="*/ 74930 w 290142"/>
                <a:gd name="connsiteY60" fmla="*/ 52070 h 199390"/>
                <a:gd name="connsiteX61" fmla="*/ 62230 w 290142"/>
                <a:gd name="connsiteY61" fmla="*/ 53340 h 199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90142" h="199390">
                  <a:moveTo>
                    <a:pt x="193040" y="10160"/>
                  </a:moveTo>
                  <a:lnTo>
                    <a:pt x="204471" y="36830"/>
                  </a:lnTo>
                  <a:lnTo>
                    <a:pt x="175261" y="36830"/>
                  </a:lnTo>
                  <a:moveTo>
                    <a:pt x="96520" y="36830"/>
                  </a:moveTo>
                  <a:lnTo>
                    <a:pt x="96520" y="36830"/>
                  </a:lnTo>
                  <a:cubicBezTo>
                    <a:pt x="127000" y="16510"/>
                    <a:pt x="166371" y="15240"/>
                    <a:pt x="199390" y="33020"/>
                  </a:cubicBezTo>
                  <a:moveTo>
                    <a:pt x="12700" y="63500"/>
                  </a:moveTo>
                  <a:lnTo>
                    <a:pt x="45720" y="63500"/>
                  </a:lnTo>
                  <a:moveTo>
                    <a:pt x="33020" y="90170"/>
                  </a:moveTo>
                  <a:cubicBezTo>
                    <a:pt x="39370" y="90170"/>
                    <a:pt x="45720" y="85090"/>
                    <a:pt x="45720" y="77470"/>
                  </a:cubicBezTo>
                  <a:lnTo>
                    <a:pt x="45720" y="63500"/>
                  </a:lnTo>
                  <a:cubicBezTo>
                    <a:pt x="45720" y="57150"/>
                    <a:pt x="49530" y="49530"/>
                    <a:pt x="53340" y="44450"/>
                  </a:cubicBezTo>
                  <a:cubicBezTo>
                    <a:pt x="55880" y="39370"/>
                    <a:pt x="58420" y="34290"/>
                    <a:pt x="58420" y="29210"/>
                  </a:cubicBezTo>
                  <a:cubicBezTo>
                    <a:pt x="58420" y="12700"/>
                    <a:pt x="45720" y="0"/>
                    <a:pt x="29211" y="0"/>
                  </a:cubicBezTo>
                  <a:cubicBezTo>
                    <a:pt x="12700" y="0"/>
                    <a:pt x="0" y="12700"/>
                    <a:pt x="0" y="29210"/>
                  </a:cubicBezTo>
                  <a:cubicBezTo>
                    <a:pt x="0" y="45720"/>
                    <a:pt x="1270" y="40640"/>
                    <a:pt x="5080" y="44450"/>
                  </a:cubicBezTo>
                  <a:cubicBezTo>
                    <a:pt x="8890" y="50800"/>
                    <a:pt x="12700" y="57150"/>
                    <a:pt x="12700" y="63500"/>
                  </a:cubicBezTo>
                  <a:lnTo>
                    <a:pt x="12700" y="77470"/>
                  </a:lnTo>
                  <a:cubicBezTo>
                    <a:pt x="12700" y="83820"/>
                    <a:pt x="17780" y="90170"/>
                    <a:pt x="25400" y="90170"/>
                  </a:cubicBezTo>
                  <a:lnTo>
                    <a:pt x="34290" y="90170"/>
                  </a:lnTo>
                  <a:close/>
                  <a:moveTo>
                    <a:pt x="285750" y="128270"/>
                  </a:moveTo>
                  <a:cubicBezTo>
                    <a:pt x="278130" y="143510"/>
                    <a:pt x="273050" y="153670"/>
                    <a:pt x="275590" y="167640"/>
                  </a:cubicBezTo>
                  <a:lnTo>
                    <a:pt x="279400" y="193040"/>
                  </a:lnTo>
                  <a:cubicBezTo>
                    <a:pt x="279400" y="196850"/>
                    <a:pt x="276861" y="199390"/>
                    <a:pt x="273050" y="199390"/>
                  </a:cubicBezTo>
                  <a:lnTo>
                    <a:pt x="228600" y="199390"/>
                  </a:lnTo>
                  <a:cubicBezTo>
                    <a:pt x="224790" y="199390"/>
                    <a:pt x="222250" y="196850"/>
                    <a:pt x="222250" y="193040"/>
                  </a:cubicBezTo>
                  <a:lnTo>
                    <a:pt x="222250" y="184150"/>
                  </a:lnTo>
                  <a:cubicBezTo>
                    <a:pt x="222250" y="180340"/>
                    <a:pt x="218440" y="177800"/>
                    <a:pt x="215900" y="177800"/>
                  </a:cubicBezTo>
                  <a:lnTo>
                    <a:pt x="205740" y="177800"/>
                  </a:lnTo>
                  <a:cubicBezTo>
                    <a:pt x="195580" y="180340"/>
                    <a:pt x="187961" y="172720"/>
                    <a:pt x="187961" y="162560"/>
                  </a:cubicBezTo>
                  <a:lnTo>
                    <a:pt x="187961" y="149860"/>
                  </a:lnTo>
                  <a:cubicBezTo>
                    <a:pt x="187961" y="146050"/>
                    <a:pt x="187961" y="143510"/>
                    <a:pt x="184150" y="143510"/>
                  </a:cubicBezTo>
                  <a:lnTo>
                    <a:pt x="180340" y="143510"/>
                  </a:lnTo>
                  <a:cubicBezTo>
                    <a:pt x="173990" y="143510"/>
                    <a:pt x="170180" y="137160"/>
                    <a:pt x="172721" y="130810"/>
                  </a:cubicBezTo>
                  <a:lnTo>
                    <a:pt x="180340" y="116840"/>
                  </a:lnTo>
                  <a:cubicBezTo>
                    <a:pt x="182880" y="111760"/>
                    <a:pt x="182880" y="106680"/>
                    <a:pt x="180340" y="101600"/>
                  </a:cubicBezTo>
                  <a:cubicBezTo>
                    <a:pt x="180340" y="101600"/>
                    <a:pt x="180340" y="100330"/>
                    <a:pt x="180340" y="99060"/>
                  </a:cubicBezTo>
                  <a:cubicBezTo>
                    <a:pt x="181611" y="68580"/>
                    <a:pt x="209550" y="50800"/>
                    <a:pt x="240030" y="52070"/>
                  </a:cubicBezTo>
                  <a:cubicBezTo>
                    <a:pt x="243840" y="52070"/>
                    <a:pt x="248921" y="52070"/>
                    <a:pt x="252730" y="53340"/>
                  </a:cubicBezTo>
                  <a:cubicBezTo>
                    <a:pt x="252730" y="53340"/>
                    <a:pt x="252730" y="53340"/>
                    <a:pt x="254000" y="53340"/>
                  </a:cubicBezTo>
                  <a:cubicBezTo>
                    <a:pt x="278130" y="59690"/>
                    <a:pt x="293371" y="83820"/>
                    <a:pt x="289561" y="107950"/>
                  </a:cubicBezTo>
                  <a:cubicBezTo>
                    <a:pt x="289561" y="114300"/>
                    <a:pt x="287021" y="121920"/>
                    <a:pt x="284480" y="124460"/>
                  </a:cubicBezTo>
                  <a:close/>
                  <a:moveTo>
                    <a:pt x="20320" y="106680"/>
                  </a:moveTo>
                  <a:cubicBezTo>
                    <a:pt x="20320" y="114300"/>
                    <a:pt x="24130" y="121920"/>
                    <a:pt x="29211" y="128270"/>
                  </a:cubicBezTo>
                  <a:cubicBezTo>
                    <a:pt x="38100" y="139700"/>
                    <a:pt x="41911" y="153670"/>
                    <a:pt x="39370" y="167640"/>
                  </a:cubicBezTo>
                  <a:lnTo>
                    <a:pt x="35561" y="193040"/>
                  </a:lnTo>
                  <a:cubicBezTo>
                    <a:pt x="35561" y="196850"/>
                    <a:pt x="38100" y="199390"/>
                    <a:pt x="41911" y="199390"/>
                  </a:cubicBezTo>
                  <a:lnTo>
                    <a:pt x="86361" y="199390"/>
                  </a:lnTo>
                  <a:cubicBezTo>
                    <a:pt x="90170" y="199390"/>
                    <a:pt x="92711" y="196850"/>
                    <a:pt x="92711" y="193040"/>
                  </a:cubicBezTo>
                  <a:lnTo>
                    <a:pt x="92711" y="184150"/>
                  </a:lnTo>
                  <a:cubicBezTo>
                    <a:pt x="92711" y="180340"/>
                    <a:pt x="96520" y="177800"/>
                    <a:pt x="99061" y="177800"/>
                  </a:cubicBezTo>
                  <a:lnTo>
                    <a:pt x="109220" y="177800"/>
                  </a:lnTo>
                  <a:cubicBezTo>
                    <a:pt x="119380" y="180340"/>
                    <a:pt x="127000" y="172720"/>
                    <a:pt x="127000" y="162560"/>
                  </a:cubicBezTo>
                  <a:lnTo>
                    <a:pt x="127000" y="149860"/>
                  </a:lnTo>
                  <a:cubicBezTo>
                    <a:pt x="127000" y="146050"/>
                    <a:pt x="127000" y="143510"/>
                    <a:pt x="130811" y="143510"/>
                  </a:cubicBezTo>
                  <a:lnTo>
                    <a:pt x="134620" y="143510"/>
                  </a:lnTo>
                  <a:cubicBezTo>
                    <a:pt x="140970" y="143510"/>
                    <a:pt x="144780" y="137160"/>
                    <a:pt x="142240" y="130810"/>
                  </a:cubicBezTo>
                  <a:lnTo>
                    <a:pt x="134620" y="116840"/>
                  </a:lnTo>
                  <a:cubicBezTo>
                    <a:pt x="132080" y="111760"/>
                    <a:pt x="132080" y="106680"/>
                    <a:pt x="134620" y="101600"/>
                  </a:cubicBezTo>
                  <a:cubicBezTo>
                    <a:pt x="134620" y="101600"/>
                    <a:pt x="134620" y="100330"/>
                    <a:pt x="134620" y="99060"/>
                  </a:cubicBezTo>
                  <a:cubicBezTo>
                    <a:pt x="133350" y="68580"/>
                    <a:pt x="105411" y="50800"/>
                    <a:pt x="74930" y="52070"/>
                  </a:cubicBezTo>
                  <a:cubicBezTo>
                    <a:pt x="71120" y="52070"/>
                    <a:pt x="66040" y="52070"/>
                    <a:pt x="62230" y="53340"/>
                  </a:cubicBez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3D3DB9B-0253-4B16-87BD-613F7EF6482C}"/>
                </a:ext>
              </a:extLst>
            </p:cNvPr>
            <p:cNvSpPr/>
            <p:nvPr userDrawn="1"/>
          </p:nvSpPr>
          <p:spPr>
            <a:xfrm>
              <a:off x="8781405" y="6352541"/>
              <a:ext cx="266700" cy="266700"/>
            </a:xfrm>
            <a:custGeom>
              <a:avLst/>
              <a:gdLst>
                <a:gd name="connsiteX0" fmla="*/ 167640 w 266700"/>
                <a:gd name="connsiteY0" fmla="*/ 133350 h 266700"/>
                <a:gd name="connsiteX1" fmla="*/ 133350 w 266700"/>
                <a:gd name="connsiteY1" fmla="*/ 167640 h 266700"/>
                <a:gd name="connsiteX2" fmla="*/ 99060 w 266700"/>
                <a:gd name="connsiteY2" fmla="*/ 133350 h 266700"/>
                <a:gd name="connsiteX3" fmla="*/ 133350 w 266700"/>
                <a:gd name="connsiteY3" fmla="*/ 99060 h 266700"/>
                <a:gd name="connsiteX4" fmla="*/ 167640 w 266700"/>
                <a:gd name="connsiteY4" fmla="*/ 133350 h 266700"/>
                <a:gd name="connsiteX5" fmla="*/ 133350 w 266700"/>
                <a:gd name="connsiteY5" fmla="*/ 265430 h 266700"/>
                <a:gd name="connsiteX6" fmla="*/ 118110 w 266700"/>
                <a:gd name="connsiteY6" fmla="*/ 241300 h 266700"/>
                <a:gd name="connsiteX7" fmla="*/ 148590 w 266700"/>
                <a:gd name="connsiteY7" fmla="*/ 242570 h 266700"/>
                <a:gd name="connsiteX8" fmla="*/ 133350 w 266700"/>
                <a:gd name="connsiteY8" fmla="*/ 266700 h 266700"/>
                <a:gd name="connsiteX9" fmla="*/ 133350 w 266700"/>
                <a:gd name="connsiteY9" fmla="*/ 190500 h 266700"/>
                <a:gd name="connsiteX10" fmla="*/ 133350 w 266700"/>
                <a:gd name="connsiteY10" fmla="*/ 265430 h 266700"/>
                <a:gd name="connsiteX11" fmla="*/ 133350 w 266700"/>
                <a:gd name="connsiteY11" fmla="*/ 1270 h 266700"/>
                <a:gd name="connsiteX12" fmla="*/ 148590 w 266700"/>
                <a:gd name="connsiteY12" fmla="*/ 25400 h 266700"/>
                <a:gd name="connsiteX13" fmla="*/ 118110 w 266700"/>
                <a:gd name="connsiteY13" fmla="*/ 24130 h 266700"/>
                <a:gd name="connsiteX14" fmla="*/ 133350 w 266700"/>
                <a:gd name="connsiteY14" fmla="*/ 0 h 266700"/>
                <a:gd name="connsiteX15" fmla="*/ 133350 w 266700"/>
                <a:gd name="connsiteY15" fmla="*/ 76200 h 266700"/>
                <a:gd name="connsiteX16" fmla="*/ 133350 w 266700"/>
                <a:gd name="connsiteY16" fmla="*/ 1270 h 266700"/>
                <a:gd name="connsiteX17" fmla="*/ 196850 w 266700"/>
                <a:gd name="connsiteY17" fmla="*/ 196850 h 266700"/>
                <a:gd name="connsiteX18" fmla="*/ 177800 w 266700"/>
                <a:gd name="connsiteY18" fmla="*/ 193040 h 266700"/>
                <a:gd name="connsiteX19" fmla="*/ 193040 w 266700"/>
                <a:gd name="connsiteY19" fmla="*/ 177800 h 266700"/>
                <a:gd name="connsiteX20" fmla="*/ 196850 w 266700"/>
                <a:gd name="connsiteY20" fmla="*/ 196850 h 266700"/>
                <a:gd name="connsiteX21" fmla="*/ 161290 w 266700"/>
                <a:gd name="connsiteY21" fmla="*/ 161290 h 266700"/>
                <a:gd name="connsiteX22" fmla="*/ 198120 w 266700"/>
                <a:gd name="connsiteY22" fmla="*/ 198120 h 266700"/>
                <a:gd name="connsiteX23" fmla="*/ 69850 w 266700"/>
                <a:gd name="connsiteY23" fmla="*/ 68580 h 266700"/>
                <a:gd name="connsiteX24" fmla="*/ 88900 w 266700"/>
                <a:gd name="connsiteY24" fmla="*/ 72390 h 266700"/>
                <a:gd name="connsiteX25" fmla="*/ 73660 w 266700"/>
                <a:gd name="connsiteY25" fmla="*/ 88900 h 266700"/>
                <a:gd name="connsiteX26" fmla="*/ 69850 w 266700"/>
                <a:gd name="connsiteY26" fmla="*/ 69850 h 266700"/>
                <a:gd name="connsiteX27" fmla="*/ 105410 w 266700"/>
                <a:gd name="connsiteY27" fmla="*/ 105410 h 266700"/>
                <a:gd name="connsiteX28" fmla="*/ 68580 w 266700"/>
                <a:gd name="connsiteY28" fmla="*/ 68580 h 266700"/>
                <a:gd name="connsiteX29" fmla="*/ 69850 w 266700"/>
                <a:gd name="connsiteY29" fmla="*/ 196850 h 266700"/>
                <a:gd name="connsiteX30" fmla="*/ 73660 w 266700"/>
                <a:gd name="connsiteY30" fmla="*/ 177800 h 266700"/>
                <a:gd name="connsiteX31" fmla="*/ 88900 w 266700"/>
                <a:gd name="connsiteY31" fmla="*/ 193040 h 266700"/>
                <a:gd name="connsiteX32" fmla="*/ 69850 w 266700"/>
                <a:gd name="connsiteY32" fmla="*/ 196850 h 266700"/>
                <a:gd name="connsiteX33" fmla="*/ 105410 w 266700"/>
                <a:gd name="connsiteY33" fmla="*/ 161290 h 266700"/>
                <a:gd name="connsiteX34" fmla="*/ 68580 w 266700"/>
                <a:gd name="connsiteY34" fmla="*/ 198120 h 266700"/>
                <a:gd name="connsiteX35" fmla="*/ 196850 w 266700"/>
                <a:gd name="connsiteY35" fmla="*/ 68580 h 266700"/>
                <a:gd name="connsiteX36" fmla="*/ 193040 w 266700"/>
                <a:gd name="connsiteY36" fmla="*/ 87630 h 266700"/>
                <a:gd name="connsiteX37" fmla="*/ 177800 w 266700"/>
                <a:gd name="connsiteY37" fmla="*/ 72390 h 266700"/>
                <a:gd name="connsiteX38" fmla="*/ 196850 w 266700"/>
                <a:gd name="connsiteY38" fmla="*/ 68580 h 266700"/>
                <a:gd name="connsiteX39" fmla="*/ 161290 w 266700"/>
                <a:gd name="connsiteY39" fmla="*/ 105410 h 266700"/>
                <a:gd name="connsiteX40" fmla="*/ 198120 w 266700"/>
                <a:gd name="connsiteY40" fmla="*/ 68580 h 266700"/>
                <a:gd name="connsiteX41" fmla="*/ 1270 w 266700"/>
                <a:gd name="connsiteY41" fmla="*/ 133350 h 266700"/>
                <a:gd name="connsiteX42" fmla="*/ 25400 w 266700"/>
                <a:gd name="connsiteY42" fmla="*/ 118110 h 266700"/>
                <a:gd name="connsiteX43" fmla="*/ 24130 w 266700"/>
                <a:gd name="connsiteY43" fmla="*/ 148590 h 266700"/>
                <a:gd name="connsiteX44" fmla="*/ 0 w 266700"/>
                <a:gd name="connsiteY44" fmla="*/ 133350 h 266700"/>
                <a:gd name="connsiteX45" fmla="*/ 76200 w 266700"/>
                <a:gd name="connsiteY45" fmla="*/ 133350 h 266700"/>
                <a:gd name="connsiteX46" fmla="*/ 1270 w 266700"/>
                <a:gd name="connsiteY46" fmla="*/ 133350 h 266700"/>
                <a:gd name="connsiteX47" fmla="*/ 265430 w 266700"/>
                <a:gd name="connsiteY47" fmla="*/ 133350 h 266700"/>
                <a:gd name="connsiteX48" fmla="*/ 241300 w 266700"/>
                <a:gd name="connsiteY48" fmla="*/ 148590 h 266700"/>
                <a:gd name="connsiteX49" fmla="*/ 242570 w 266700"/>
                <a:gd name="connsiteY49" fmla="*/ 116840 h 266700"/>
                <a:gd name="connsiteX50" fmla="*/ 266700 w 266700"/>
                <a:gd name="connsiteY50" fmla="*/ 132080 h 266700"/>
                <a:gd name="connsiteX51" fmla="*/ 190500 w 266700"/>
                <a:gd name="connsiteY51" fmla="*/ 133350 h 266700"/>
                <a:gd name="connsiteX52" fmla="*/ 265430 w 266700"/>
                <a:gd name="connsiteY52" fmla="*/ 13335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66700" h="266700">
                  <a:moveTo>
                    <a:pt x="167640" y="133350"/>
                  </a:moveTo>
                  <a:cubicBezTo>
                    <a:pt x="167640" y="152400"/>
                    <a:pt x="152400" y="167640"/>
                    <a:pt x="133350" y="167640"/>
                  </a:cubicBezTo>
                  <a:cubicBezTo>
                    <a:pt x="114300" y="167640"/>
                    <a:pt x="99060" y="152400"/>
                    <a:pt x="99060" y="133350"/>
                  </a:cubicBezTo>
                  <a:cubicBezTo>
                    <a:pt x="99060" y="114300"/>
                    <a:pt x="114300" y="99060"/>
                    <a:pt x="133350" y="99060"/>
                  </a:cubicBezTo>
                  <a:cubicBezTo>
                    <a:pt x="152400" y="99060"/>
                    <a:pt x="167640" y="114300"/>
                    <a:pt x="167640" y="133350"/>
                  </a:cubicBezTo>
                  <a:close/>
                  <a:moveTo>
                    <a:pt x="133350" y="265430"/>
                  </a:moveTo>
                  <a:lnTo>
                    <a:pt x="118110" y="241300"/>
                  </a:lnTo>
                  <a:moveTo>
                    <a:pt x="148590" y="242570"/>
                  </a:moveTo>
                  <a:lnTo>
                    <a:pt x="133350" y="266700"/>
                  </a:lnTo>
                  <a:moveTo>
                    <a:pt x="133350" y="190500"/>
                  </a:moveTo>
                  <a:lnTo>
                    <a:pt x="133350" y="265430"/>
                  </a:lnTo>
                  <a:moveTo>
                    <a:pt x="133350" y="1270"/>
                  </a:moveTo>
                  <a:lnTo>
                    <a:pt x="148590" y="25400"/>
                  </a:lnTo>
                  <a:moveTo>
                    <a:pt x="118110" y="24130"/>
                  </a:moveTo>
                  <a:lnTo>
                    <a:pt x="133350" y="0"/>
                  </a:lnTo>
                  <a:moveTo>
                    <a:pt x="133350" y="76200"/>
                  </a:moveTo>
                  <a:lnTo>
                    <a:pt x="133350" y="1270"/>
                  </a:lnTo>
                  <a:moveTo>
                    <a:pt x="196850" y="196850"/>
                  </a:moveTo>
                  <a:lnTo>
                    <a:pt x="177800" y="193040"/>
                  </a:lnTo>
                  <a:moveTo>
                    <a:pt x="193040" y="177800"/>
                  </a:moveTo>
                  <a:lnTo>
                    <a:pt x="196850" y="196850"/>
                  </a:lnTo>
                  <a:moveTo>
                    <a:pt x="161290" y="161290"/>
                  </a:moveTo>
                  <a:lnTo>
                    <a:pt x="198120" y="198120"/>
                  </a:lnTo>
                  <a:moveTo>
                    <a:pt x="69850" y="68580"/>
                  </a:moveTo>
                  <a:lnTo>
                    <a:pt x="88900" y="72390"/>
                  </a:lnTo>
                  <a:moveTo>
                    <a:pt x="73660" y="88900"/>
                  </a:moveTo>
                  <a:lnTo>
                    <a:pt x="69850" y="69850"/>
                  </a:lnTo>
                  <a:moveTo>
                    <a:pt x="105410" y="105410"/>
                  </a:moveTo>
                  <a:lnTo>
                    <a:pt x="68580" y="68580"/>
                  </a:lnTo>
                  <a:moveTo>
                    <a:pt x="69850" y="196850"/>
                  </a:moveTo>
                  <a:lnTo>
                    <a:pt x="73660" y="177800"/>
                  </a:lnTo>
                  <a:moveTo>
                    <a:pt x="88900" y="193040"/>
                  </a:moveTo>
                  <a:lnTo>
                    <a:pt x="69850" y="196850"/>
                  </a:lnTo>
                  <a:moveTo>
                    <a:pt x="105410" y="161290"/>
                  </a:moveTo>
                  <a:lnTo>
                    <a:pt x="68580" y="198120"/>
                  </a:lnTo>
                  <a:moveTo>
                    <a:pt x="196850" y="68580"/>
                  </a:moveTo>
                  <a:lnTo>
                    <a:pt x="193040" y="87630"/>
                  </a:lnTo>
                  <a:moveTo>
                    <a:pt x="177800" y="72390"/>
                  </a:moveTo>
                  <a:lnTo>
                    <a:pt x="196850" y="68580"/>
                  </a:lnTo>
                  <a:moveTo>
                    <a:pt x="161290" y="105410"/>
                  </a:moveTo>
                  <a:lnTo>
                    <a:pt x="198120" y="68580"/>
                  </a:lnTo>
                  <a:moveTo>
                    <a:pt x="1270" y="133350"/>
                  </a:moveTo>
                  <a:lnTo>
                    <a:pt x="25400" y="118110"/>
                  </a:lnTo>
                  <a:moveTo>
                    <a:pt x="24130" y="148590"/>
                  </a:moveTo>
                  <a:lnTo>
                    <a:pt x="0" y="133350"/>
                  </a:lnTo>
                  <a:moveTo>
                    <a:pt x="76200" y="133350"/>
                  </a:moveTo>
                  <a:lnTo>
                    <a:pt x="1270" y="133350"/>
                  </a:lnTo>
                  <a:moveTo>
                    <a:pt x="265430" y="133350"/>
                  </a:moveTo>
                  <a:lnTo>
                    <a:pt x="241300" y="148590"/>
                  </a:lnTo>
                  <a:moveTo>
                    <a:pt x="242570" y="116840"/>
                  </a:moveTo>
                  <a:lnTo>
                    <a:pt x="266700" y="132080"/>
                  </a:lnTo>
                  <a:moveTo>
                    <a:pt x="190500" y="133350"/>
                  </a:moveTo>
                  <a:lnTo>
                    <a:pt x="265430" y="133350"/>
                  </a:ln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0B7E089-7AF3-4B96-80B9-89B6A5F173D1}"/>
                </a:ext>
              </a:extLst>
            </p:cNvPr>
            <p:cNvSpPr/>
            <p:nvPr userDrawn="1"/>
          </p:nvSpPr>
          <p:spPr>
            <a:xfrm>
              <a:off x="9930755" y="6371591"/>
              <a:ext cx="245109" cy="228600"/>
            </a:xfrm>
            <a:custGeom>
              <a:avLst/>
              <a:gdLst>
                <a:gd name="connsiteX0" fmla="*/ 93980 w 245109"/>
                <a:gd name="connsiteY0" fmla="*/ 156210 h 228600"/>
                <a:gd name="connsiteX1" fmla="*/ 123190 w 245109"/>
                <a:gd name="connsiteY1" fmla="*/ 140970 h 228600"/>
                <a:gd name="connsiteX2" fmla="*/ 152400 w 245109"/>
                <a:gd name="connsiteY2" fmla="*/ 156210 h 228600"/>
                <a:gd name="connsiteX3" fmla="*/ 234950 w 245109"/>
                <a:gd name="connsiteY3" fmla="*/ 132080 h 228600"/>
                <a:gd name="connsiteX4" fmla="*/ 241300 w 245109"/>
                <a:gd name="connsiteY4" fmla="*/ 116840 h 228600"/>
                <a:gd name="connsiteX5" fmla="*/ 219710 w 245109"/>
                <a:gd name="connsiteY5" fmla="*/ 95250 h 228600"/>
                <a:gd name="connsiteX6" fmla="*/ 198120 w 245109"/>
                <a:gd name="connsiteY6" fmla="*/ 116840 h 228600"/>
                <a:gd name="connsiteX7" fmla="*/ 204470 w 245109"/>
                <a:gd name="connsiteY7" fmla="*/ 132080 h 228600"/>
                <a:gd name="connsiteX8" fmla="*/ 107950 w 245109"/>
                <a:gd name="connsiteY8" fmla="*/ 133350 h 228600"/>
                <a:gd name="connsiteX9" fmla="*/ 101600 w 245109"/>
                <a:gd name="connsiteY9" fmla="*/ 118110 h 228600"/>
                <a:gd name="connsiteX10" fmla="*/ 123190 w 245109"/>
                <a:gd name="connsiteY10" fmla="*/ 96520 h 228600"/>
                <a:gd name="connsiteX11" fmla="*/ 144780 w 245109"/>
                <a:gd name="connsiteY11" fmla="*/ 118110 h 228600"/>
                <a:gd name="connsiteX12" fmla="*/ 138430 w 245109"/>
                <a:gd name="connsiteY12" fmla="*/ 133350 h 228600"/>
                <a:gd name="connsiteX13" fmla="*/ 11430 w 245109"/>
                <a:gd name="connsiteY13" fmla="*/ 132080 h 228600"/>
                <a:gd name="connsiteX14" fmla="*/ 5080 w 245109"/>
                <a:gd name="connsiteY14" fmla="*/ 116840 h 228600"/>
                <a:gd name="connsiteX15" fmla="*/ 26670 w 245109"/>
                <a:gd name="connsiteY15" fmla="*/ 95250 h 228600"/>
                <a:gd name="connsiteX16" fmla="*/ 48260 w 245109"/>
                <a:gd name="connsiteY16" fmla="*/ 116840 h 228600"/>
                <a:gd name="connsiteX17" fmla="*/ 41910 w 245109"/>
                <a:gd name="connsiteY17" fmla="*/ 132080 h 228600"/>
                <a:gd name="connsiteX18" fmla="*/ 52070 w 245109"/>
                <a:gd name="connsiteY18" fmla="*/ 213360 h 228600"/>
                <a:gd name="connsiteX19" fmla="*/ 194310 w 245109"/>
                <a:gd name="connsiteY19" fmla="*/ 213360 h 228600"/>
                <a:gd name="connsiteX20" fmla="*/ 82550 w 245109"/>
                <a:gd name="connsiteY20" fmla="*/ 186690 h 228600"/>
                <a:gd name="connsiteX21" fmla="*/ 163830 w 245109"/>
                <a:gd name="connsiteY21" fmla="*/ 186690 h 228600"/>
                <a:gd name="connsiteX22" fmla="*/ 213360 w 245109"/>
                <a:gd name="connsiteY22" fmla="*/ 166370 h 228600"/>
                <a:gd name="connsiteX23" fmla="*/ 213360 w 245109"/>
                <a:gd name="connsiteY23" fmla="*/ 173990 h 228600"/>
                <a:gd name="connsiteX24" fmla="*/ 200660 w 245109"/>
                <a:gd name="connsiteY24" fmla="*/ 186690 h 228600"/>
                <a:gd name="connsiteX25" fmla="*/ 163830 w 245109"/>
                <a:gd name="connsiteY25" fmla="*/ 186690 h 228600"/>
                <a:gd name="connsiteX26" fmla="*/ 151130 w 245109"/>
                <a:gd name="connsiteY26" fmla="*/ 173990 h 228600"/>
                <a:gd name="connsiteX27" fmla="*/ 154940 w 245109"/>
                <a:gd name="connsiteY27" fmla="*/ 165100 h 228600"/>
                <a:gd name="connsiteX28" fmla="*/ 163830 w 245109"/>
                <a:gd name="connsiteY28" fmla="*/ 161290 h 228600"/>
                <a:gd name="connsiteX29" fmla="*/ 194310 w 245109"/>
                <a:gd name="connsiteY29" fmla="*/ 161290 h 228600"/>
                <a:gd name="connsiteX30" fmla="*/ 194310 w 245109"/>
                <a:gd name="connsiteY30" fmla="*/ 162560 h 228600"/>
                <a:gd name="connsiteX31" fmla="*/ 201930 w 245109"/>
                <a:gd name="connsiteY31" fmla="*/ 147320 h 228600"/>
                <a:gd name="connsiteX32" fmla="*/ 219710 w 245109"/>
                <a:gd name="connsiteY32" fmla="*/ 139700 h 228600"/>
                <a:gd name="connsiteX33" fmla="*/ 245110 w 245109"/>
                <a:gd name="connsiteY33" fmla="*/ 165100 h 228600"/>
                <a:gd name="connsiteX34" fmla="*/ 245110 w 245109"/>
                <a:gd name="connsiteY34" fmla="*/ 228600 h 228600"/>
                <a:gd name="connsiteX35" fmla="*/ 194310 w 245109"/>
                <a:gd name="connsiteY35" fmla="*/ 186690 h 228600"/>
                <a:gd name="connsiteX36" fmla="*/ 194310 w 245109"/>
                <a:gd name="connsiteY36" fmla="*/ 223520 h 228600"/>
                <a:gd name="connsiteX37" fmla="*/ 52070 w 245109"/>
                <a:gd name="connsiteY37" fmla="*/ 162560 h 228600"/>
                <a:gd name="connsiteX38" fmla="*/ 82550 w 245109"/>
                <a:gd name="connsiteY38" fmla="*/ 162560 h 228600"/>
                <a:gd name="connsiteX39" fmla="*/ 91440 w 245109"/>
                <a:gd name="connsiteY39" fmla="*/ 166370 h 228600"/>
                <a:gd name="connsiteX40" fmla="*/ 95250 w 245109"/>
                <a:gd name="connsiteY40" fmla="*/ 175260 h 228600"/>
                <a:gd name="connsiteX41" fmla="*/ 82550 w 245109"/>
                <a:gd name="connsiteY41" fmla="*/ 187960 h 228600"/>
                <a:gd name="connsiteX42" fmla="*/ 45720 w 245109"/>
                <a:gd name="connsiteY42" fmla="*/ 187960 h 228600"/>
                <a:gd name="connsiteX43" fmla="*/ 33020 w 245109"/>
                <a:gd name="connsiteY43" fmla="*/ 175260 h 228600"/>
                <a:gd name="connsiteX44" fmla="*/ 33020 w 245109"/>
                <a:gd name="connsiteY44" fmla="*/ 167640 h 228600"/>
                <a:gd name="connsiteX45" fmla="*/ 0 w 245109"/>
                <a:gd name="connsiteY45" fmla="*/ 228600 h 228600"/>
                <a:gd name="connsiteX46" fmla="*/ 0 w 245109"/>
                <a:gd name="connsiteY46" fmla="*/ 165100 h 228600"/>
                <a:gd name="connsiteX47" fmla="*/ 25400 w 245109"/>
                <a:gd name="connsiteY47" fmla="*/ 139700 h 228600"/>
                <a:gd name="connsiteX48" fmla="*/ 43180 w 245109"/>
                <a:gd name="connsiteY48" fmla="*/ 147320 h 228600"/>
                <a:gd name="connsiteX49" fmla="*/ 50800 w 245109"/>
                <a:gd name="connsiteY49" fmla="*/ 162560 h 228600"/>
                <a:gd name="connsiteX50" fmla="*/ 52070 w 245109"/>
                <a:gd name="connsiteY50" fmla="*/ 223520 h 228600"/>
                <a:gd name="connsiteX51" fmla="*/ 52070 w 245109"/>
                <a:gd name="connsiteY51" fmla="*/ 186690 h 228600"/>
                <a:gd name="connsiteX52" fmla="*/ 200660 w 245109"/>
                <a:gd name="connsiteY52" fmla="*/ 57150 h 228600"/>
                <a:gd name="connsiteX53" fmla="*/ 196850 w 245109"/>
                <a:gd name="connsiteY53" fmla="*/ 86360 h 228600"/>
                <a:gd name="connsiteX54" fmla="*/ 172720 w 245109"/>
                <a:gd name="connsiteY54" fmla="*/ 57150 h 228600"/>
                <a:gd name="connsiteX55" fmla="*/ 138430 w 245109"/>
                <a:gd name="connsiteY55" fmla="*/ 57150 h 228600"/>
                <a:gd name="connsiteX56" fmla="*/ 121920 w 245109"/>
                <a:gd name="connsiteY56" fmla="*/ 81280 h 228600"/>
                <a:gd name="connsiteX57" fmla="*/ 105410 w 245109"/>
                <a:gd name="connsiteY57" fmla="*/ 57150 h 228600"/>
                <a:gd name="connsiteX58" fmla="*/ 71120 w 245109"/>
                <a:gd name="connsiteY58" fmla="*/ 57150 h 228600"/>
                <a:gd name="connsiteX59" fmla="*/ 46990 w 245109"/>
                <a:gd name="connsiteY59" fmla="*/ 86360 h 228600"/>
                <a:gd name="connsiteX60" fmla="*/ 43180 w 245109"/>
                <a:gd name="connsiteY60" fmla="*/ 57150 h 228600"/>
                <a:gd name="connsiteX61" fmla="*/ 19050 w 245109"/>
                <a:gd name="connsiteY61" fmla="*/ 57150 h 228600"/>
                <a:gd name="connsiteX62" fmla="*/ 5080 w 245109"/>
                <a:gd name="connsiteY62" fmla="*/ 43180 h 228600"/>
                <a:gd name="connsiteX63" fmla="*/ 5080 w 245109"/>
                <a:gd name="connsiteY63" fmla="*/ 13970 h 228600"/>
                <a:gd name="connsiteX64" fmla="*/ 19050 w 245109"/>
                <a:gd name="connsiteY64" fmla="*/ 0 h 228600"/>
                <a:gd name="connsiteX65" fmla="*/ 226060 w 245109"/>
                <a:gd name="connsiteY65" fmla="*/ 0 h 228600"/>
                <a:gd name="connsiteX66" fmla="*/ 240030 w 245109"/>
                <a:gd name="connsiteY66" fmla="*/ 13970 h 228600"/>
                <a:gd name="connsiteX67" fmla="*/ 240030 w 245109"/>
                <a:gd name="connsiteY67" fmla="*/ 43180 h 228600"/>
                <a:gd name="connsiteX68" fmla="*/ 226060 w 245109"/>
                <a:gd name="connsiteY68" fmla="*/ 57150 h 228600"/>
                <a:gd name="connsiteX69" fmla="*/ 201930 w 245109"/>
                <a:gd name="connsiteY69" fmla="*/ 5715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245109" h="228600">
                  <a:moveTo>
                    <a:pt x="93980" y="156210"/>
                  </a:moveTo>
                  <a:cubicBezTo>
                    <a:pt x="100330" y="147320"/>
                    <a:pt x="110490" y="140970"/>
                    <a:pt x="123190" y="140970"/>
                  </a:cubicBezTo>
                  <a:cubicBezTo>
                    <a:pt x="135890" y="140970"/>
                    <a:pt x="146050" y="147320"/>
                    <a:pt x="152400" y="156210"/>
                  </a:cubicBezTo>
                  <a:moveTo>
                    <a:pt x="234950" y="132080"/>
                  </a:moveTo>
                  <a:cubicBezTo>
                    <a:pt x="238760" y="128270"/>
                    <a:pt x="241300" y="123190"/>
                    <a:pt x="241300" y="116840"/>
                  </a:cubicBezTo>
                  <a:cubicBezTo>
                    <a:pt x="241300" y="105410"/>
                    <a:pt x="231140" y="95250"/>
                    <a:pt x="219710" y="95250"/>
                  </a:cubicBezTo>
                  <a:cubicBezTo>
                    <a:pt x="208280" y="95250"/>
                    <a:pt x="198120" y="105410"/>
                    <a:pt x="198120" y="116840"/>
                  </a:cubicBezTo>
                  <a:cubicBezTo>
                    <a:pt x="198120" y="128270"/>
                    <a:pt x="200660" y="128270"/>
                    <a:pt x="204470" y="132080"/>
                  </a:cubicBezTo>
                  <a:moveTo>
                    <a:pt x="107950" y="133350"/>
                  </a:moveTo>
                  <a:cubicBezTo>
                    <a:pt x="104140" y="129540"/>
                    <a:pt x="101600" y="124460"/>
                    <a:pt x="101600" y="118110"/>
                  </a:cubicBezTo>
                  <a:cubicBezTo>
                    <a:pt x="101600" y="106680"/>
                    <a:pt x="111760" y="96520"/>
                    <a:pt x="123190" y="96520"/>
                  </a:cubicBezTo>
                  <a:cubicBezTo>
                    <a:pt x="134620" y="96520"/>
                    <a:pt x="144780" y="106680"/>
                    <a:pt x="144780" y="118110"/>
                  </a:cubicBezTo>
                  <a:cubicBezTo>
                    <a:pt x="144780" y="129540"/>
                    <a:pt x="142240" y="129540"/>
                    <a:pt x="138430" y="133350"/>
                  </a:cubicBezTo>
                  <a:moveTo>
                    <a:pt x="11430" y="132080"/>
                  </a:moveTo>
                  <a:cubicBezTo>
                    <a:pt x="7620" y="128270"/>
                    <a:pt x="5080" y="123190"/>
                    <a:pt x="5080" y="116840"/>
                  </a:cubicBezTo>
                  <a:cubicBezTo>
                    <a:pt x="5080" y="105410"/>
                    <a:pt x="15240" y="95250"/>
                    <a:pt x="26670" y="95250"/>
                  </a:cubicBezTo>
                  <a:cubicBezTo>
                    <a:pt x="38100" y="95250"/>
                    <a:pt x="48260" y="105410"/>
                    <a:pt x="48260" y="116840"/>
                  </a:cubicBezTo>
                  <a:cubicBezTo>
                    <a:pt x="48260" y="128270"/>
                    <a:pt x="45720" y="128270"/>
                    <a:pt x="41910" y="132080"/>
                  </a:cubicBezTo>
                  <a:moveTo>
                    <a:pt x="52070" y="213360"/>
                  </a:moveTo>
                  <a:lnTo>
                    <a:pt x="194310" y="213360"/>
                  </a:lnTo>
                  <a:moveTo>
                    <a:pt x="82550" y="186690"/>
                  </a:moveTo>
                  <a:lnTo>
                    <a:pt x="163830" y="186690"/>
                  </a:lnTo>
                  <a:moveTo>
                    <a:pt x="213360" y="166370"/>
                  </a:moveTo>
                  <a:lnTo>
                    <a:pt x="213360" y="173990"/>
                  </a:lnTo>
                  <a:cubicBezTo>
                    <a:pt x="213360" y="181610"/>
                    <a:pt x="207010" y="186690"/>
                    <a:pt x="200660" y="186690"/>
                  </a:cubicBezTo>
                  <a:lnTo>
                    <a:pt x="163830" y="186690"/>
                  </a:lnTo>
                  <a:cubicBezTo>
                    <a:pt x="157480" y="186690"/>
                    <a:pt x="151130" y="181610"/>
                    <a:pt x="151130" y="173990"/>
                  </a:cubicBezTo>
                  <a:cubicBezTo>
                    <a:pt x="151130" y="166370"/>
                    <a:pt x="152400" y="167640"/>
                    <a:pt x="154940" y="165100"/>
                  </a:cubicBezTo>
                  <a:cubicBezTo>
                    <a:pt x="157480" y="162560"/>
                    <a:pt x="160020" y="161290"/>
                    <a:pt x="163830" y="161290"/>
                  </a:cubicBezTo>
                  <a:lnTo>
                    <a:pt x="194310" y="161290"/>
                  </a:lnTo>
                  <a:moveTo>
                    <a:pt x="194310" y="162560"/>
                  </a:moveTo>
                  <a:cubicBezTo>
                    <a:pt x="194310" y="156210"/>
                    <a:pt x="198120" y="151130"/>
                    <a:pt x="201930" y="147320"/>
                  </a:cubicBezTo>
                  <a:cubicBezTo>
                    <a:pt x="207010" y="142240"/>
                    <a:pt x="213360" y="139700"/>
                    <a:pt x="219710" y="139700"/>
                  </a:cubicBezTo>
                  <a:cubicBezTo>
                    <a:pt x="233680" y="139700"/>
                    <a:pt x="245110" y="151130"/>
                    <a:pt x="245110" y="165100"/>
                  </a:cubicBezTo>
                  <a:lnTo>
                    <a:pt x="245110" y="228600"/>
                  </a:lnTo>
                  <a:moveTo>
                    <a:pt x="194310" y="186690"/>
                  </a:moveTo>
                  <a:lnTo>
                    <a:pt x="194310" y="223520"/>
                  </a:lnTo>
                  <a:moveTo>
                    <a:pt x="52070" y="162560"/>
                  </a:moveTo>
                  <a:lnTo>
                    <a:pt x="82550" y="162560"/>
                  </a:lnTo>
                  <a:cubicBezTo>
                    <a:pt x="86360" y="162560"/>
                    <a:pt x="88900" y="163830"/>
                    <a:pt x="91440" y="166370"/>
                  </a:cubicBezTo>
                  <a:cubicBezTo>
                    <a:pt x="93980" y="168910"/>
                    <a:pt x="95250" y="171450"/>
                    <a:pt x="95250" y="175260"/>
                  </a:cubicBezTo>
                  <a:cubicBezTo>
                    <a:pt x="95250" y="181610"/>
                    <a:pt x="90170" y="187960"/>
                    <a:pt x="82550" y="187960"/>
                  </a:cubicBezTo>
                  <a:lnTo>
                    <a:pt x="45720" y="187960"/>
                  </a:lnTo>
                  <a:cubicBezTo>
                    <a:pt x="38100" y="187960"/>
                    <a:pt x="33020" y="181610"/>
                    <a:pt x="33020" y="175260"/>
                  </a:cubicBezTo>
                  <a:lnTo>
                    <a:pt x="33020" y="167640"/>
                  </a:lnTo>
                  <a:moveTo>
                    <a:pt x="0" y="228600"/>
                  </a:moveTo>
                  <a:lnTo>
                    <a:pt x="0" y="165100"/>
                  </a:lnTo>
                  <a:cubicBezTo>
                    <a:pt x="0" y="151130"/>
                    <a:pt x="11430" y="139700"/>
                    <a:pt x="25400" y="139700"/>
                  </a:cubicBezTo>
                  <a:cubicBezTo>
                    <a:pt x="39370" y="139700"/>
                    <a:pt x="39370" y="142240"/>
                    <a:pt x="43180" y="147320"/>
                  </a:cubicBezTo>
                  <a:cubicBezTo>
                    <a:pt x="46990" y="151130"/>
                    <a:pt x="49530" y="156210"/>
                    <a:pt x="50800" y="162560"/>
                  </a:cubicBezTo>
                  <a:moveTo>
                    <a:pt x="52070" y="223520"/>
                  </a:moveTo>
                  <a:lnTo>
                    <a:pt x="52070" y="186690"/>
                  </a:lnTo>
                  <a:moveTo>
                    <a:pt x="200660" y="57150"/>
                  </a:moveTo>
                  <a:lnTo>
                    <a:pt x="196850" y="86360"/>
                  </a:lnTo>
                  <a:lnTo>
                    <a:pt x="172720" y="57150"/>
                  </a:lnTo>
                  <a:lnTo>
                    <a:pt x="138430" y="57150"/>
                  </a:lnTo>
                  <a:lnTo>
                    <a:pt x="121920" y="81280"/>
                  </a:lnTo>
                  <a:lnTo>
                    <a:pt x="105410" y="57150"/>
                  </a:lnTo>
                  <a:lnTo>
                    <a:pt x="71120" y="57150"/>
                  </a:lnTo>
                  <a:lnTo>
                    <a:pt x="46990" y="86360"/>
                  </a:lnTo>
                  <a:lnTo>
                    <a:pt x="43180" y="57150"/>
                  </a:lnTo>
                  <a:lnTo>
                    <a:pt x="19050" y="57150"/>
                  </a:lnTo>
                  <a:cubicBezTo>
                    <a:pt x="11430" y="57150"/>
                    <a:pt x="5080" y="50800"/>
                    <a:pt x="5080" y="43180"/>
                  </a:cubicBezTo>
                  <a:lnTo>
                    <a:pt x="5080" y="13970"/>
                  </a:lnTo>
                  <a:cubicBezTo>
                    <a:pt x="5080" y="6350"/>
                    <a:pt x="11430" y="0"/>
                    <a:pt x="19050" y="0"/>
                  </a:cubicBezTo>
                  <a:lnTo>
                    <a:pt x="226060" y="0"/>
                  </a:lnTo>
                  <a:cubicBezTo>
                    <a:pt x="233680" y="0"/>
                    <a:pt x="240030" y="6350"/>
                    <a:pt x="240030" y="13970"/>
                  </a:cubicBezTo>
                  <a:lnTo>
                    <a:pt x="240030" y="43180"/>
                  </a:lnTo>
                  <a:cubicBezTo>
                    <a:pt x="240030" y="50800"/>
                    <a:pt x="233680" y="57150"/>
                    <a:pt x="226060" y="57150"/>
                  </a:cubicBezTo>
                  <a:lnTo>
                    <a:pt x="201930" y="57150"/>
                  </a:lnTo>
                  <a:close/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Graphic 5">
              <a:extLst>
                <a:ext uri="{FF2B5EF4-FFF2-40B4-BE49-F238E27FC236}">
                  <a16:creationId xmlns:a16="http://schemas.microsoft.com/office/drawing/2014/main" id="{D42005DD-1B49-E067-D655-33E34D0C6804}"/>
                </a:ext>
              </a:extLst>
            </p:cNvPr>
            <p:cNvSpPr/>
            <p:nvPr userDrawn="1"/>
          </p:nvSpPr>
          <p:spPr>
            <a:xfrm>
              <a:off x="10525517" y="6365722"/>
              <a:ext cx="176489" cy="252000"/>
            </a:xfrm>
            <a:custGeom>
              <a:avLst/>
              <a:gdLst>
                <a:gd name="connsiteX0" fmla="*/ 99755 w 176489"/>
                <a:gd name="connsiteY0" fmla="*/ 169939 h 250978"/>
                <a:gd name="connsiteX1" fmla="*/ 122776 w 176489"/>
                <a:gd name="connsiteY1" fmla="*/ 169939 h 250978"/>
                <a:gd name="connsiteX2" fmla="*/ 99755 w 176489"/>
                <a:gd name="connsiteY2" fmla="*/ 153750 h 250978"/>
                <a:gd name="connsiteX3" fmla="*/ 138123 w 176489"/>
                <a:gd name="connsiteY3" fmla="*/ 153750 h 250978"/>
                <a:gd name="connsiteX4" fmla="*/ 99755 w 176489"/>
                <a:gd name="connsiteY4" fmla="*/ 137561 h 250978"/>
                <a:gd name="connsiteX5" fmla="*/ 138123 w 176489"/>
                <a:gd name="connsiteY5" fmla="*/ 137561 h 250978"/>
                <a:gd name="connsiteX6" fmla="*/ 99755 w 176489"/>
                <a:gd name="connsiteY6" fmla="*/ 105183 h 250978"/>
                <a:gd name="connsiteX7" fmla="*/ 122776 w 176489"/>
                <a:gd name="connsiteY7" fmla="*/ 105183 h 250978"/>
                <a:gd name="connsiteX8" fmla="*/ 99755 w 176489"/>
                <a:gd name="connsiteY8" fmla="*/ 88994 h 250978"/>
                <a:gd name="connsiteX9" fmla="*/ 138123 w 176489"/>
                <a:gd name="connsiteY9" fmla="*/ 88994 h 250978"/>
                <a:gd name="connsiteX10" fmla="*/ 99755 w 176489"/>
                <a:gd name="connsiteY10" fmla="*/ 72804 h 250978"/>
                <a:gd name="connsiteX11" fmla="*/ 138123 w 176489"/>
                <a:gd name="connsiteY11" fmla="*/ 72804 h 250978"/>
                <a:gd name="connsiteX12" fmla="*/ 53714 w 176489"/>
                <a:gd name="connsiteY12" fmla="*/ 153750 h 250978"/>
                <a:gd name="connsiteX13" fmla="*/ 61388 w 176489"/>
                <a:gd name="connsiteY13" fmla="*/ 161892 h 250978"/>
                <a:gd name="connsiteX14" fmla="*/ 84408 w 176489"/>
                <a:gd name="connsiteY14" fmla="*/ 137561 h 250978"/>
                <a:gd name="connsiteX15" fmla="*/ 76735 w 176489"/>
                <a:gd name="connsiteY15" fmla="*/ 161798 h 250978"/>
                <a:gd name="connsiteX16" fmla="*/ 76735 w 176489"/>
                <a:gd name="connsiteY16" fmla="*/ 177987 h 250978"/>
                <a:gd name="connsiteX17" fmla="*/ 38367 w 176489"/>
                <a:gd name="connsiteY17" fmla="*/ 177987 h 250978"/>
                <a:gd name="connsiteX18" fmla="*/ 38367 w 176489"/>
                <a:gd name="connsiteY18" fmla="*/ 137467 h 250978"/>
                <a:gd name="connsiteX19" fmla="*/ 69061 w 176489"/>
                <a:gd name="connsiteY19" fmla="*/ 137467 h 250978"/>
                <a:gd name="connsiteX20" fmla="*/ 53714 w 176489"/>
                <a:gd name="connsiteY20" fmla="*/ 88994 h 250978"/>
                <a:gd name="connsiteX21" fmla="*/ 61388 w 176489"/>
                <a:gd name="connsiteY21" fmla="*/ 97135 h 250978"/>
                <a:gd name="connsiteX22" fmla="*/ 84408 w 176489"/>
                <a:gd name="connsiteY22" fmla="*/ 72898 h 250978"/>
                <a:gd name="connsiteX23" fmla="*/ 76735 w 176489"/>
                <a:gd name="connsiteY23" fmla="*/ 97041 h 250978"/>
                <a:gd name="connsiteX24" fmla="*/ 76735 w 176489"/>
                <a:gd name="connsiteY24" fmla="*/ 113231 h 250978"/>
                <a:gd name="connsiteX25" fmla="*/ 38367 w 176489"/>
                <a:gd name="connsiteY25" fmla="*/ 113231 h 250978"/>
                <a:gd name="connsiteX26" fmla="*/ 38367 w 176489"/>
                <a:gd name="connsiteY26" fmla="*/ 72711 h 250978"/>
                <a:gd name="connsiteX27" fmla="*/ 69061 w 176489"/>
                <a:gd name="connsiteY27" fmla="*/ 72711 h 250978"/>
                <a:gd name="connsiteX28" fmla="*/ 130449 w 176489"/>
                <a:gd name="connsiteY28" fmla="*/ 24237 h 250978"/>
                <a:gd name="connsiteX29" fmla="*/ 107429 w 176489"/>
                <a:gd name="connsiteY29" fmla="*/ 24237 h 250978"/>
                <a:gd name="connsiteX30" fmla="*/ 107429 w 176489"/>
                <a:gd name="connsiteY30" fmla="*/ 20213 h 250978"/>
                <a:gd name="connsiteX31" fmla="*/ 88245 w 176489"/>
                <a:gd name="connsiteY31" fmla="*/ 0 h 250978"/>
                <a:gd name="connsiteX32" fmla="*/ 69061 w 176489"/>
                <a:gd name="connsiteY32" fmla="*/ 20213 h 250978"/>
                <a:gd name="connsiteX33" fmla="*/ 69061 w 176489"/>
                <a:gd name="connsiteY33" fmla="*/ 24237 h 250978"/>
                <a:gd name="connsiteX34" fmla="*/ 46041 w 176489"/>
                <a:gd name="connsiteY34" fmla="*/ 24237 h 250978"/>
                <a:gd name="connsiteX35" fmla="*/ 46041 w 176489"/>
                <a:gd name="connsiteY35" fmla="*/ 48474 h 250978"/>
                <a:gd name="connsiteX36" fmla="*/ 130543 w 176489"/>
                <a:gd name="connsiteY36" fmla="*/ 48474 h 250978"/>
                <a:gd name="connsiteX37" fmla="*/ 130543 w 176489"/>
                <a:gd name="connsiteY37" fmla="*/ 24237 h 250978"/>
                <a:gd name="connsiteX38" fmla="*/ 130449 w 176489"/>
                <a:gd name="connsiteY38" fmla="*/ 32285 h 250978"/>
                <a:gd name="connsiteX39" fmla="*/ 161143 w 176489"/>
                <a:gd name="connsiteY39" fmla="*/ 32285 h 250978"/>
                <a:gd name="connsiteX40" fmla="*/ 161143 w 176489"/>
                <a:gd name="connsiteY40" fmla="*/ 234696 h 250978"/>
                <a:gd name="connsiteX41" fmla="*/ 15253 w 176489"/>
                <a:gd name="connsiteY41" fmla="*/ 234696 h 250978"/>
                <a:gd name="connsiteX42" fmla="*/ 15253 w 176489"/>
                <a:gd name="connsiteY42" fmla="*/ 32285 h 250978"/>
                <a:gd name="connsiteX43" fmla="*/ 45947 w 176489"/>
                <a:gd name="connsiteY43" fmla="*/ 32285 h 250978"/>
                <a:gd name="connsiteX44" fmla="*/ 103592 w 176489"/>
                <a:gd name="connsiteY44" fmla="*/ 8048 h 250978"/>
                <a:gd name="connsiteX45" fmla="*/ 168816 w 176489"/>
                <a:gd name="connsiteY45" fmla="*/ 8048 h 250978"/>
                <a:gd name="connsiteX46" fmla="*/ 176490 w 176489"/>
                <a:gd name="connsiteY46" fmla="*/ 16189 h 250978"/>
                <a:gd name="connsiteX47" fmla="*/ 176490 w 176489"/>
                <a:gd name="connsiteY47" fmla="*/ 242837 h 250978"/>
                <a:gd name="connsiteX48" fmla="*/ 168816 w 176489"/>
                <a:gd name="connsiteY48" fmla="*/ 250979 h 250978"/>
                <a:gd name="connsiteX49" fmla="*/ 7673 w 176489"/>
                <a:gd name="connsiteY49" fmla="*/ 250979 h 250978"/>
                <a:gd name="connsiteX50" fmla="*/ 0 w 176489"/>
                <a:gd name="connsiteY50" fmla="*/ 242837 h 250978"/>
                <a:gd name="connsiteX51" fmla="*/ 0 w 176489"/>
                <a:gd name="connsiteY51" fmla="*/ 16096 h 250978"/>
                <a:gd name="connsiteX52" fmla="*/ 7673 w 176489"/>
                <a:gd name="connsiteY52" fmla="*/ 7954 h 250978"/>
                <a:gd name="connsiteX53" fmla="*/ 72898 w 176489"/>
                <a:gd name="connsiteY53" fmla="*/ 7954 h 25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76489" h="250978">
                  <a:moveTo>
                    <a:pt x="99755" y="169939"/>
                  </a:moveTo>
                  <a:lnTo>
                    <a:pt x="122776" y="169939"/>
                  </a:lnTo>
                  <a:moveTo>
                    <a:pt x="99755" y="153750"/>
                  </a:moveTo>
                  <a:lnTo>
                    <a:pt x="138123" y="153750"/>
                  </a:lnTo>
                  <a:moveTo>
                    <a:pt x="99755" y="137561"/>
                  </a:moveTo>
                  <a:lnTo>
                    <a:pt x="138123" y="137561"/>
                  </a:lnTo>
                  <a:moveTo>
                    <a:pt x="99755" y="105183"/>
                  </a:moveTo>
                  <a:lnTo>
                    <a:pt x="122776" y="105183"/>
                  </a:lnTo>
                  <a:moveTo>
                    <a:pt x="99755" y="88994"/>
                  </a:moveTo>
                  <a:lnTo>
                    <a:pt x="138123" y="88994"/>
                  </a:lnTo>
                  <a:moveTo>
                    <a:pt x="99755" y="72804"/>
                  </a:moveTo>
                  <a:lnTo>
                    <a:pt x="138123" y="72804"/>
                  </a:lnTo>
                  <a:moveTo>
                    <a:pt x="53714" y="153750"/>
                  </a:moveTo>
                  <a:lnTo>
                    <a:pt x="61388" y="161892"/>
                  </a:lnTo>
                  <a:lnTo>
                    <a:pt x="84408" y="137561"/>
                  </a:lnTo>
                  <a:moveTo>
                    <a:pt x="76735" y="161798"/>
                  </a:moveTo>
                  <a:lnTo>
                    <a:pt x="76735" y="177987"/>
                  </a:lnTo>
                  <a:lnTo>
                    <a:pt x="38367" y="177987"/>
                  </a:lnTo>
                  <a:lnTo>
                    <a:pt x="38367" y="137467"/>
                  </a:lnTo>
                  <a:lnTo>
                    <a:pt x="69061" y="137467"/>
                  </a:lnTo>
                  <a:moveTo>
                    <a:pt x="53714" y="88994"/>
                  </a:moveTo>
                  <a:lnTo>
                    <a:pt x="61388" y="97135"/>
                  </a:lnTo>
                  <a:lnTo>
                    <a:pt x="84408" y="72898"/>
                  </a:lnTo>
                  <a:moveTo>
                    <a:pt x="76735" y="97041"/>
                  </a:moveTo>
                  <a:lnTo>
                    <a:pt x="76735" y="113231"/>
                  </a:lnTo>
                  <a:lnTo>
                    <a:pt x="38367" y="113231"/>
                  </a:lnTo>
                  <a:lnTo>
                    <a:pt x="38367" y="72711"/>
                  </a:lnTo>
                  <a:lnTo>
                    <a:pt x="69061" y="72711"/>
                  </a:lnTo>
                  <a:moveTo>
                    <a:pt x="130449" y="24237"/>
                  </a:moveTo>
                  <a:lnTo>
                    <a:pt x="107429" y="24237"/>
                  </a:lnTo>
                  <a:lnTo>
                    <a:pt x="107429" y="20213"/>
                  </a:lnTo>
                  <a:cubicBezTo>
                    <a:pt x="107429" y="9077"/>
                    <a:pt x="98819" y="0"/>
                    <a:pt x="88245" y="0"/>
                  </a:cubicBezTo>
                  <a:cubicBezTo>
                    <a:pt x="77671" y="0"/>
                    <a:pt x="69061" y="9077"/>
                    <a:pt x="69061" y="20213"/>
                  </a:cubicBezTo>
                  <a:lnTo>
                    <a:pt x="69061" y="24237"/>
                  </a:lnTo>
                  <a:lnTo>
                    <a:pt x="46041" y="24237"/>
                  </a:lnTo>
                  <a:lnTo>
                    <a:pt x="46041" y="48474"/>
                  </a:lnTo>
                  <a:lnTo>
                    <a:pt x="130543" y="48474"/>
                  </a:lnTo>
                  <a:lnTo>
                    <a:pt x="130543" y="24237"/>
                  </a:lnTo>
                  <a:close/>
                  <a:moveTo>
                    <a:pt x="130449" y="32285"/>
                  </a:moveTo>
                  <a:lnTo>
                    <a:pt x="161143" y="32285"/>
                  </a:lnTo>
                  <a:lnTo>
                    <a:pt x="161143" y="234696"/>
                  </a:lnTo>
                  <a:lnTo>
                    <a:pt x="15253" y="234696"/>
                  </a:lnTo>
                  <a:lnTo>
                    <a:pt x="15253" y="32285"/>
                  </a:lnTo>
                  <a:lnTo>
                    <a:pt x="45947" y="32285"/>
                  </a:lnTo>
                  <a:moveTo>
                    <a:pt x="103592" y="8048"/>
                  </a:moveTo>
                  <a:lnTo>
                    <a:pt x="168816" y="8048"/>
                  </a:lnTo>
                  <a:cubicBezTo>
                    <a:pt x="173027" y="8048"/>
                    <a:pt x="176490" y="11697"/>
                    <a:pt x="176490" y="16189"/>
                  </a:cubicBezTo>
                  <a:lnTo>
                    <a:pt x="176490" y="242837"/>
                  </a:lnTo>
                  <a:cubicBezTo>
                    <a:pt x="176490" y="247329"/>
                    <a:pt x="173027" y="250979"/>
                    <a:pt x="168816" y="250979"/>
                  </a:cubicBezTo>
                  <a:lnTo>
                    <a:pt x="7673" y="250979"/>
                  </a:lnTo>
                  <a:cubicBezTo>
                    <a:pt x="3462" y="250979"/>
                    <a:pt x="0" y="247329"/>
                    <a:pt x="0" y="242837"/>
                  </a:cubicBezTo>
                  <a:lnTo>
                    <a:pt x="0" y="16096"/>
                  </a:lnTo>
                  <a:cubicBezTo>
                    <a:pt x="0" y="11604"/>
                    <a:pt x="3462" y="7954"/>
                    <a:pt x="7673" y="7954"/>
                  </a:cubicBezTo>
                  <a:lnTo>
                    <a:pt x="72898" y="7954"/>
                  </a:ln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1" name="Graphic 11">
              <a:extLst>
                <a:ext uri="{FF2B5EF4-FFF2-40B4-BE49-F238E27FC236}">
                  <a16:creationId xmlns:a16="http://schemas.microsoft.com/office/drawing/2014/main" id="{A307F9D9-5461-38C0-DC4A-8D63530025D7}"/>
                </a:ext>
              </a:extLst>
            </p:cNvPr>
            <p:cNvSpPr/>
            <p:nvPr userDrawn="1"/>
          </p:nvSpPr>
          <p:spPr>
            <a:xfrm>
              <a:off x="7072856" y="6363425"/>
              <a:ext cx="246549" cy="251914"/>
            </a:xfrm>
            <a:custGeom>
              <a:avLst/>
              <a:gdLst>
                <a:gd name="connsiteX0" fmla="*/ 93111 w 246549"/>
                <a:gd name="connsiteY0" fmla="*/ 172747 h 251914"/>
                <a:gd name="connsiteX1" fmla="*/ 106774 w 246549"/>
                <a:gd name="connsiteY1" fmla="*/ 158803 h 251914"/>
                <a:gd name="connsiteX2" fmla="*/ 120436 w 246549"/>
                <a:gd name="connsiteY2" fmla="*/ 172747 h 251914"/>
                <a:gd name="connsiteX3" fmla="*/ 120436 w 246549"/>
                <a:gd name="connsiteY3" fmla="*/ 177706 h 251914"/>
                <a:gd name="connsiteX4" fmla="*/ 106774 w 246549"/>
                <a:gd name="connsiteY4" fmla="*/ 191650 h 251914"/>
                <a:gd name="connsiteX5" fmla="*/ 93111 w 246549"/>
                <a:gd name="connsiteY5" fmla="*/ 177706 h 251914"/>
                <a:gd name="connsiteX6" fmla="*/ 93111 w 246549"/>
                <a:gd name="connsiteY6" fmla="*/ 172747 h 251914"/>
                <a:gd name="connsiteX7" fmla="*/ 142427 w 246549"/>
                <a:gd name="connsiteY7" fmla="*/ 251915 h 251914"/>
                <a:gd name="connsiteX8" fmla="*/ 142427 w 246549"/>
                <a:gd name="connsiteY8" fmla="*/ 235445 h 251914"/>
                <a:gd name="connsiteX9" fmla="*/ 122308 w 246549"/>
                <a:gd name="connsiteY9" fmla="*/ 216822 h 251914"/>
                <a:gd name="connsiteX10" fmla="*/ 93766 w 246549"/>
                <a:gd name="connsiteY10" fmla="*/ 216822 h 251914"/>
                <a:gd name="connsiteX11" fmla="*/ 75799 w 246549"/>
                <a:gd name="connsiteY11" fmla="*/ 205874 h 251914"/>
                <a:gd name="connsiteX12" fmla="*/ 44076 w 246549"/>
                <a:gd name="connsiteY12" fmla="*/ 175180 h 251914"/>
                <a:gd name="connsiteX13" fmla="*/ 46228 w 246549"/>
                <a:gd name="connsiteY13" fmla="*/ 203628 h 251914"/>
                <a:gd name="connsiteX14" fmla="*/ 72711 w 246549"/>
                <a:gd name="connsiteY14" fmla="*/ 236474 h 251914"/>
                <a:gd name="connsiteX15" fmla="*/ 72711 w 246549"/>
                <a:gd name="connsiteY15" fmla="*/ 251821 h 251914"/>
                <a:gd name="connsiteX16" fmla="*/ 153376 w 246549"/>
                <a:gd name="connsiteY16" fmla="*/ 177706 h 251914"/>
                <a:gd name="connsiteX17" fmla="*/ 167038 w 246549"/>
                <a:gd name="connsiteY17" fmla="*/ 191650 h 251914"/>
                <a:gd name="connsiteX18" fmla="*/ 180701 w 246549"/>
                <a:gd name="connsiteY18" fmla="*/ 177706 h 251914"/>
                <a:gd name="connsiteX19" fmla="*/ 180701 w 246549"/>
                <a:gd name="connsiteY19" fmla="*/ 172747 h 251914"/>
                <a:gd name="connsiteX20" fmla="*/ 167038 w 246549"/>
                <a:gd name="connsiteY20" fmla="*/ 158803 h 251914"/>
                <a:gd name="connsiteX21" fmla="*/ 153376 w 246549"/>
                <a:gd name="connsiteY21" fmla="*/ 172747 h 251914"/>
                <a:gd name="connsiteX22" fmla="*/ 153376 w 246549"/>
                <a:gd name="connsiteY22" fmla="*/ 177706 h 251914"/>
                <a:gd name="connsiteX23" fmla="*/ 204751 w 246549"/>
                <a:gd name="connsiteY23" fmla="*/ 251915 h 251914"/>
                <a:gd name="connsiteX24" fmla="*/ 204751 w 246549"/>
                <a:gd name="connsiteY24" fmla="*/ 234228 h 251914"/>
                <a:gd name="connsiteX25" fmla="*/ 183321 w 246549"/>
                <a:gd name="connsiteY25" fmla="*/ 214389 h 251914"/>
                <a:gd name="connsiteX26" fmla="*/ 160862 w 246549"/>
                <a:gd name="connsiteY26" fmla="*/ 214389 h 251914"/>
                <a:gd name="connsiteX27" fmla="*/ 201569 w 246549"/>
                <a:gd name="connsiteY27" fmla="*/ 199042 h 251914"/>
                <a:gd name="connsiteX28" fmla="*/ 201569 w 246549"/>
                <a:gd name="connsiteY28" fmla="*/ 163763 h 251914"/>
                <a:gd name="connsiteX29" fmla="*/ 237971 w 246549"/>
                <a:gd name="connsiteY29" fmla="*/ 118565 h 251914"/>
                <a:gd name="connsiteX30" fmla="*/ 241153 w 246549"/>
                <a:gd name="connsiteY30" fmla="*/ 87683 h 251914"/>
                <a:gd name="connsiteX31" fmla="*/ 195112 w 246549"/>
                <a:gd name="connsiteY31" fmla="*/ 132882 h 251914"/>
                <a:gd name="connsiteX32" fmla="*/ 160862 w 246549"/>
                <a:gd name="connsiteY32" fmla="*/ 132882 h 251914"/>
                <a:gd name="connsiteX33" fmla="*/ 114821 w 246549"/>
                <a:gd name="connsiteY33" fmla="*/ 87683 h 251914"/>
                <a:gd name="connsiteX34" fmla="*/ 118003 w 246549"/>
                <a:gd name="connsiteY34" fmla="*/ 118565 h 251914"/>
                <a:gd name="connsiteX35" fmla="*/ 145796 w 246549"/>
                <a:gd name="connsiteY35" fmla="*/ 152721 h 251914"/>
                <a:gd name="connsiteX36" fmla="*/ 191743 w 246549"/>
                <a:gd name="connsiteY36" fmla="*/ 87403 h 251914"/>
                <a:gd name="connsiteX37" fmla="*/ 178081 w 246549"/>
                <a:gd name="connsiteY37" fmla="*/ 71120 h 251914"/>
                <a:gd name="connsiteX38" fmla="*/ 164418 w 246549"/>
                <a:gd name="connsiteY38" fmla="*/ 87403 h 251914"/>
                <a:gd name="connsiteX39" fmla="*/ 164418 w 246549"/>
                <a:gd name="connsiteY39" fmla="*/ 93205 h 251914"/>
                <a:gd name="connsiteX40" fmla="*/ 178081 w 246549"/>
                <a:gd name="connsiteY40" fmla="*/ 109487 h 251914"/>
                <a:gd name="connsiteX41" fmla="*/ 191743 w 246549"/>
                <a:gd name="connsiteY41" fmla="*/ 93205 h 251914"/>
                <a:gd name="connsiteX42" fmla="*/ 191743 w 246549"/>
                <a:gd name="connsiteY42" fmla="*/ 87403 h 251914"/>
                <a:gd name="connsiteX43" fmla="*/ 68874 w 246549"/>
                <a:gd name="connsiteY43" fmla="*/ 93111 h 251914"/>
                <a:gd name="connsiteX44" fmla="*/ 0 w 246549"/>
                <a:gd name="connsiteY44" fmla="*/ 97416 h 251914"/>
                <a:gd name="connsiteX45" fmla="*/ 2339 w 246549"/>
                <a:gd name="connsiteY45" fmla="*/ 141679 h 251914"/>
                <a:gd name="connsiteX46" fmla="*/ 71214 w 246549"/>
                <a:gd name="connsiteY46" fmla="*/ 137374 h 251914"/>
                <a:gd name="connsiteX47" fmla="*/ 68874 w 246549"/>
                <a:gd name="connsiteY47" fmla="*/ 93111 h 251914"/>
                <a:gd name="connsiteX48" fmla="*/ 37338 w 246549"/>
                <a:gd name="connsiteY48" fmla="*/ 140556 h 251914"/>
                <a:gd name="connsiteX49" fmla="*/ 37338 w 246549"/>
                <a:gd name="connsiteY49" fmla="*/ 164325 h 251914"/>
                <a:gd name="connsiteX50" fmla="*/ 38367 w 246549"/>
                <a:gd name="connsiteY50" fmla="*/ 82162 h 251914"/>
                <a:gd name="connsiteX51" fmla="*/ 38367 w 246549"/>
                <a:gd name="connsiteY51" fmla="*/ 87683 h 251914"/>
                <a:gd name="connsiteX52" fmla="*/ 158897 w 246549"/>
                <a:gd name="connsiteY52" fmla="*/ 19277 h 251914"/>
                <a:gd name="connsiteX53" fmla="*/ 92456 w 246549"/>
                <a:gd name="connsiteY53" fmla="*/ 5428 h 251914"/>
                <a:gd name="connsiteX54" fmla="*/ 82162 w 246549"/>
                <a:gd name="connsiteY54" fmla="*/ 49035 h 251914"/>
                <a:gd name="connsiteX55" fmla="*/ 148603 w 246549"/>
                <a:gd name="connsiteY55" fmla="*/ 62885 h 251914"/>
                <a:gd name="connsiteX56" fmla="*/ 158897 w 246549"/>
                <a:gd name="connsiteY56" fmla="*/ 19277 h 251914"/>
                <a:gd name="connsiteX57" fmla="*/ 115383 w 246549"/>
                <a:gd name="connsiteY57" fmla="*/ 56428 h 251914"/>
                <a:gd name="connsiteX58" fmla="*/ 110797 w 246549"/>
                <a:gd name="connsiteY58" fmla="*/ 76641 h 251914"/>
                <a:gd name="connsiteX59" fmla="*/ 131478 w 246549"/>
                <a:gd name="connsiteY59" fmla="*/ 0 h 251914"/>
                <a:gd name="connsiteX60" fmla="*/ 125957 w 246549"/>
                <a:gd name="connsiteY60" fmla="*/ 5521 h 25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246549" h="251914">
                  <a:moveTo>
                    <a:pt x="93111" y="172747"/>
                  </a:moveTo>
                  <a:cubicBezTo>
                    <a:pt x="93111" y="164793"/>
                    <a:pt x="99474" y="158803"/>
                    <a:pt x="106774" y="158803"/>
                  </a:cubicBezTo>
                  <a:cubicBezTo>
                    <a:pt x="114073" y="158803"/>
                    <a:pt x="120436" y="165822"/>
                    <a:pt x="120436" y="172747"/>
                  </a:cubicBezTo>
                  <a:lnTo>
                    <a:pt x="120436" y="177706"/>
                  </a:lnTo>
                  <a:cubicBezTo>
                    <a:pt x="120436" y="185661"/>
                    <a:pt x="114073" y="191650"/>
                    <a:pt x="106774" y="191650"/>
                  </a:cubicBezTo>
                  <a:cubicBezTo>
                    <a:pt x="99474" y="191650"/>
                    <a:pt x="93111" y="184631"/>
                    <a:pt x="93111" y="177706"/>
                  </a:cubicBezTo>
                  <a:lnTo>
                    <a:pt x="93111" y="172747"/>
                  </a:lnTo>
                  <a:close/>
                  <a:moveTo>
                    <a:pt x="142427" y="251915"/>
                  </a:moveTo>
                  <a:lnTo>
                    <a:pt x="142427" y="235445"/>
                  </a:lnTo>
                  <a:cubicBezTo>
                    <a:pt x="142427" y="223373"/>
                    <a:pt x="134005" y="216822"/>
                    <a:pt x="122308" y="216822"/>
                  </a:cubicBezTo>
                  <a:lnTo>
                    <a:pt x="93766" y="216822"/>
                  </a:lnTo>
                  <a:cubicBezTo>
                    <a:pt x="93766" y="216822"/>
                    <a:pt x="86373" y="213547"/>
                    <a:pt x="75799" y="205874"/>
                  </a:cubicBezTo>
                  <a:cubicBezTo>
                    <a:pt x="65225" y="198200"/>
                    <a:pt x="44076" y="175180"/>
                    <a:pt x="44076" y="175180"/>
                  </a:cubicBezTo>
                  <a:cubicBezTo>
                    <a:pt x="35654" y="183976"/>
                    <a:pt x="36683" y="191650"/>
                    <a:pt x="46228" y="203628"/>
                  </a:cubicBezTo>
                  <a:lnTo>
                    <a:pt x="72711" y="236474"/>
                  </a:lnTo>
                  <a:lnTo>
                    <a:pt x="72711" y="251821"/>
                  </a:lnTo>
                  <a:moveTo>
                    <a:pt x="153376" y="177706"/>
                  </a:moveTo>
                  <a:cubicBezTo>
                    <a:pt x="153376" y="184725"/>
                    <a:pt x="159739" y="191650"/>
                    <a:pt x="167038" y="191650"/>
                  </a:cubicBezTo>
                  <a:cubicBezTo>
                    <a:pt x="174338" y="191650"/>
                    <a:pt x="180701" y="185661"/>
                    <a:pt x="180701" y="177706"/>
                  </a:cubicBezTo>
                  <a:lnTo>
                    <a:pt x="180701" y="172747"/>
                  </a:lnTo>
                  <a:cubicBezTo>
                    <a:pt x="180701" y="165728"/>
                    <a:pt x="174338" y="158803"/>
                    <a:pt x="167038" y="158803"/>
                  </a:cubicBezTo>
                  <a:cubicBezTo>
                    <a:pt x="159739" y="158803"/>
                    <a:pt x="153376" y="164793"/>
                    <a:pt x="153376" y="172747"/>
                  </a:cubicBezTo>
                  <a:lnTo>
                    <a:pt x="153376" y="177706"/>
                  </a:lnTo>
                  <a:close/>
                  <a:moveTo>
                    <a:pt x="204751" y="251915"/>
                  </a:moveTo>
                  <a:lnTo>
                    <a:pt x="204751" y="234228"/>
                  </a:lnTo>
                  <a:cubicBezTo>
                    <a:pt x="204751" y="222063"/>
                    <a:pt x="195112" y="214389"/>
                    <a:pt x="183321" y="214389"/>
                  </a:cubicBezTo>
                  <a:lnTo>
                    <a:pt x="160862" y="214389"/>
                  </a:lnTo>
                  <a:moveTo>
                    <a:pt x="201569" y="199042"/>
                  </a:moveTo>
                  <a:lnTo>
                    <a:pt x="201569" y="163763"/>
                  </a:lnTo>
                  <a:lnTo>
                    <a:pt x="237971" y="118565"/>
                  </a:lnTo>
                  <a:cubicBezTo>
                    <a:pt x="247610" y="105370"/>
                    <a:pt x="249762" y="96480"/>
                    <a:pt x="241153" y="87683"/>
                  </a:cubicBezTo>
                  <a:lnTo>
                    <a:pt x="195112" y="132882"/>
                  </a:lnTo>
                  <a:lnTo>
                    <a:pt x="160862" y="132882"/>
                  </a:lnTo>
                  <a:lnTo>
                    <a:pt x="114821" y="87683"/>
                  </a:lnTo>
                  <a:cubicBezTo>
                    <a:pt x="106306" y="96480"/>
                    <a:pt x="108364" y="105370"/>
                    <a:pt x="118003" y="118565"/>
                  </a:cubicBezTo>
                  <a:lnTo>
                    <a:pt x="145796" y="152721"/>
                  </a:lnTo>
                  <a:moveTo>
                    <a:pt x="191743" y="87403"/>
                  </a:moveTo>
                  <a:cubicBezTo>
                    <a:pt x="191743" y="78138"/>
                    <a:pt x="185380" y="71120"/>
                    <a:pt x="178081" y="71120"/>
                  </a:cubicBezTo>
                  <a:cubicBezTo>
                    <a:pt x="170782" y="71120"/>
                    <a:pt x="164418" y="79261"/>
                    <a:pt x="164418" y="87403"/>
                  </a:cubicBezTo>
                  <a:lnTo>
                    <a:pt x="164418" y="93205"/>
                  </a:lnTo>
                  <a:cubicBezTo>
                    <a:pt x="164418" y="102469"/>
                    <a:pt x="170782" y="109487"/>
                    <a:pt x="178081" y="109487"/>
                  </a:cubicBezTo>
                  <a:cubicBezTo>
                    <a:pt x="185380" y="109487"/>
                    <a:pt x="191743" y="101346"/>
                    <a:pt x="191743" y="93205"/>
                  </a:cubicBezTo>
                  <a:lnTo>
                    <a:pt x="191743" y="87403"/>
                  </a:lnTo>
                  <a:close/>
                  <a:moveTo>
                    <a:pt x="68874" y="93111"/>
                  </a:moveTo>
                  <a:lnTo>
                    <a:pt x="0" y="97416"/>
                  </a:lnTo>
                  <a:lnTo>
                    <a:pt x="2339" y="141679"/>
                  </a:lnTo>
                  <a:lnTo>
                    <a:pt x="71214" y="137374"/>
                  </a:lnTo>
                  <a:lnTo>
                    <a:pt x="68874" y="93111"/>
                  </a:lnTo>
                  <a:close/>
                  <a:moveTo>
                    <a:pt x="37338" y="140556"/>
                  </a:moveTo>
                  <a:lnTo>
                    <a:pt x="37338" y="164325"/>
                  </a:lnTo>
                  <a:moveTo>
                    <a:pt x="38367" y="82162"/>
                  </a:moveTo>
                  <a:lnTo>
                    <a:pt x="38367" y="87683"/>
                  </a:lnTo>
                  <a:moveTo>
                    <a:pt x="158897" y="19277"/>
                  </a:moveTo>
                  <a:lnTo>
                    <a:pt x="92456" y="5428"/>
                  </a:lnTo>
                  <a:lnTo>
                    <a:pt x="82162" y="49035"/>
                  </a:lnTo>
                  <a:lnTo>
                    <a:pt x="148603" y="62885"/>
                  </a:lnTo>
                  <a:lnTo>
                    <a:pt x="158897" y="19277"/>
                  </a:lnTo>
                  <a:close/>
                  <a:moveTo>
                    <a:pt x="115383" y="56428"/>
                  </a:moveTo>
                  <a:lnTo>
                    <a:pt x="110797" y="76641"/>
                  </a:lnTo>
                  <a:moveTo>
                    <a:pt x="131478" y="0"/>
                  </a:moveTo>
                  <a:lnTo>
                    <a:pt x="125957" y="5521"/>
                  </a:ln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2" name="Graphic 37">
              <a:extLst>
                <a:ext uri="{FF2B5EF4-FFF2-40B4-BE49-F238E27FC236}">
                  <a16:creationId xmlns:a16="http://schemas.microsoft.com/office/drawing/2014/main" id="{3FD61DD4-4709-474D-0680-2933783E5E73}"/>
                </a:ext>
              </a:extLst>
            </p:cNvPr>
            <p:cNvSpPr/>
            <p:nvPr/>
          </p:nvSpPr>
          <p:spPr>
            <a:xfrm>
              <a:off x="11105368" y="6353693"/>
              <a:ext cx="148977" cy="271378"/>
            </a:xfrm>
            <a:custGeom>
              <a:avLst/>
              <a:gdLst>
                <a:gd name="connsiteX0" fmla="*/ 90023 w 148977"/>
                <a:gd name="connsiteY0" fmla="*/ 271379 h 271378"/>
                <a:gd name="connsiteX1" fmla="*/ 58019 w 148977"/>
                <a:gd name="connsiteY1" fmla="*/ 253973 h 271378"/>
                <a:gd name="connsiteX2" fmla="*/ 50907 w 148977"/>
                <a:gd name="connsiteY2" fmla="*/ 239469 h 271378"/>
                <a:gd name="connsiteX3" fmla="*/ 44263 w 148977"/>
                <a:gd name="connsiteY3" fmla="*/ 214483 h 271378"/>
                <a:gd name="connsiteX4" fmla="*/ 44169 w 148977"/>
                <a:gd name="connsiteY4" fmla="*/ 191930 h 271378"/>
                <a:gd name="connsiteX5" fmla="*/ 57551 w 148977"/>
                <a:gd name="connsiteY5" fmla="*/ 204002 h 271378"/>
                <a:gd name="connsiteX6" fmla="*/ 60639 w 148977"/>
                <a:gd name="connsiteY6" fmla="*/ 213173 h 271378"/>
                <a:gd name="connsiteX7" fmla="*/ 60639 w 148977"/>
                <a:gd name="connsiteY7" fmla="*/ 155341 h 271378"/>
                <a:gd name="connsiteX8" fmla="*/ 68874 w 148977"/>
                <a:gd name="connsiteY8" fmla="*/ 144767 h 271378"/>
                <a:gd name="connsiteX9" fmla="*/ 77203 w 148977"/>
                <a:gd name="connsiteY9" fmla="*/ 155247 h 271378"/>
                <a:gd name="connsiteX10" fmla="*/ 77203 w 148977"/>
                <a:gd name="connsiteY10" fmla="*/ 188281 h 271378"/>
                <a:gd name="connsiteX11" fmla="*/ 85625 w 148977"/>
                <a:gd name="connsiteY11" fmla="*/ 182198 h 271378"/>
                <a:gd name="connsiteX12" fmla="*/ 94515 w 148977"/>
                <a:gd name="connsiteY12" fmla="*/ 190059 h 271378"/>
                <a:gd name="connsiteX13" fmla="*/ 101627 w 148977"/>
                <a:gd name="connsiteY13" fmla="*/ 186035 h 271378"/>
                <a:gd name="connsiteX14" fmla="*/ 110423 w 148977"/>
                <a:gd name="connsiteY14" fmla="*/ 195019 h 271378"/>
                <a:gd name="connsiteX15" fmla="*/ 116131 w 148977"/>
                <a:gd name="connsiteY15" fmla="*/ 192211 h 271378"/>
                <a:gd name="connsiteX16" fmla="*/ 123524 w 148977"/>
                <a:gd name="connsiteY16" fmla="*/ 198013 h 271378"/>
                <a:gd name="connsiteX17" fmla="*/ 123992 w 148977"/>
                <a:gd name="connsiteY17" fmla="*/ 200633 h 271378"/>
                <a:gd name="connsiteX18" fmla="*/ 125302 w 148977"/>
                <a:gd name="connsiteY18" fmla="*/ 231701 h 271378"/>
                <a:gd name="connsiteX19" fmla="*/ 125302 w 148977"/>
                <a:gd name="connsiteY19" fmla="*/ 232357 h 271378"/>
                <a:gd name="connsiteX20" fmla="*/ 125302 w 148977"/>
                <a:gd name="connsiteY20" fmla="*/ 232357 h 271378"/>
                <a:gd name="connsiteX21" fmla="*/ 90023 w 148977"/>
                <a:gd name="connsiteY21" fmla="*/ 271379 h 271378"/>
                <a:gd name="connsiteX22" fmla="*/ 93298 w 148977"/>
                <a:gd name="connsiteY22" fmla="*/ 146919 h 271378"/>
                <a:gd name="connsiteX23" fmla="*/ 148978 w 148977"/>
                <a:gd name="connsiteY23" fmla="*/ 74676 h 271378"/>
                <a:gd name="connsiteX24" fmla="*/ 74489 w 148977"/>
                <a:gd name="connsiteY24" fmla="*/ 0 h 271378"/>
                <a:gd name="connsiteX25" fmla="*/ 0 w 148977"/>
                <a:gd name="connsiteY25" fmla="*/ 74676 h 271378"/>
                <a:gd name="connsiteX26" fmla="*/ 46509 w 148977"/>
                <a:gd name="connsiteY26" fmla="*/ 143924 h 271378"/>
                <a:gd name="connsiteX27" fmla="*/ 76735 w 148977"/>
                <a:gd name="connsiteY27" fmla="*/ 31443 h 271378"/>
                <a:gd name="connsiteX28" fmla="*/ 76735 w 148977"/>
                <a:gd name="connsiteY28" fmla="*/ 45199 h 271378"/>
                <a:gd name="connsiteX29" fmla="*/ 104060 w 148977"/>
                <a:gd name="connsiteY29" fmla="*/ 74770 h 271378"/>
                <a:gd name="connsiteX30" fmla="*/ 74489 w 148977"/>
                <a:gd name="connsiteY30" fmla="*/ 104434 h 271378"/>
                <a:gd name="connsiteX31" fmla="*/ 44918 w 148977"/>
                <a:gd name="connsiteY31" fmla="*/ 74770 h 271378"/>
                <a:gd name="connsiteX32" fmla="*/ 49597 w 148977"/>
                <a:gd name="connsiteY32" fmla="*/ 58861 h 271378"/>
                <a:gd name="connsiteX33" fmla="*/ 58580 w 148977"/>
                <a:gd name="connsiteY33" fmla="*/ 67845 h 271378"/>
                <a:gd name="connsiteX34" fmla="*/ 58580 w 148977"/>
                <a:gd name="connsiteY34" fmla="*/ 49690 h 271378"/>
                <a:gd name="connsiteX35" fmla="*/ 58580 w 148977"/>
                <a:gd name="connsiteY35" fmla="*/ 49690 h 271378"/>
                <a:gd name="connsiteX36" fmla="*/ 58580 w 148977"/>
                <a:gd name="connsiteY36" fmla="*/ 49690 h 271378"/>
                <a:gd name="connsiteX37" fmla="*/ 58580 w 148977"/>
                <a:gd name="connsiteY37" fmla="*/ 40426 h 271378"/>
                <a:gd name="connsiteX38" fmla="*/ 31255 w 148977"/>
                <a:gd name="connsiteY38" fmla="*/ 40426 h 271378"/>
                <a:gd name="connsiteX39" fmla="*/ 39771 w 148977"/>
                <a:gd name="connsiteY39" fmla="*/ 48942 h 271378"/>
                <a:gd name="connsiteX40" fmla="*/ 31255 w 148977"/>
                <a:gd name="connsiteY40" fmla="*/ 74676 h 271378"/>
                <a:gd name="connsiteX41" fmla="*/ 74489 w 148977"/>
                <a:gd name="connsiteY41" fmla="*/ 118097 h 271378"/>
                <a:gd name="connsiteX42" fmla="*/ 117722 w 148977"/>
                <a:gd name="connsiteY42" fmla="*/ 74676 h 271378"/>
                <a:gd name="connsiteX43" fmla="*/ 76828 w 148977"/>
                <a:gd name="connsiteY43" fmla="*/ 31349 h 271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48977" h="271378">
                  <a:moveTo>
                    <a:pt x="90023" y="271379"/>
                  </a:moveTo>
                  <a:cubicBezTo>
                    <a:pt x="77203" y="271379"/>
                    <a:pt x="65505" y="266139"/>
                    <a:pt x="58019" y="253973"/>
                  </a:cubicBezTo>
                  <a:cubicBezTo>
                    <a:pt x="55586" y="250511"/>
                    <a:pt x="53153" y="245458"/>
                    <a:pt x="50907" y="239469"/>
                  </a:cubicBezTo>
                  <a:cubicBezTo>
                    <a:pt x="49597" y="236006"/>
                    <a:pt x="45947" y="221876"/>
                    <a:pt x="44263" y="214483"/>
                  </a:cubicBezTo>
                  <a:cubicBezTo>
                    <a:pt x="42204" y="205406"/>
                    <a:pt x="37151" y="193521"/>
                    <a:pt x="44169" y="191930"/>
                  </a:cubicBezTo>
                  <a:cubicBezTo>
                    <a:pt x="48848" y="190901"/>
                    <a:pt x="54650" y="195861"/>
                    <a:pt x="57551" y="204002"/>
                  </a:cubicBezTo>
                  <a:cubicBezTo>
                    <a:pt x="58393" y="206342"/>
                    <a:pt x="59423" y="209523"/>
                    <a:pt x="60639" y="213173"/>
                  </a:cubicBezTo>
                  <a:lnTo>
                    <a:pt x="60639" y="155341"/>
                  </a:lnTo>
                  <a:cubicBezTo>
                    <a:pt x="60639" y="149539"/>
                    <a:pt x="64289" y="144767"/>
                    <a:pt x="68874" y="144767"/>
                  </a:cubicBezTo>
                  <a:cubicBezTo>
                    <a:pt x="73459" y="144767"/>
                    <a:pt x="77203" y="149446"/>
                    <a:pt x="77203" y="155247"/>
                  </a:cubicBezTo>
                  <a:lnTo>
                    <a:pt x="77203" y="188281"/>
                  </a:lnTo>
                  <a:cubicBezTo>
                    <a:pt x="78606" y="184538"/>
                    <a:pt x="81788" y="182198"/>
                    <a:pt x="85625" y="182198"/>
                  </a:cubicBezTo>
                  <a:cubicBezTo>
                    <a:pt x="90023" y="182198"/>
                    <a:pt x="93673" y="185380"/>
                    <a:pt x="94515" y="190059"/>
                  </a:cubicBezTo>
                  <a:cubicBezTo>
                    <a:pt x="96199" y="187626"/>
                    <a:pt x="98726" y="186035"/>
                    <a:pt x="101627" y="186035"/>
                  </a:cubicBezTo>
                  <a:cubicBezTo>
                    <a:pt x="106306" y="186035"/>
                    <a:pt x="110049" y="189685"/>
                    <a:pt x="110423" y="195019"/>
                  </a:cubicBezTo>
                  <a:cubicBezTo>
                    <a:pt x="111827" y="193241"/>
                    <a:pt x="113605" y="192118"/>
                    <a:pt x="116131" y="192211"/>
                  </a:cubicBezTo>
                  <a:cubicBezTo>
                    <a:pt x="119126" y="192211"/>
                    <a:pt x="122776" y="194363"/>
                    <a:pt x="123524" y="198013"/>
                  </a:cubicBezTo>
                  <a:cubicBezTo>
                    <a:pt x="123711" y="199136"/>
                    <a:pt x="123899" y="199885"/>
                    <a:pt x="123992" y="200633"/>
                  </a:cubicBezTo>
                  <a:cubicBezTo>
                    <a:pt x="125021" y="209710"/>
                    <a:pt x="125302" y="231701"/>
                    <a:pt x="125302" y="231701"/>
                  </a:cubicBezTo>
                  <a:cubicBezTo>
                    <a:pt x="125302" y="231982"/>
                    <a:pt x="125302" y="232169"/>
                    <a:pt x="125302" y="232357"/>
                  </a:cubicBezTo>
                  <a:lnTo>
                    <a:pt x="125302" y="232357"/>
                  </a:lnTo>
                  <a:cubicBezTo>
                    <a:pt x="125302" y="261647"/>
                    <a:pt x="105557" y="271379"/>
                    <a:pt x="90023" y="271379"/>
                  </a:cubicBezTo>
                  <a:close/>
                  <a:moveTo>
                    <a:pt x="93298" y="146919"/>
                  </a:moveTo>
                  <a:cubicBezTo>
                    <a:pt x="125302" y="138590"/>
                    <a:pt x="148978" y="109394"/>
                    <a:pt x="148978" y="74676"/>
                  </a:cubicBezTo>
                  <a:cubicBezTo>
                    <a:pt x="148978" y="33408"/>
                    <a:pt x="115664" y="0"/>
                    <a:pt x="74489" y="0"/>
                  </a:cubicBezTo>
                  <a:cubicBezTo>
                    <a:pt x="33314" y="0"/>
                    <a:pt x="0" y="33408"/>
                    <a:pt x="0" y="74676"/>
                  </a:cubicBezTo>
                  <a:cubicBezTo>
                    <a:pt x="0" y="106025"/>
                    <a:pt x="19277" y="132789"/>
                    <a:pt x="46509" y="143924"/>
                  </a:cubicBezTo>
                  <a:moveTo>
                    <a:pt x="76735" y="31443"/>
                  </a:moveTo>
                  <a:lnTo>
                    <a:pt x="76735" y="45199"/>
                  </a:lnTo>
                  <a:cubicBezTo>
                    <a:pt x="91988" y="46322"/>
                    <a:pt x="104060" y="59142"/>
                    <a:pt x="104060" y="74770"/>
                  </a:cubicBezTo>
                  <a:cubicBezTo>
                    <a:pt x="104060" y="90397"/>
                    <a:pt x="90772" y="104434"/>
                    <a:pt x="74489" y="104434"/>
                  </a:cubicBezTo>
                  <a:cubicBezTo>
                    <a:pt x="58206" y="104434"/>
                    <a:pt x="44918" y="91146"/>
                    <a:pt x="44918" y="74770"/>
                  </a:cubicBezTo>
                  <a:cubicBezTo>
                    <a:pt x="44918" y="68874"/>
                    <a:pt x="46696" y="63447"/>
                    <a:pt x="49597" y="58861"/>
                  </a:cubicBezTo>
                  <a:lnTo>
                    <a:pt x="58580" y="67845"/>
                  </a:lnTo>
                  <a:lnTo>
                    <a:pt x="58580" y="49690"/>
                  </a:lnTo>
                  <a:cubicBezTo>
                    <a:pt x="58580" y="49690"/>
                    <a:pt x="58580" y="49690"/>
                    <a:pt x="58580" y="49690"/>
                  </a:cubicBezTo>
                  <a:lnTo>
                    <a:pt x="58580" y="49690"/>
                  </a:lnTo>
                  <a:lnTo>
                    <a:pt x="58580" y="40426"/>
                  </a:lnTo>
                  <a:lnTo>
                    <a:pt x="31255" y="40426"/>
                  </a:lnTo>
                  <a:lnTo>
                    <a:pt x="39771" y="48942"/>
                  </a:lnTo>
                  <a:cubicBezTo>
                    <a:pt x="34437" y="56147"/>
                    <a:pt x="31255" y="65037"/>
                    <a:pt x="31255" y="74676"/>
                  </a:cubicBezTo>
                  <a:cubicBezTo>
                    <a:pt x="31255" y="98632"/>
                    <a:pt x="50626" y="118097"/>
                    <a:pt x="74489" y="118097"/>
                  </a:cubicBezTo>
                  <a:cubicBezTo>
                    <a:pt x="98351" y="118097"/>
                    <a:pt x="117722" y="98632"/>
                    <a:pt x="117722" y="74676"/>
                  </a:cubicBezTo>
                  <a:cubicBezTo>
                    <a:pt x="117722" y="50720"/>
                    <a:pt x="99568" y="32565"/>
                    <a:pt x="76828" y="31349"/>
                  </a:cubicBezTo>
                  <a:close/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  <p:sp>
          <p:nvSpPr>
            <p:cNvPr id="33" name="Graphic 42">
              <a:extLst>
                <a:ext uri="{FF2B5EF4-FFF2-40B4-BE49-F238E27FC236}">
                  <a16:creationId xmlns:a16="http://schemas.microsoft.com/office/drawing/2014/main" id="{EF5DF4DC-2426-5B8B-D8C6-91DCAE989C52}"/>
                </a:ext>
              </a:extLst>
            </p:cNvPr>
            <p:cNvSpPr/>
            <p:nvPr/>
          </p:nvSpPr>
          <p:spPr>
            <a:xfrm>
              <a:off x="11629221" y="6371420"/>
              <a:ext cx="248995" cy="235884"/>
            </a:xfrm>
            <a:custGeom>
              <a:avLst/>
              <a:gdLst>
                <a:gd name="connsiteX0" fmla="*/ 155323 w 248995"/>
                <a:gd name="connsiteY0" fmla="*/ 27939 h 235884"/>
                <a:gd name="connsiteX1" fmla="*/ 152048 w 248995"/>
                <a:gd name="connsiteY1" fmla="*/ 155019 h 235884"/>
                <a:gd name="connsiteX2" fmla="*/ 24781 w 248995"/>
                <a:gd name="connsiteY2" fmla="*/ 151838 h 235884"/>
                <a:gd name="connsiteX3" fmla="*/ 28056 w 248995"/>
                <a:gd name="connsiteY3" fmla="*/ 24757 h 235884"/>
                <a:gd name="connsiteX4" fmla="*/ 155323 w 248995"/>
                <a:gd name="connsiteY4" fmla="*/ 27939 h 235884"/>
                <a:gd name="connsiteX5" fmla="*/ 229999 w 248995"/>
                <a:gd name="connsiteY5" fmla="*/ 219121 h 235884"/>
                <a:gd name="connsiteX6" fmla="*/ 214091 w 248995"/>
                <a:gd name="connsiteY6" fmla="*/ 234187 h 235884"/>
                <a:gd name="connsiteX7" fmla="*/ 205295 w 248995"/>
                <a:gd name="connsiteY7" fmla="*/ 234000 h 235884"/>
                <a:gd name="connsiteX8" fmla="*/ 163090 w 248995"/>
                <a:gd name="connsiteY8" fmla="*/ 189644 h 235884"/>
                <a:gd name="connsiteX9" fmla="*/ 163278 w 248995"/>
                <a:gd name="connsiteY9" fmla="*/ 180847 h 235884"/>
                <a:gd name="connsiteX10" fmla="*/ 179186 w 248995"/>
                <a:gd name="connsiteY10" fmla="*/ 165781 h 235884"/>
                <a:gd name="connsiteX11" fmla="*/ 187982 w 248995"/>
                <a:gd name="connsiteY11" fmla="*/ 165968 h 235884"/>
                <a:gd name="connsiteX12" fmla="*/ 230187 w 248995"/>
                <a:gd name="connsiteY12" fmla="*/ 210418 h 235884"/>
                <a:gd name="connsiteX13" fmla="*/ 229999 w 248995"/>
                <a:gd name="connsiteY13" fmla="*/ 219215 h 235884"/>
                <a:gd name="connsiteX14" fmla="*/ 179092 w 248995"/>
                <a:gd name="connsiteY14" fmla="*/ 166249 h 235884"/>
                <a:gd name="connsiteX15" fmla="*/ 164494 w 248995"/>
                <a:gd name="connsiteY15" fmla="*/ 180099 h 235884"/>
                <a:gd name="connsiteX16" fmla="*/ 146433 w 248995"/>
                <a:gd name="connsiteY16" fmla="*/ 161570 h 235884"/>
                <a:gd name="connsiteX17" fmla="*/ 161032 w 248995"/>
                <a:gd name="connsiteY17" fmla="*/ 147720 h 235884"/>
                <a:gd name="connsiteX18" fmla="*/ 179092 w 248995"/>
                <a:gd name="connsiteY18" fmla="*/ 166249 h 235884"/>
                <a:gd name="connsiteX19" fmla="*/ 128092 w 248995"/>
                <a:gd name="connsiteY19" fmla="*/ 130782 h 235884"/>
                <a:gd name="connsiteX20" fmla="*/ 37227 w 248995"/>
                <a:gd name="connsiteY20" fmla="*/ 130782 h 235884"/>
                <a:gd name="connsiteX21" fmla="*/ 82613 w 248995"/>
                <a:gd name="connsiteY21" fmla="*/ 85397 h 235884"/>
                <a:gd name="connsiteX22" fmla="*/ 128092 w 248995"/>
                <a:gd name="connsiteY22" fmla="*/ 130782 h 235884"/>
                <a:gd name="connsiteX23" fmla="*/ 106101 w 248995"/>
                <a:gd name="connsiteY23" fmla="*/ 60973 h 235884"/>
                <a:gd name="connsiteX24" fmla="*/ 82613 w 248995"/>
                <a:gd name="connsiteY24" fmla="*/ 84367 h 235884"/>
                <a:gd name="connsiteX25" fmla="*/ 59124 w 248995"/>
                <a:gd name="connsiteY25" fmla="*/ 60973 h 235884"/>
                <a:gd name="connsiteX26" fmla="*/ 82613 w 248995"/>
                <a:gd name="connsiteY26" fmla="*/ 37578 h 235884"/>
                <a:gd name="connsiteX27" fmla="*/ 106101 w 248995"/>
                <a:gd name="connsiteY27" fmla="*/ 60973 h 235884"/>
                <a:gd name="connsiteX28" fmla="*/ 151300 w 248995"/>
                <a:gd name="connsiteY28" fmla="*/ 130782 h 235884"/>
                <a:gd name="connsiteX29" fmla="*/ 130057 w 248995"/>
                <a:gd name="connsiteY29" fmla="*/ 130782 h 235884"/>
                <a:gd name="connsiteX30" fmla="*/ 158879 w 248995"/>
                <a:gd name="connsiteY30" fmla="*/ 101960 h 235884"/>
                <a:gd name="connsiteX31" fmla="*/ 158973 w 248995"/>
                <a:gd name="connsiteY31" fmla="*/ 101399 h 235884"/>
                <a:gd name="connsiteX32" fmla="*/ 144094 w 248995"/>
                <a:gd name="connsiteY32" fmla="*/ 86520 h 235884"/>
                <a:gd name="connsiteX33" fmla="*/ 158973 w 248995"/>
                <a:gd name="connsiteY33" fmla="*/ 71641 h 235884"/>
                <a:gd name="connsiteX34" fmla="*/ 248996 w 248995"/>
                <a:gd name="connsiteY34" fmla="*/ 130782 h 235884"/>
                <a:gd name="connsiteX35" fmla="*/ 196872 w 248995"/>
                <a:gd name="connsiteY35" fmla="*/ 130782 h 235884"/>
                <a:gd name="connsiteX36" fmla="*/ 222887 w 248995"/>
                <a:gd name="connsiteY36" fmla="*/ 104767 h 235884"/>
                <a:gd name="connsiteX37" fmla="*/ 248902 w 248995"/>
                <a:gd name="connsiteY37" fmla="*/ 130782 h 235884"/>
                <a:gd name="connsiteX38" fmla="*/ 236456 w 248995"/>
                <a:gd name="connsiteY38" fmla="*/ 90824 h 235884"/>
                <a:gd name="connsiteX39" fmla="*/ 222981 w 248995"/>
                <a:gd name="connsiteY39" fmla="*/ 104206 h 235884"/>
                <a:gd name="connsiteX40" fmla="*/ 209506 w 248995"/>
                <a:gd name="connsiteY40" fmla="*/ 90824 h 235884"/>
                <a:gd name="connsiteX41" fmla="*/ 222981 w 248995"/>
                <a:gd name="connsiteY41" fmla="*/ 77442 h 235884"/>
                <a:gd name="connsiteX42" fmla="*/ 236456 w 248995"/>
                <a:gd name="connsiteY42" fmla="*/ 90824 h 235884"/>
                <a:gd name="connsiteX43" fmla="*/ 187889 w 248995"/>
                <a:gd name="connsiteY43" fmla="*/ 112067 h 235884"/>
                <a:gd name="connsiteX44" fmla="*/ 194814 w 248995"/>
                <a:gd name="connsiteY44" fmla="*/ 130782 h 235884"/>
                <a:gd name="connsiteX45" fmla="*/ 183397 w 248995"/>
                <a:gd name="connsiteY45" fmla="*/ 130782 h 235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48995" h="235884">
                  <a:moveTo>
                    <a:pt x="155323" y="27939"/>
                  </a:moveTo>
                  <a:cubicBezTo>
                    <a:pt x="189573" y="63967"/>
                    <a:pt x="188170" y="120863"/>
                    <a:pt x="152048" y="155019"/>
                  </a:cubicBezTo>
                  <a:cubicBezTo>
                    <a:pt x="116020" y="189269"/>
                    <a:pt x="59031" y="187772"/>
                    <a:pt x="24781" y="151838"/>
                  </a:cubicBezTo>
                  <a:cubicBezTo>
                    <a:pt x="-9469" y="115810"/>
                    <a:pt x="-8065" y="58914"/>
                    <a:pt x="28056" y="24757"/>
                  </a:cubicBezTo>
                  <a:cubicBezTo>
                    <a:pt x="64084" y="-9492"/>
                    <a:pt x="121074" y="-7995"/>
                    <a:pt x="155323" y="27939"/>
                  </a:cubicBezTo>
                  <a:close/>
                  <a:moveTo>
                    <a:pt x="229999" y="219121"/>
                  </a:moveTo>
                  <a:lnTo>
                    <a:pt x="214091" y="234187"/>
                  </a:lnTo>
                  <a:cubicBezTo>
                    <a:pt x="211564" y="236527"/>
                    <a:pt x="207634" y="236433"/>
                    <a:pt x="205295" y="234000"/>
                  </a:cubicBezTo>
                  <a:lnTo>
                    <a:pt x="163090" y="189644"/>
                  </a:lnTo>
                  <a:cubicBezTo>
                    <a:pt x="160751" y="187117"/>
                    <a:pt x="160845" y="183187"/>
                    <a:pt x="163278" y="180847"/>
                  </a:cubicBezTo>
                  <a:lnTo>
                    <a:pt x="179186" y="165781"/>
                  </a:lnTo>
                  <a:cubicBezTo>
                    <a:pt x="181713" y="163441"/>
                    <a:pt x="185643" y="163535"/>
                    <a:pt x="187982" y="165968"/>
                  </a:cubicBezTo>
                  <a:lnTo>
                    <a:pt x="230187" y="210418"/>
                  </a:lnTo>
                  <a:cubicBezTo>
                    <a:pt x="232526" y="212945"/>
                    <a:pt x="232432" y="216875"/>
                    <a:pt x="229999" y="219215"/>
                  </a:cubicBezTo>
                  <a:close/>
                  <a:moveTo>
                    <a:pt x="179092" y="166249"/>
                  </a:moveTo>
                  <a:lnTo>
                    <a:pt x="164494" y="180099"/>
                  </a:lnTo>
                  <a:lnTo>
                    <a:pt x="146433" y="161570"/>
                  </a:lnTo>
                  <a:lnTo>
                    <a:pt x="161032" y="147720"/>
                  </a:lnTo>
                  <a:lnTo>
                    <a:pt x="179092" y="166249"/>
                  </a:lnTo>
                  <a:close/>
                  <a:moveTo>
                    <a:pt x="128092" y="130782"/>
                  </a:moveTo>
                  <a:lnTo>
                    <a:pt x="37227" y="130782"/>
                  </a:lnTo>
                  <a:cubicBezTo>
                    <a:pt x="37227" y="105703"/>
                    <a:pt x="57533" y="85397"/>
                    <a:pt x="82613" y="85397"/>
                  </a:cubicBezTo>
                  <a:cubicBezTo>
                    <a:pt x="107692" y="85397"/>
                    <a:pt x="128092" y="105703"/>
                    <a:pt x="128092" y="130782"/>
                  </a:cubicBezTo>
                  <a:close/>
                  <a:moveTo>
                    <a:pt x="106101" y="60973"/>
                  </a:moveTo>
                  <a:cubicBezTo>
                    <a:pt x="106101" y="73886"/>
                    <a:pt x="95620" y="84367"/>
                    <a:pt x="82613" y="84367"/>
                  </a:cubicBezTo>
                  <a:cubicBezTo>
                    <a:pt x="69605" y="84367"/>
                    <a:pt x="59124" y="73886"/>
                    <a:pt x="59124" y="60973"/>
                  </a:cubicBezTo>
                  <a:cubicBezTo>
                    <a:pt x="59124" y="48059"/>
                    <a:pt x="69605" y="37578"/>
                    <a:pt x="82613" y="37578"/>
                  </a:cubicBezTo>
                  <a:cubicBezTo>
                    <a:pt x="95620" y="37578"/>
                    <a:pt x="106101" y="48059"/>
                    <a:pt x="106101" y="60973"/>
                  </a:cubicBezTo>
                  <a:close/>
                  <a:moveTo>
                    <a:pt x="151300" y="130782"/>
                  </a:moveTo>
                  <a:lnTo>
                    <a:pt x="130057" y="130782"/>
                  </a:lnTo>
                  <a:cubicBezTo>
                    <a:pt x="130057" y="114874"/>
                    <a:pt x="142971" y="101960"/>
                    <a:pt x="158879" y="101960"/>
                  </a:cubicBezTo>
                  <a:moveTo>
                    <a:pt x="158973" y="101399"/>
                  </a:moveTo>
                  <a:cubicBezTo>
                    <a:pt x="150738" y="101399"/>
                    <a:pt x="144094" y="94755"/>
                    <a:pt x="144094" y="86520"/>
                  </a:cubicBezTo>
                  <a:cubicBezTo>
                    <a:pt x="144094" y="78285"/>
                    <a:pt x="150738" y="71641"/>
                    <a:pt x="158973" y="71641"/>
                  </a:cubicBezTo>
                  <a:moveTo>
                    <a:pt x="248996" y="130782"/>
                  </a:moveTo>
                  <a:lnTo>
                    <a:pt x="196872" y="130782"/>
                  </a:lnTo>
                  <a:cubicBezTo>
                    <a:pt x="196872" y="116371"/>
                    <a:pt x="208570" y="104767"/>
                    <a:pt x="222887" y="104767"/>
                  </a:cubicBezTo>
                  <a:cubicBezTo>
                    <a:pt x="237205" y="104767"/>
                    <a:pt x="248902" y="116371"/>
                    <a:pt x="248902" y="130782"/>
                  </a:cubicBezTo>
                  <a:close/>
                  <a:moveTo>
                    <a:pt x="236456" y="90824"/>
                  </a:moveTo>
                  <a:cubicBezTo>
                    <a:pt x="236456" y="98217"/>
                    <a:pt x="230467" y="104206"/>
                    <a:pt x="222981" y="104206"/>
                  </a:cubicBezTo>
                  <a:cubicBezTo>
                    <a:pt x="215495" y="104206"/>
                    <a:pt x="209506" y="98217"/>
                    <a:pt x="209506" y="90824"/>
                  </a:cubicBezTo>
                  <a:cubicBezTo>
                    <a:pt x="209506" y="83431"/>
                    <a:pt x="215495" y="77442"/>
                    <a:pt x="222981" y="77442"/>
                  </a:cubicBezTo>
                  <a:cubicBezTo>
                    <a:pt x="230467" y="77442"/>
                    <a:pt x="236456" y="83431"/>
                    <a:pt x="236456" y="90824"/>
                  </a:cubicBezTo>
                  <a:close/>
                  <a:moveTo>
                    <a:pt x="187889" y="112067"/>
                  </a:moveTo>
                  <a:cubicBezTo>
                    <a:pt x="192194" y="117120"/>
                    <a:pt x="194814" y="123670"/>
                    <a:pt x="194814" y="130782"/>
                  </a:cubicBezTo>
                  <a:lnTo>
                    <a:pt x="183397" y="130782"/>
                  </a:lnTo>
                </a:path>
              </a:pathLst>
            </a:custGeom>
            <a:noFill/>
            <a:ln w="762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E"/>
            </a:p>
          </p:txBody>
        </p:sp>
      </p:grpSp>
      <p:sp>
        <p:nvSpPr>
          <p:cNvPr id="68" name="Freeform 67">
            <a:extLst>
              <a:ext uri="{FF2B5EF4-FFF2-40B4-BE49-F238E27FC236}">
                <a16:creationId xmlns:a16="http://schemas.microsoft.com/office/drawing/2014/main" id="{F4CE1453-773C-EAF5-4E2A-ADA4463C0C1D}"/>
              </a:ext>
            </a:extLst>
          </p:cNvPr>
          <p:cNvSpPr/>
          <p:nvPr userDrawn="1"/>
        </p:nvSpPr>
        <p:spPr>
          <a:xfrm flipH="1">
            <a:off x="11730370" y="19249"/>
            <a:ext cx="209665" cy="6532681"/>
          </a:xfrm>
          <a:custGeom>
            <a:avLst/>
            <a:gdLst>
              <a:gd name="connsiteX0" fmla="*/ 0 w 5566410"/>
              <a:gd name="connsiteY0" fmla="*/ 0 h 5864860"/>
              <a:gd name="connsiteX1" fmla="*/ 0 w 5566410"/>
              <a:gd name="connsiteY1" fmla="*/ 5665471 h 5864860"/>
              <a:gd name="connsiteX2" fmla="*/ 199390 w 5566410"/>
              <a:gd name="connsiteY2" fmla="*/ 5864861 h 5864860"/>
              <a:gd name="connsiteX3" fmla="*/ 5566411 w 5566410"/>
              <a:gd name="connsiteY3" fmla="*/ 5864861 h 5864860"/>
              <a:gd name="connsiteX0" fmla="*/ 0 w 5576686"/>
              <a:gd name="connsiteY0" fmla="*/ 0 h 6532681"/>
              <a:gd name="connsiteX1" fmla="*/ 10275 w 5576686"/>
              <a:gd name="connsiteY1" fmla="*/ 6333291 h 6532681"/>
              <a:gd name="connsiteX2" fmla="*/ 209665 w 5576686"/>
              <a:gd name="connsiteY2" fmla="*/ 6532681 h 6532681"/>
              <a:gd name="connsiteX3" fmla="*/ 5576686 w 5576686"/>
              <a:gd name="connsiteY3" fmla="*/ 6532681 h 6532681"/>
              <a:gd name="connsiteX0" fmla="*/ 0 w 5448349"/>
              <a:gd name="connsiteY0" fmla="*/ 0 h 6540702"/>
              <a:gd name="connsiteX1" fmla="*/ 10275 w 5448349"/>
              <a:gd name="connsiteY1" fmla="*/ 6333291 h 6540702"/>
              <a:gd name="connsiteX2" fmla="*/ 209665 w 5448349"/>
              <a:gd name="connsiteY2" fmla="*/ 6532681 h 6540702"/>
              <a:gd name="connsiteX3" fmla="*/ 5448349 w 5448349"/>
              <a:gd name="connsiteY3" fmla="*/ 6540702 h 6540702"/>
              <a:gd name="connsiteX0" fmla="*/ 0 w 3082836"/>
              <a:gd name="connsiteY0" fmla="*/ 0 h 6532681"/>
              <a:gd name="connsiteX1" fmla="*/ 10275 w 3082836"/>
              <a:gd name="connsiteY1" fmla="*/ 6333291 h 6532681"/>
              <a:gd name="connsiteX2" fmla="*/ 209665 w 3082836"/>
              <a:gd name="connsiteY2" fmla="*/ 6532681 h 6532681"/>
              <a:gd name="connsiteX3" fmla="*/ 3082836 w 3082836"/>
              <a:gd name="connsiteY3" fmla="*/ 6530763 h 6532681"/>
              <a:gd name="connsiteX0" fmla="*/ 0 w 1826465"/>
              <a:gd name="connsiteY0" fmla="*/ 0 h 6538197"/>
              <a:gd name="connsiteX1" fmla="*/ 10275 w 1826465"/>
              <a:gd name="connsiteY1" fmla="*/ 6333291 h 6538197"/>
              <a:gd name="connsiteX2" fmla="*/ 209665 w 1826465"/>
              <a:gd name="connsiteY2" fmla="*/ 6532681 h 6538197"/>
              <a:gd name="connsiteX3" fmla="*/ 1826465 w 1826465"/>
              <a:gd name="connsiteY3" fmla="*/ 6538197 h 6538197"/>
              <a:gd name="connsiteX0" fmla="*/ 0 w 965853"/>
              <a:gd name="connsiteY0" fmla="*/ 0 h 6532987"/>
              <a:gd name="connsiteX1" fmla="*/ 10275 w 965853"/>
              <a:gd name="connsiteY1" fmla="*/ 6333291 h 6532987"/>
              <a:gd name="connsiteX2" fmla="*/ 209665 w 965853"/>
              <a:gd name="connsiteY2" fmla="*/ 6532681 h 6532987"/>
              <a:gd name="connsiteX3" fmla="*/ 965853 w 965853"/>
              <a:gd name="connsiteY3" fmla="*/ 6529232 h 6532987"/>
              <a:gd name="connsiteX0" fmla="*/ 0 w 209665"/>
              <a:gd name="connsiteY0" fmla="*/ 0 h 6532681"/>
              <a:gd name="connsiteX1" fmla="*/ 10275 w 209665"/>
              <a:gd name="connsiteY1" fmla="*/ 6333291 h 6532681"/>
              <a:gd name="connsiteX2" fmla="*/ 209665 w 209665"/>
              <a:gd name="connsiteY2" fmla="*/ 6532681 h 6532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65" h="6532681">
                <a:moveTo>
                  <a:pt x="0" y="0"/>
                </a:moveTo>
                <a:cubicBezTo>
                  <a:pt x="0" y="1888490"/>
                  <a:pt x="10275" y="4444801"/>
                  <a:pt x="10275" y="6333291"/>
                </a:cubicBezTo>
                <a:cubicBezTo>
                  <a:pt x="10275" y="6443781"/>
                  <a:pt x="99175" y="6532681"/>
                  <a:pt x="209665" y="6532681"/>
                </a:cubicBezTo>
              </a:path>
            </a:pathLst>
          </a:custGeom>
          <a:noFill/>
          <a:ln w="25400" cap="rnd">
            <a:solidFill>
              <a:srgbClr val="0FA3DD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2B1437-315C-2F2A-4BD4-E7E0C4DA2E95}"/>
              </a:ext>
            </a:extLst>
          </p:cNvPr>
          <p:cNvCxnSpPr>
            <a:cxnSpLocks/>
          </p:cNvCxnSpPr>
          <p:nvPr userDrawn="1"/>
        </p:nvCxnSpPr>
        <p:spPr>
          <a:xfrm flipH="1">
            <a:off x="826846" y="6551930"/>
            <a:ext cx="10916148" cy="0"/>
          </a:xfrm>
          <a:prstGeom prst="line">
            <a:avLst/>
          </a:prstGeom>
          <a:ln w="25400">
            <a:solidFill>
              <a:srgbClr val="0FA3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ABA10B4C-09FE-7838-719C-BE4C2FD295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96866" y="6115049"/>
            <a:ext cx="637919" cy="61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689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9" r:id="rId5"/>
    <p:sldLayoutId id="2147483668" r:id="rId6"/>
    <p:sldLayoutId id="2147483670" r:id="rId7"/>
    <p:sldLayoutId id="2147483664" r:id="rId8"/>
    <p:sldLayoutId id="2147483665" r:id="rId9"/>
    <p:sldLayoutId id="2147483666" r:id="rId10"/>
    <p:sldLayoutId id="2147483682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7" r:id="rId17"/>
    <p:sldLayoutId id="2147483676" r:id="rId18"/>
    <p:sldLayoutId id="2147483679" r:id="rId19"/>
    <p:sldLayoutId id="2147483680" r:id="rId20"/>
    <p:sldLayoutId id="2147483681" r:id="rId21"/>
    <p:sldLayoutId id="2147483683" r:id="rId22"/>
    <p:sldLayoutId id="2147483678" r:id="rId23"/>
    <p:sldLayoutId id="2147483684" r:id="rId24"/>
  </p:sldLayoutIdLst>
  <p:txStyles>
    <p:titleStyle>
      <a:lvl1pPr algn="r" defTabSz="914400" rtl="0" eaLnBrk="1" latinLnBrk="0" hangingPunct="1">
        <a:lnSpc>
          <a:spcPct val="120000"/>
        </a:lnSpc>
        <a:spcBef>
          <a:spcPct val="0"/>
        </a:spcBef>
        <a:buNone/>
        <a:defRPr sz="3200" b="0" kern="1200">
          <a:solidFill>
            <a:srgbClr val="0C1B3E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314325" indent="-304800" algn="r" defTabSz="914400" rtl="0" eaLnBrk="1" latinLnBrk="0" hangingPunct="1">
        <a:lnSpc>
          <a:spcPct val="90000"/>
        </a:lnSpc>
        <a:spcBef>
          <a:spcPts val="500"/>
        </a:spcBef>
        <a:buClr>
          <a:srgbClr val="A07524"/>
        </a:buClr>
        <a:buFont typeface="System Font Regular"/>
        <a:buChar char="⁃"/>
        <a:tabLst/>
        <a:defRPr sz="28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628650" indent="-263525" algn="r" defTabSz="914400" rtl="0" eaLnBrk="1" latinLnBrk="0" hangingPunct="1">
        <a:lnSpc>
          <a:spcPct val="90000"/>
        </a:lnSpc>
        <a:spcBef>
          <a:spcPts val="500"/>
        </a:spcBef>
        <a:buClr>
          <a:srgbClr val="A07524"/>
        </a:buClr>
        <a:buFont typeface="Arial" panose="020B0604020202020204" pitchFamily="34" charset="0"/>
        <a:buChar char="•"/>
        <a:tabLst/>
        <a:defRPr sz="28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933450" indent="-304800" algn="r" defTabSz="914400" rtl="0" eaLnBrk="1" latinLnBrk="0" hangingPunct="1">
        <a:lnSpc>
          <a:spcPct val="90000"/>
        </a:lnSpc>
        <a:spcBef>
          <a:spcPts val="500"/>
        </a:spcBef>
        <a:buClr>
          <a:srgbClr val="A07524"/>
        </a:buClr>
        <a:buFont typeface="System Font Regular"/>
        <a:buChar char="⁃"/>
        <a:tabLst/>
        <a:defRPr sz="28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208088" indent="-274638" algn="r" defTabSz="914400" rtl="0" eaLnBrk="1" latinLnBrk="0" hangingPunct="1">
        <a:lnSpc>
          <a:spcPct val="90000"/>
        </a:lnSpc>
        <a:spcBef>
          <a:spcPts val="500"/>
        </a:spcBef>
        <a:buClr>
          <a:srgbClr val="A07524"/>
        </a:buClr>
        <a:buFont typeface="Arial" panose="020B0604020202020204" pitchFamily="34" charset="0"/>
        <a:buChar char="•"/>
        <a:tabLst/>
        <a:defRPr sz="28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3">
            <a:extLst>
              <a:ext uri="{FF2B5EF4-FFF2-40B4-BE49-F238E27FC236}">
                <a16:creationId xmlns:a16="http://schemas.microsoft.com/office/drawing/2014/main" id="{D2118A2E-5941-93D5-AB22-F3B29B9F4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867" y="1018770"/>
            <a:ext cx="11416266" cy="2410230"/>
          </a:xfrm>
        </p:spPr>
        <p:txBody>
          <a:bodyPr/>
          <a:lstStyle/>
          <a:p>
            <a:r>
              <a:rPr lang="en-US" dirty="0"/>
              <a:t>Learn Like a GEM</a:t>
            </a:r>
            <a:endParaRPr lang="en-AE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F77EE45-48AC-8F67-0CC6-933A8F604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867" y="3554916"/>
            <a:ext cx="11416266" cy="1500187"/>
          </a:xfrm>
        </p:spPr>
        <p:txBody>
          <a:bodyPr/>
          <a:lstStyle/>
          <a:p>
            <a:r>
              <a:rPr lang="ar-AE" sz="2800" b="1" dirty="0">
                <a:latin typeface="Calibri" panose="020F0502020204030204" pitchFamily="34" charset="0"/>
                <a:cs typeface="Calibri" panose="020F0502020204030204" pitchFamily="34" charset="0"/>
              </a:rPr>
              <a:t>الوحدة</a:t>
            </a:r>
            <a:r>
              <a:rPr lang="ar-AE" sz="2800" dirty="0">
                <a:latin typeface="Calibri" panose="020F0502020204030204" pitchFamily="34" charset="0"/>
                <a:cs typeface="Calibri" panose="020F0502020204030204" pitchFamily="34" charset="0"/>
              </a:rPr>
              <a:t>: (</a:t>
            </a:r>
            <a:r>
              <a:rPr lang="ar-AE" sz="2800" dirty="0"/>
              <a:t>دراسة إقليمي</a:t>
            </a:r>
            <a:r>
              <a:rPr lang="ar-AE" sz="2800" dirty="0">
                <a:latin typeface="Calibri" panose="020F0502020204030204" pitchFamily="34" charset="0"/>
                <a:cs typeface="Calibri" panose="020F0502020204030204" pitchFamily="34" charset="0"/>
              </a:rPr>
              <a:t>ة لدولة الإمارات)  </a:t>
            </a:r>
          </a:p>
          <a:p>
            <a:r>
              <a:rPr lang="ar-AE" sz="2800" b="1" dirty="0">
                <a:latin typeface="Calibri" panose="020F0502020204030204" pitchFamily="34" charset="0"/>
                <a:cs typeface="Calibri" panose="020F0502020204030204" pitchFamily="34" charset="0"/>
              </a:rPr>
              <a:t>الدرس</a:t>
            </a:r>
            <a:r>
              <a:rPr lang="ar-AE" sz="2800" dirty="0">
                <a:latin typeface="Calibri" panose="020F0502020204030204" pitchFamily="34" charset="0"/>
                <a:cs typeface="Calibri" panose="020F0502020204030204" pitchFamily="34" charset="0"/>
              </a:rPr>
              <a:t>: (</a:t>
            </a:r>
            <a:r>
              <a:rPr lang="ar-AE" sz="2800" dirty="0"/>
              <a:t>الخصائص الطبيعية لدولة الإمارات</a:t>
            </a:r>
            <a:r>
              <a:rPr lang="ar-AE" sz="2800" dirty="0">
                <a:latin typeface="Calibri" panose="020F0502020204030204" pitchFamily="34" charset="0"/>
                <a:cs typeface="Calibri" panose="020F0502020204030204" pitchFamily="34" charset="0"/>
              </a:rPr>
              <a:t>)  </a:t>
            </a:r>
          </a:p>
          <a:p>
            <a:r>
              <a:rPr lang="ar-AE" sz="2800" b="1" dirty="0">
                <a:latin typeface="Calibri" panose="020F0502020204030204" pitchFamily="34" charset="0"/>
                <a:cs typeface="Calibri" panose="020F0502020204030204" pitchFamily="34" charset="0"/>
              </a:rPr>
              <a:t>التاريخ</a:t>
            </a:r>
            <a:r>
              <a:rPr lang="ar-AE" sz="2800" dirty="0">
                <a:latin typeface="Calibri" panose="020F0502020204030204" pitchFamily="34" charset="0"/>
                <a:cs typeface="Calibri" panose="020F0502020204030204" pitchFamily="34" charset="0"/>
              </a:rPr>
              <a:t>: (</a:t>
            </a:r>
            <a:r>
              <a:rPr lang="ar-AE" sz="2800" dirty="0"/>
              <a:t>أبريل 2026</a:t>
            </a:r>
            <a:r>
              <a:rPr lang="ar-AE" sz="28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en-A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79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633B9-EFD2-CA6F-7D39-2AC7F252A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424C014-2EFE-C5E6-EA73-8ABBAE3140F6}"/>
              </a:ext>
            </a:extLst>
          </p:cNvPr>
          <p:cNvSpPr/>
          <p:nvPr/>
        </p:nvSpPr>
        <p:spPr>
          <a:xfrm>
            <a:off x="2804187" y="16770"/>
            <a:ext cx="912429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5 دقائق 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FE9837-2B6C-C789-DD84-46D95A223456}"/>
              </a:ext>
            </a:extLst>
          </p:cNvPr>
          <p:cNvSpPr/>
          <p:nvPr/>
        </p:nvSpPr>
        <p:spPr>
          <a:xfrm>
            <a:off x="3716616" y="277340"/>
            <a:ext cx="3820643" cy="721784"/>
          </a:xfrm>
          <a:prstGeom prst="rect">
            <a:avLst/>
          </a:prstGeom>
          <a:solidFill>
            <a:srgbClr val="F59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</a:t>
            </a:r>
            <a:r>
              <a:rPr kumimoji="0" lang="ar-EG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عمل </a:t>
            </a:r>
            <a:r>
              <a:rPr lang="ar-AE" sz="2400" b="1" u="sng" dirty="0">
                <a:solidFill>
                  <a:srgbClr val="C00000"/>
                </a:solidFill>
                <a:latin typeface="Arial" panose="020B0604020202020204"/>
                <a:cs typeface="Arial" panose="020B0604020202020204" pitchFamily="34" charset="0"/>
              </a:rPr>
              <a:t>فرد</a:t>
            </a:r>
            <a:r>
              <a:rPr kumimoji="0" lang="ar-EG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ي</a:t>
            </a:r>
            <a:r>
              <a:rPr kumimoji="0" lang="ar-AE" sz="2400" b="1" i="0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)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ounded Rectangle 6">
            <a:extLst>
              <a:ext uri="{FF2B5EF4-FFF2-40B4-BE49-F238E27FC236}">
                <a16:creationId xmlns:a16="http://schemas.microsoft.com/office/drawing/2014/main" id="{00B496C4-EC8E-A666-2DB8-75BFBA2B2CE8}"/>
              </a:ext>
            </a:extLst>
          </p:cNvPr>
          <p:cNvSpPr/>
          <p:nvPr/>
        </p:nvSpPr>
        <p:spPr>
          <a:xfrm>
            <a:off x="104743" y="50053"/>
            <a:ext cx="2413544" cy="67653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استراتيجية العصف الذهني –التحقق الإيجابي 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494F0F-97F1-74B8-8D62-C0D555408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21" y="999124"/>
            <a:ext cx="2267266" cy="7947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FFD2C1-8819-C4A0-3C2B-2A77FA462C9F}"/>
              </a:ext>
            </a:extLst>
          </p:cNvPr>
          <p:cNvSpPr txBox="1"/>
          <p:nvPr/>
        </p:nvSpPr>
        <p:spPr>
          <a:xfrm>
            <a:off x="609600" y="2466837"/>
            <a:ext cx="10198100" cy="1211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6000"/>
              </a:lnSpc>
              <a:spcAft>
                <a:spcPts val="800"/>
              </a:spcAft>
            </a:pPr>
            <a:r>
              <a:rPr lang="ar-A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ما </a:t>
            </a:r>
            <a:r>
              <a:rPr lang="ar-AE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المدن التى قامت على السهل الساحلى الشرقى</a:t>
            </a:r>
            <a:r>
              <a:rPr lang="ar-AE" sz="4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؟</a:t>
            </a:r>
            <a:endParaRPr lang="ar-AE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6000"/>
              </a:lnSpc>
              <a:spcAft>
                <a:spcPts val="800"/>
              </a:spcAft>
            </a:pPr>
            <a:r>
              <a:rPr lang="ar-AE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.......................................................................................................................</a:t>
            </a:r>
            <a:endParaRPr lang="ar-AE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66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A2B75-F9BC-5E03-3BD0-B12BE0AC1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334E6A8-8461-370C-B9DF-E7E3DE041249}"/>
              </a:ext>
            </a:extLst>
          </p:cNvPr>
          <p:cNvSpPr/>
          <p:nvPr/>
        </p:nvSpPr>
        <p:spPr>
          <a:xfrm>
            <a:off x="2804187" y="16770"/>
            <a:ext cx="912429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5 دقائق 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E3B9B7-A418-8DE8-6D3E-959A956D5B23}"/>
              </a:ext>
            </a:extLst>
          </p:cNvPr>
          <p:cNvSpPr/>
          <p:nvPr/>
        </p:nvSpPr>
        <p:spPr>
          <a:xfrm>
            <a:off x="3716616" y="277340"/>
            <a:ext cx="3820643" cy="721784"/>
          </a:xfrm>
          <a:prstGeom prst="rect">
            <a:avLst/>
          </a:prstGeom>
          <a:solidFill>
            <a:srgbClr val="F595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</a:t>
            </a:r>
            <a:r>
              <a:rPr lang="ar-AE" sz="2400" b="1" u="sng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/>
                <a:cs typeface="Arial" panose="020B0604020202020204" pitchFamily="34" charset="0"/>
              </a:rPr>
              <a:t>تقييم </a:t>
            </a:r>
            <a:r>
              <a:rPr kumimoji="0" lang="ar-EG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AE" sz="24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ذاتي)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Rounded Rectangle 6">
            <a:extLst>
              <a:ext uri="{FF2B5EF4-FFF2-40B4-BE49-F238E27FC236}">
                <a16:creationId xmlns:a16="http://schemas.microsoft.com/office/drawing/2014/main" id="{9312A814-4F9B-D488-8326-C5C1B36279E6}"/>
              </a:ext>
            </a:extLst>
          </p:cNvPr>
          <p:cNvSpPr/>
          <p:nvPr/>
        </p:nvSpPr>
        <p:spPr>
          <a:xfrm>
            <a:off x="104743" y="50053"/>
            <a:ext cx="2413544" cy="67653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استراتيجية العصف الذهني </a:t>
            </a:r>
            <a:r>
              <a:rPr lang="ar-AE" dirty="0">
                <a:solidFill>
                  <a:prstClr val="white"/>
                </a:solidFill>
                <a:latin typeface="Arial" panose="020B0604020202020204"/>
                <a:cs typeface="Arial" panose="020B0604020202020204" pitchFamily="34" charset="0"/>
              </a:rPr>
              <a:t>– التحقق الإيجابي</a:t>
            </a: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C04080-8132-D87A-074C-F233724A3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21" y="999124"/>
            <a:ext cx="2267266" cy="7947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C5D0C5-046E-EF55-6BB9-FC7B7A717AD6}"/>
              </a:ext>
            </a:extLst>
          </p:cNvPr>
          <p:cNvSpPr txBox="1"/>
          <p:nvPr/>
        </p:nvSpPr>
        <p:spPr>
          <a:xfrm>
            <a:off x="609600" y="2466837"/>
            <a:ext cx="10198100" cy="14629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06000"/>
              </a:lnSpc>
              <a:spcAft>
                <a:spcPts val="800"/>
              </a:spcAft>
            </a:pPr>
            <a:r>
              <a:rPr lang="ar-AE" sz="4000" b="1" dirty="0">
                <a:latin typeface="Calibri" panose="020F0502020204030204" pitchFamily="34" charset="0"/>
                <a:ea typeface="Calibri" panose="020F0502020204030204" pitchFamily="34" charset="0"/>
              </a:rPr>
              <a:t>ما المدن التى قامت على السهل الساحلى الشرقى؟</a:t>
            </a:r>
            <a:r>
              <a:rPr lang="ar-AE" sz="40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ar-JO" sz="4000" b="1" dirty="0">
                <a:highlight>
                  <a:srgbClr val="FFFF00"/>
                </a:highlight>
              </a:rPr>
              <a:t>الفجيرة – دبا – خورفكان - كلباء</a:t>
            </a:r>
            <a:endParaRPr lang="ar-SA" sz="40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057913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E9228-38BF-998E-B7CC-003535190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  <a:br>
              <a:rPr lang="ar-AE" dirty="0"/>
            </a:br>
            <a:br>
              <a:rPr lang="ar-AE" dirty="0"/>
            </a:br>
            <a:br>
              <a:rPr lang="ar-AE" dirty="0"/>
            </a:br>
            <a:r>
              <a:rPr lang="ar-AE" dirty="0"/>
              <a:t> </a:t>
            </a:r>
            <a:r>
              <a:rPr lang="ar-AE" dirty="0">
                <a:highlight>
                  <a:srgbClr val="FFFF00"/>
                </a:highlight>
              </a:rPr>
              <a:t>استنتاج مفاهيم جديدة  </a:t>
            </a:r>
            <a:br>
              <a:rPr lang="en-US" b="1" dirty="0">
                <a:highlight>
                  <a:srgbClr val="FFFF00"/>
                </a:highlight>
              </a:rPr>
            </a:br>
            <a:br>
              <a:rPr lang="en-US" dirty="0"/>
            </a:br>
            <a:r>
              <a:rPr lang="ar-AE" b="1" dirty="0">
                <a:highlight>
                  <a:srgbClr val="FFFF00"/>
                </a:highlight>
              </a:rPr>
              <a:t>استنتاج الخصائص الطبيعية لدولة الإمارات ( الجبال – الأودية)</a:t>
            </a:r>
            <a:br>
              <a:rPr lang="en-US" b="1" dirty="0">
                <a:highlight>
                  <a:srgbClr val="FFFF00"/>
                </a:highlight>
              </a:rPr>
            </a:br>
            <a:br>
              <a:rPr lang="en-US" b="1" dirty="0">
                <a:highlight>
                  <a:srgbClr val="FFFF00"/>
                </a:highlight>
              </a:rPr>
            </a:br>
            <a:br>
              <a:rPr lang="ar-AE" dirty="0"/>
            </a:br>
            <a:endParaRPr lang="en-A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3FC594-8BEB-9FAB-C9A4-700ACC5352A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defTabSz="685800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ar-AE" sz="4000" dirty="0">
                <a:solidFill>
                  <a:schemeClr val="tx1"/>
                </a:solidFill>
                <a:ea typeface="Calibri" panose="020F0502020204030204" pitchFamily="34" charset="0"/>
              </a:rPr>
              <a:t>  أن يفسر الطالب بعض المفاهيم</a:t>
            </a:r>
            <a:r>
              <a:rPr lang="en-US" sz="4000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ar-AE" sz="4000" dirty="0">
                <a:solidFill>
                  <a:schemeClr val="tx1"/>
                </a:solidFill>
                <a:ea typeface="Calibri" panose="020F0502020204030204" pitchFamily="34" charset="0"/>
              </a:rPr>
              <a:t> الجديدة </a:t>
            </a:r>
          </a:p>
          <a:p>
            <a:pPr defTabSz="685800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ar-AE" sz="4000" dirty="0">
                <a:solidFill>
                  <a:schemeClr val="tx1"/>
                </a:solidFill>
                <a:ea typeface="Calibri" panose="020F0502020204030204" pitchFamily="34" charset="0"/>
              </a:rPr>
              <a:t>أن يتعرف على الخصائص الطبيعية لدولة الإمارات</a:t>
            </a:r>
          </a:p>
          <a:p>
            <a:pPr defTabSz="685800" rt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defRPr/>
            </a:pPr>
            <a:r>
              <a:rPr lang="ar-AE" sz="4000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10DFAF-CF7E-0AB0-0DD3-90BAC99CCA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144588"/>
            <a:ext cx="5821350" cy="628650"/>
          </a:xfrm>
        </p:spPr>
        <p:txBody>
          <a:bodyPr/>
          <a:lstStyle/>
          <a:p>
            <a:pPr marL="0" indent="0" algn="l" defTabSz="914400" rtl="0" eaLnBrk="1" latinLnBrk="0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ar-AE" dirty="0"/>
              <a:t>في  نهاية هذا الدرس يكون الطالب قادرًا على: </a:t>
            </a: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979043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589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15187-1A0D-9D62-EFB1-80274A64F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0C257D-8A83-9407-0222-4014A208B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351" y="-74470"/>
            <a:ext cx="1905098" cy="7221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DD782B-AE1C-5A32-57C1-C659A1FC0C4C}"/>
              </a:ext>
            </a:extLst>
          </p:cNvPr>
          <p:cNvSpPr/>
          <p:nvPr/>
        </p:nvSpPr>
        <p:spPr>
          <a:xfrm>
            <a:off x="2590800" y="1"/>
            <a:ext cx="7429500" cy="1079499"/>
          </a:xfrm>
          <a:prstGeom prst="rect">
            <a:avLst/>
          </a:prstGeom>
          <a:solidFill>
            <a:schemeClr val="accent5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400" dirty="0">
                <a:solidFill>
                  <a:srgbClr val="FF0000"/>
                </a:solidFill>
                <a:highlight>
                  <a:srgbClr val="FFFF00"/>
                </a:highlight>
              </a:rPr>
              <a:t>ما المساحة التى تشكلها الجبال من مساحة دولة الإمارات؟</a:t>
            </a:r>
            <a:endParaRPr lang="en-US" sz="24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1272A6-E75F-45F7-055A-0AD899948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1123006"/>
            <a:ext cx="11811000" cy="5268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92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5F7249-5251-6A18-278B-7EBDF398E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351" y="-74470"/>
            <a:ext cx="1905098" cy="7221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1475AB2-ED4E-CAD0-C332-EEFDA17D799B}"/>
              </a:ext>
            </a:extLst>
          </p:cNvPr>
          <p:cNvSpPr/>
          <p:nvPr/>
        </p:nvSpPr>
        <p:spPr>
          <a:xfrm>
            <a:off x="2209800" y="6061166"/>
            <a:ext cx="9702800" cy="705394"/>
          </a:xfrm>
          <a:prstGeom prst="rect">
            <a:avLst/>
          </a:prstGeom>
          <a:solidFill>
            <a:schemeClr val="accent5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rgbClr val="FF0000"/>
                </a:solidFill>
              </a:rPr>
              <a:t>ما أشهر الجبال في مرتفعات رؤوس الجبال ؟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16789F-2F7E-5282-3FC3-849EA1EEE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51" y="91440"/>
            <a:ext cx="10083800" cy="558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87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149C3-89A4-F4B8-C113-9B7EFB0C3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84D389-DE34-C9ED-D97A-A1D1633C0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351" y="-74470"/>
            <a:ext cx="1905098" cy="7221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0885FF9-66E8-2348-CFBE-153BF9A95571}"/>
              </a:ext>
            </a:extLst>
          </p:cNvPr>
          <p:cNvSpPr/>
          <p:nvPr/>
        </p:nvSpPr>
        <p:spPr>
          <a:xfrm>
            <a:off x="1092200" y="5092700"/>
            <a:ext cx="10820400" cy="1673860"/>
          </a:xfrm>
          <a:prstGeom prst="rect">
            <a:avLst/>
          </a:prstGeom>
          <a:solidFill>
            <a:schemeClr val="accent5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rgbClr val="FF0000"/>
                </a:solidFill>
              </a:rPr>
              <a:t> بما تمتاز مرتفعات الشميلية ؟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EBBDC6-5726-C8A5-7319-EE0AB5B75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50" y="91440"/>
            <a:ext cx="10820399" cy="500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98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A852A-AD86-B9A9-A611-D7AFC5B26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138557-8312-9B61-BE5F-9ADDC542D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351" y="-74470"/>
            <a:ext cx="1905098" cy="72217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8B3E02-0787-0D84-584E-35E91E7571E5}"/>
              </a:ext>
            </a:extLst>
          </p:cNvPr>
          <p:cNvSpPr/>
          <p:nvPr/>
        </p:nvSpPr>
        <p:spPr>
          <a:xfrm>
            <a:off x="1092200" y="5092700"/>
            <a:ext cx="10820400" cy="1673860"/>
          </a:xfrm>
          <a:prstGeom prst="rect">
            <a:avLst/>
          </a:prstGeom>
          <a:solidFill>
            <a:schemeClr val="accent5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dirty="0">
                <a:solidFill>
                  <a:srgbClr val="FF0000"/>
                </a:solidFill>
              </a:rPr>
              <a:t> من أين تمتد المرتفعات الوسطى ؟</a:t>
            </a:r>
          </a:p>
          <a:p>
            <a:pPr algn="ctr"/>
            <a:r>
              <a:rPr lang="ar-AE" sz="3600" dirty="0">
                <a:solidFill>
                  <a:srgbClr val="FF0000"/>
                </a:solidFill>
              </a:rPr>
              <a:t> ما المقصود بالأودية؟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819EE-F21D-40D9-EA56-876859E71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500" y="647700"/>
            <a:ext cx="7785100" cy="43433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63E3A3-BD8D-A765-0E66-5F81BEC5BB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47700"/>
            <a:ext cx="3949651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015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460A8E-62B0-DA88-8281-8A07C0BE1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787" y="1145336"/>
            <a:ext cx="10406785" cy="626479"/>
          </a:xfrm>
        </p:spPr>
        <p:txBody>
          <a:bodyPr>
            <a:normAutofit fontScale="90000"/>
          </a:bodyPr>
          <a:lstStyle/>
          <a:p>
            <a:endParaRPr lang="en-AE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647E72-580F-402A-0B48-D3D41AD86441}"/>
              </a:ext>
            </a:extLst>
          </p:cNvPr>
          <p:cNvSpPr/>
          <p:nvPr/>
        </p:nvSpPr>
        <p:spPr>
          <a:xfrm>
            <a:off x="241301" y="2080855"/>
            <a:ext cx="11315688" cy="440884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>
                <a:solidFill>
                  <a:srgbClr val="FF0000"/>
                </a:solidFill>
                <a:highlight>
                  <a:srgbClr val="FFFF00"/>
                </a:highlight>
              </a:rPr>
              <a:t>ما المساحة التى تشكلها الجبال من مساحة دولة الإمارات؟ </a:t>
            </a:r>
          </a:p>
          <a:p>
            <a:pPr algn="ctr"/>
            <a:r>
              <a:rPr lang="ar-AE" sz="4000" dirty="0">
                <a:solidFill>
                  <a:srgbClr val="FF0000"/>
                </a:solidFill>
                <a:highlight>
                  <a:srgbClr val="FFFF00"/>
                </a:highlight>
              </a:rPr>
              <a:t>ما أشهر الجبال في مرتفعات رؤوس الجبال؟ </a:t>
            </a:r>
          </a:p>
          <a:p>
            <a:pPr algn="ctr"/>
            <a:r>
              <a:rPr lang="ar-AE" sz="4000" dirty="0">
                <a:solidFill>
                  <a:srgbClr val="FF0000"/>
                </a:solidFill>
                <a:highlight>
                  <a:srgbClr val="FFFF00"/>
                </a:highlight>
              </a:rPr>
              <a:t>من أين تمتد المرتفعات الوسطى ؟</a:t>
            </a:r>
          </a:p>
          <a:p>
            <a:pPr algn="ctr"/>
            <a:r>
              <a:rPr lang="ar-AE" sz="4000" dirty="0">
                <a:solidFill>
                  <a:srgbClr val="FF0000"/>
                </a:solidFill>
                <a:highlight>
                  <a:srgbClr val="FFFF00"/>
                </a:highlight>
              </a:rPr>
              <a:t> ما المقصود بالأودية؟</a:t>
            </a:r>
            <a:endParaRPr lang="en-US" sz="40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155B62-554A-F031-9A95-9122B9B77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408" y="884057"/>
            <a:ext cx="2916919" cy="88775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6F8920-3F52-C35C-A9F9-EF9284E89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0207" y="208268"/>
            <a:ext cx="2835972" cy="6280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0F06C1-C123-B959-2247-E9443967F3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301" y="-167442"/>
            <a:ext cx="3038899" cy="77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62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291CB29-2ED9-B6F1-2FA7-6CABEE4D9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787" y="1145336"/>
            <a:ext cx="10406785" cy="626479"/>
          </a:xfrm>
        </p:spPr>
        <p:txBody>
          <a:bodyPr>
            <a:normAutofit fontScale="90000"/>
          </a:bodyPr>
          <a:lstStyle/>
          <a:p>
            <a:r>
              <a:rPr lang="ar-AE" dirty="0"/>
              <a:t> </a:t>
            </a:r>
            <a:endParaRPr lang="en-AE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0AA165A-1802-CFD9-979B-C49352951A85}"/>
                  </a:ext>
                </a:extLst>
              </p14:cNvPr>
              <p14:cNvContentPartPr/>
              <p14:nvPr/>
            </p14:nvContentPartPr>
            <p14:xfrm>
              <a:off x="-744632" y="2961417"/>
              <a:ext cx="41760" cy="952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0AA165A-1802-CFD9-979B-C49352951A8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750752" y="2955297"/>
                <a:ext cx="54000" cy="96444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2AECDA5-F42D-5304-9105-AC24C9A4C119}"/>
              </a:ext>
            </a:extLst>
          </p:cNvPr>
          <p:cNvSpPr txBox="1"/>
          <p:nvPr/>
        </p:nvSpPr>
        <p:spPr>
          <a:xfrm>
            <a:off x="4953000" y="3728951"/>
            <a:ext cx="67765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3600" b="1" dirty="0">
                <a:highlight>
                  <a:srgbClr val="FFFF00"/>
                </a:highlight>
              </a:rPr>
              <a:t>استنتاج  الخصائص الطبيعية لدولة الإمارات (الجبال – الأودية)</a:t>
            </a:r>
            <a:endParaRPr lang="en-US" sz="3600" b="1" dirty="0">
              <a:highlight>
                <a:srgbClr val="FFFF00"/>
              </a:highligh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0A1B9C-27F7-02D5-7F9C-3383B1BC7E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7101" y="136405"/>
            <a:ext cx="3038899" cy="7721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E4419D-CD3B-5D68-375A-C3A491BB44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197" y="220761"/>
            <a:ext cx="2650904" cy="69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2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65A62-BEFF-26DC-FEBA-1D7F56465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787" y="1145336"/>
            <a:ext cx="10406785" cy="626479"/>
          </a:xfrm>
        </p:spPr>
        <p:txBody>
          <a:bodyPr>
            <a:normAutofit fontScale="90000"/>
          </a:bodyPr>
          <a:lstStyle/>
          <a:p>
            <a:endParaRPr lang="en-A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05EEA1A-D2DE-1008-DED5-0A238D74E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61" y="677803"/>
            <a:ext cx="3330769" cy="83443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C99A87-AFED-3ADC-30A2-C13D1EEE3046}"/>
              </a:ext>
            </a:extLst>
          </p:cNvPr>
          <p:cNvSpPr/>
          <p:nvPr/>
        </p:nvSpPr>
        <p:spPr>
          <a:xfrm>
            <a:off x="248194" y="2207623"/>
            <a:ext cx="11338560" cy="39725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AE" sz="4000" dirty="0">
              <a:solidFill>
                <a:srgbClr val="FF0000"/>
              </a:solidFill>
            </a:endParaRPr>
          </a:p>
          <a:p>
            <a:pPr algn="r"/>
            <a:endParaRPr lang="ar-AE" sz="48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algn="r"/>
            <a:endParaRPr lang="ar-AE" sz="48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algn="r"/>
            <a:r>
              <a:rPr lang="ar-AE" sz="4800">
                <a:solidFill>
                  <a:srgbClr val="FF0000"/>
                </a:solidFill>
                <a:highlight>
                  <a:srgbClr val="FFFF00"/>
                </a:highlight>
              </a:rPr>
              <a:t>بما </a:t>
            </a:r>
            <a:r>
              <a:rPr lang="ar-AE" sz="4800" dirty="0">
                <a:solidFill>
                  <a:srgbClr val="FF0000"/>
                </a:solidFill>
                <a:highlight>
                  <a:srgbClr val="FFFF00"/>
                </a:highlight>
              </a:rPr>
              <a:t>تمتاز مرتفعات </a:t>
            </a:r>
            <a:r>
              <a:rPr lang="ar-AE" sz="4800">
                <a:solidFill>
                  <a:srgbClr val="FF0000"/>
                </a:solidFill>
                <a:highlight>
                  <a:srgbClr val="FFFF00"/>
                </a:highlight>
              </a:rPr>
              <a:t>الشميلية ؟</a:t>
            </a:r>
          </a:p>
          <a:p>
            <a:pPr algn="r"/>
            <a:endParaRPr lang="ar-AE" sz="48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algn="r"/>
            <a:r>
              <a:rPr lang="ar-AE" sz="4000" b="1" dirty="0">
                <a:solidFill>
                  <a:srgbClr val="FF0000"/>
                </a:solidFill>
                <a:highlight>
                  <a:srgbClr val="00FF00"/>
                </a:highlight>
              </a:rPr>
              <a:t>ماذا تعرف عن المرتفعات الوسطى ؟</a:t>
            </a:r>
          </a:p>
          <a:p>
            <a:pPr algn="r"/>
            <a:endParaRPr lang="ar-AE" sz="4000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algn="r"/>
            <a:r>
              <a:rPr lang="ar-AE" sz="4000" b="1" dirty="0">
                <a:solidFill>
                  <a:srgbClr val="FF0000"/>
                </a:solidFill>
                <a:highlight>
                  <a:srgbClr val="000080"/>
                </a:highlight>
              </a:rPr>
              <a:t>تحدث عن مرتفعات رؤوس الجبال .</a:t>
            </a:r>
          </a:p>
          <a:p>
            <a:pPr algn="r"/>
            <a:endParaRPr lang="en-US" sz="4000" b="1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r>
              <a:rPr lang="ar-AE" sz="4000" dirty="0">
                <a:solidFill>
                  <a:srgbClr val="FF0000"/>
                </a:solidFill>
              </a:rPr>
              <a:t>  </a:t>
            </a:r>
            <a:endParaRPr lang="ar-AE" sz="2800" b="1" dirty="0">
              <a:solidFill>
                <a:schemeClr val="tx1"/>
              </a:solidFill>
            </a:endParaRPr>
          </a:p>
          <a:p>
            <a:pPr marL="571500" indent="-571500" algn="ctr">
              <a:buFontTx/>
              <a:buChar char="-"/>
            </a:pPr>
            <a:endParaRPr lang="ar-AE" sz="4000" dirty="0">
              <a:solidFill>
                <a:srgbClr val="FF0000"/>
              </a:solidFill>
            </a:endParaRPr>
          </a:p>
          <a:p>
            <a:pPr algn="ctr"/>
            <a:r>
              <a:rPr lang="ar-AE" dirty="0"/>
              <a:t>....................................................................................................................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0AA089-1BE4-01FD-5254-28D2E26705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6630" y="831461"/>
            <a:ext cx="3038899" cy="77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09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30F2D-C8BB-63F6-D53A-B8B364C8343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72788" y="2026197"/>
            <a:ext cx="10406785" cy="3958224"/>
          </a:xfrm>
        </p:spPr>
        <p:txBody>
          <a:bodyPr/>
          <a:lstStyle/>
          <a:p>
            <a:pPr algn="ctr"/>
            <a:r>
              <a:rPr lang="en-US" sz="3600" b="1" dirty="0"/>
              <a:t>Quiz using any AI tool</a:t>
            </a:r>
          </a:p>
          <a:p>
            <a:endParaRPr lang="en-A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03473A-1E31-0F8F-E750-DD4E49F8FBBD}"/>
              </a:ext>
            </a:extLst>
          </p:cNvPr>
          <p:cNvSpPr/>
          <p:nvPr/>
        </p:nvSpPr>
        <p:spPr>
          <a:xfrm>
            <a:off x="0" y="1320800"/>
            <a:ext cx="11836400" cy="4876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b="1" dirty="0"/>
              <a:t>1- ما الأودية المائية التي تضمها المرتفعات الشميلية ؟</a:t>
            </a:r>
          </a:p>
          <a:p>
            <a:pPr algn="ctr"/>
            <a:endParaRPr lang="ar-AE" sz="3600" b="1" dirty="0"/>
          </a:p>
          <a:p>
            <a:pPr algn="ctr"/>
            <a:r>
              <a:rPr lang="ar-AE" sz="3600" b="1" dirty="0"/>
              <a:t>..........................................................................................</a:t>
            </a:r>
          </a:p>
          <a:p>
            <a:pPr algn="ctr"/>
            <a:endParaRPr lang="ar-AE" sz="3600" b="1" dirty="0"/>
          </a:p>
        </p:txBody>
      </p:sp>
    </p:spTree>
    <p:extLst>
      <p:ext uri="{BB962C8B-B14F-4D97-AF65-F5344CB8AC3E}">
        <p14:creationId xmlns:p14="http://schemas.microsoft.com/office/powerpoint/2010/main" val="2371503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BB5C3-7CDD-BAB9-6C92-0D8DC6A25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AE"/>
              <a:t>شكرًا</a:t>
            </a:r>
            <a:endParaRPr lang="en-A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F34B7-89C7-A75C-851F-DA7C6D4EBD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16195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EMS Brand">
      <a:dk1>
        <a:srgbClr val="000000"/>
      </a:dk1>
      <a:lt1>
        <a:srgbClr val="FFFFFF"/>
      </a:lt1>
      <a:dk2>
        <a:srgbClr val="222F62"/>
      </a:dk2>
      <a:lt2>
        <a:srgbClr val="E8E8E8"/>
      </a:lt2>
      <a:accent1>
        <a:srgbClr val="08A1DF"/>
      </a:accent1>
      <a:accent2>
        <a:srgbClr val="222F62"/>
      </a:accent2>
      <a:accent3>
        <a:srgbClr val="B0141F"/>
      </a:accent3>
      <a:accent4>
        <a:srgbClr val="841252"/>
      </a:accent4>
      <a:accent5>
        <a:srgbClr val="015D61"/>
      </a:accent5>
      <a:accent6>
        <a:srgbClr val="706D6D"/>
      </a:accent6>
      <a:hlink>
        <a:srgbClr val="01A2DF"/>
      </a:hlink>
      <a:folHlink>
        <a:srgbClr val="222F6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8" id="{65823AB5-10E6-1C4B-B8BC-847E3ED61ABD}" vid="{C41B6F50-D3A1-2C49-A1C6-A0874AFD31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BBDED9341D034EA324BB1FED6473F7" ma:contentTypeVersion="6" ma:contentTypeDescription="Create a new document." ma:contentTypeScope="" ma:versionID="55d4fda93b423eea93d7efb87fcfbb84">
  <xsd:schema xmlns:xsd="http://www.w3.org/2001/XMLSchema" xmlns:xs="http://www.w3.org/2001/XMLSchema" xmlns:p="http://schemas.microsoft.com/office/2006/metadata/properties" xmlns:ns2="7332de53-03a0-4751-b4a1-ac41650d931d" targetNamespace="http://schemas.microsoft.com/office/2006/metadata/properties" ma:root="true" ma:fieldsID="eaa5931322d53ef8335717f7ef7daf64" ns2:_="">
    <xsd:import namespace="7332de53-03a0-4751-b4a1-ac41650d93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32de53-03a0-4751-b4a1-ac41650d93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7681EF8-2D42-40F3-A795-F0B5FF0679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2B581D-561F-4E99-B051-198E8B3F41CA}"/>
</file>

<file path=customXml/itemProps3.xml><?xml version="1.0" encoding="utf-8"?>
<ds:datastoreItem xmlns:ds="http://schemas.openxmlformats.org/officeDocument/2006/customXml" ds:itemID="{6FBAC8E5-450D-4DCC-8580-BF0CBC9F30A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1168</TotalTime>
  <Words>415</Words>
  <Application>Microsoft Office PowerPoint</Application>
  <PresentationFormat>Widescreen</PresentationFormat>
  <Paragraphs>72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Arial</vt:lpstr>
      <vt:lpstr>Calibri</vt:lpstr>
      <vt:lpstr>Jost</vt:lpstr>
      <vt:lpstr>System Font Regular</vt:lpstr>
      <vt:lpstr>Office Theme</vt:lpstr>
      <vt:lpstr>Learn Like a GEM</vt:lpstr>
      <vt:lpstr>PowerPoint Presentation</vt:lpstr>
      <vt:lpstr>PowerPoint Presentation</vt:lpstr>
      <vt:lpstr>     استنتاج مفاهيم جديدة    استنتاج الخصائص الطبيعية لدولة الإمارات ( الجبال – الأودية)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شكرًا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Maju Davis</dc:creator>
  <cp:lastModifiedBy>Sonia Ibrahim</cp:lastModifiedBy>
  <cp:revision>107</cp:revision>
  <dcterms:created xsi:type="dcterms:W3CDTF">2025-02-20T10:54:20Z</dcterms:created>
  <dcterms:modified xsi:type="dcterms:W3CDTF">2026-04-02T16:13:11Z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0x01010011BBDED9341D034EA324BB1FED6473F7</vt:lpwstr>
  </property>
</Properties>
</file>