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5" r:id="rId5"/>
  </p:sldMasterIdLst>
  <p:notesMasterIdLst>
    <p:notesMasterId r:id="rId21"/>
  </p:notesMasterIdLst>
  <p:sldIdLst>
    <p:sldId id="276" r:id="rId6"/>
    <p:sldId id="277" r:id="rId7"/>
    <p:sldId id="278" r:id="rId8"/>
    <p:sldId id="256" r:id="rId9"/>
    <p:sldId id="257" r:id="rId10"/>
    <p:sldId id="260" r:id="rId11"/>
    <p:sldId id="258" r:id="rId12"/>
    <p:sldId id="259" r:id="rId13"/>
    <p:sldId id="265" r:id="rId14"/>
    <p:sldId id="270" r:id="rId15"/>
    <p:sldId id="266" r:id="rId16"/>
    <p:sldId id="269" r:id="rId17"/>
    <p:sldId id="271" r:id="rId18"/>
    <p:sldId id="268" r:id="rId19"/>
    <p:sldId id="262" r:id="rId20"/>
  </p:sldIdLst>
  <p:sldSz cx="12192000" cy="6858000"/>
  <p:notesSz cx="6858000" cy="9144000"/>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5F61"/>
    <a:srgbClr val="6A1348"/>
    <a:srgbClr val="0E4D79"/>
    <a:srgbClr val="1E3061"/>
    <a:srgbClr val="0FA3DD"/>
    <a:srgbClr val="0C1B3E"/>
    <a:srgbClr val="A07524"/>
    <a:srgbClr val="16468E"/>
    <a:srgbClr val="B0141F"/>
    <a:srgbClr val="085F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92"/>
    <p:restoredTop sz="97013"/>
  </p:normalViewPr>
  <p:slideViewPr>
    <p:cSldViewPr snapToGrid="0" showGuides="1">
      <p:cViewPr varScale="1">
        <p:scale>
          <a:sx n="63" d="100"/>
          <a:sy n="63" d="100"/>
        </p:scale>
        <p:origin x="110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eir Elsaid" userId="b9df18d5-262c-411d-bbb0-3da346673604" providerId="ADAL" clId="{176E0D35-8FA9-44B9-8831-8237AEE9A15B}"/>
    <pc:docChg chg="addSld delSld modSld">
      <pc:chgData name="Abeir Elsaid" userId="b9df18d5-262c-411d-bbb0-3da346673604" providerId="ADAL" clId="{176E0D35-8FA9-44B9-8831-8237AEE9A15B}" dt="2026-04-06T21:49:43.190" v="9" actId="20577"/>
      <pc:docMkLst>
        <pc:docMk/>
      </pc:docMkLst>
      <pc:sldChg chg="addSp modSp mod">
        <pc:chgData name="Abeir Elsaid" userId="b9df18d5-262c-411d-bbb0-3da346673604" providerId="ADAL" clId="{176E0D35-8FA9-44B9-8831-8237AEE9A15B}" dt="2026-04-06T21:49:43.190" v="9" actId="20577"/>
        <pc:sldMkLst>
          <pc:docMk/>
          <pc:sldMk cId="1650486586" sldId="257"/>
        </pc:sldMkLst>
        <pc:spChg chg="add mod">
          <ac:chgData name="Abeir Elsaid" userId="b9df18d5-262c-411d-bbb0-3da346673604" providerId="ADAL" clId="{176E0D35-8FA9-44B9-8831-8237AEE9A15B}" dt="2026-04-06T21:49:43.190" v="9" actId="20577"/>
          <ac:spMkLst>
            <pc:docMk/>
            <pc:sldMk cId="1650486586" sldId="257"/>
            <ac:spMk id="3" creationId="{019A5336-5C7B-452B-889F-649C71095B88}"/>
          </ac:spMkLst>
        </pc:spChg>
      </pc:sldChg>
      <pc:sldChg chg="del">
        <pc:chgData name="Abeir Elsaid" userId="b9df18d5-262c-411d-bbb0-3da346673604" providerId="ADAL" clId="{176E0D35-8FA9-44B9-8831-8237AEE9A15B}" dt="2026-04-06T19:55:27.533" v="1" actId="47"/>
        <pc:sldMkLst>
          <pc:docMk/>
          <pc:sldMk cId="2956502476" sldId="264"/>
        </pc:sldMkLst>
      </pc:sldChg>
      <pc:sldChg chg="modSp mod">
        <pc:chgData name="Abeir Elsaid" userId="b9df18d5-262c-411d-bbb0-3da346673604" providerId="ADAL" clId="{176E0D35-8FA9-44B9-8831-8237AEE9A15B}" dt="2026-04-06T21:49:30.993" v="4" actId="1076"/>
        <pc:sldMkLst>
          <pc:docMk/>
          <pc:sldMk cId="4216562777" sldId="265"/>
        </pc:sldMkLst>
        <pc:spChg chg="mod">
          <ac:chgData name="Abeir Elsaid" userId="b9df18d5-262c-411d-bbb0-3da346673604" providerId="ADAL" clId="{176E0D35-8FA9-44B9-8831-8237AEE9A15B}" dt="2026-04-06T21:49:30.993" v="4" actId="1076"/>
          <ac:spMkLst>
            <pc:docMk/>
            <pc:sldMk cId="4216562777" sldId="265"/>
            <ac:spMk id="5" creationId="{91241C93-3DF5-4637-AED7-7127B0938C7D}"/>
          </ac:spMkLst>
        </pc:spChg>
      </pc:sldChg>
      <pc:sldChg chg="del">
        <pc:chgData name="Abeir Elsaid" userId="b9df18d5-262c-411d-bbb0-3da346673604" providerId="ADAL" clId="{176E0D35-8FA9-44B9-8831-8237AEE9A15B}" dt="2026-04-06T19:55:33.299" v="2" actId="47"/>
        <pc:sldMkLst>
          <pc:docMk/>
          <pc:sldMk cId="4017890770" sldId="274"/>
        </pc:sldMkLst>
      </pc:sldChg>
      <pc:sldChg chg="del">
        <pc:chgData name="Abeir Elsaid" userId="b9df18d5-262c-411d-bbb0-3da346673604" providerId="ADAL" clId="{176E0D35-8FA9-44B9-8831-8237AEE9A15B}" dt="2026-04-06T19:55:34.684" v="3" actId="47"/>
        <pc:sldMkLst>
          <pc:docMk/>
          <pc:sldMk cId="4102329522" sldId="275"/>
        </pc:sldMkLst>
      </pc:sldChg>
      <pc:sldChg chg="add">
        <pc:chgData name="Abeir Elsaid" userId="b9df18d5-262c-411d-bbb0-3da346673604" providerId="ADAL" clId="{176E0D35-8FA9-44B9-8831-8237AEE9A15B}" dt="2026-04-06T19:55:21.040" v="0"/>
        <pc:sldMkLst>
          <pc:docMk/>
          <pc:sldMk cId="1566597160" sldId="276"/>
        </pc:sldMkLst>
      </pc:sldChg>
      <pc:sldChg chg="add">
        <pc:chgData name="Abeir Elsaid" userId="b9df18d5-262c-411d-bbb0-3da346673604" providerId="ADAL" clId="{176E0D35-8FA9-44B9-8831-8237AEE9A15B}" dt="2026-04-06T19:55:21.040" v="0"/>
        <pc:sldMkLst>
          <pc:docMk/>
          <pc:sldMk cId="430147587" sldId="277"/>
        </pc:sldMkLst>
      </pc:sldChg>
      <pc:sldChg chg="add">
        <pc:chgData name="Abeir Elsaid" userId="b9df18d5-262c-411d-bbb0-3da346673604" providerId="ADAL" clId="{176E0D35-8FA9-44B9-8831-8237AEE9A15B}" dt="2026-04-06T19:55:21.040" v="0"/>
        <pc:sldMkLst>
          <pc:docMk/>
          <pc:sldMk cId="4187732604" sldId="278"/>
        </pc:sldMkLst>
      </pc:sldChg>
      <pc:sldMasterChg chg="delSldLayout">
        <pc:chgData name="Abeir Elsaid" userId="b9df18d5-262c-411d-bbb0-3da346673604" providerId="ADAL" clId="{176E0D35-8FA9-44B9-8831-8237AEE9A15B}" dt="2026-04-06T19:55:27.533" v="1" actId="47"/>
        <pc:sldMasterMkLst>
          <pc:docMk/>
          <pc:sldMasterMk cId="3027689995" sldId="2147483648"/>
        </pc:sldMasterMkLst>
        <pc:sldLayoutChg chg="del">
          <pc:chgData name="Abeir Elsaid" userId="b9df18d5-262c-411d-bbb0-3da346673604" providerId="ADAL" clId="{176E0D35-8FA9-44B9-8831-8237AEE9A15B}" dt="2026-04-06T19:55:27.533" v="1" actId="47"/>
          <pc:sldLayoutMkLst>
            <pc:docMk/>
            <pc:sldMasterMk cId="3027689995" sldId="2147483648"/>
            <pc:sldLayoutMk cId="1429891493" sldId="2147483684"/>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21T07:59:10.585"/>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21T07:59:12.386"/>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21T07:59:13.595"/>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21T07:59:15.083"/>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21T07:59:16.050"/>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21T07:59:17.416"/>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21T07:59:19.042"/>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AA467-8EC7-B44A-A6AB-0D9964D7E0B3}" type="datetimeFigureOut">
              <a:rPr lang="en-AE" smtClean="0"/>
              <a:t>06/04/2026</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210EA-3EC3-8144-AC07-0897D5399595}" type="slidenum">
              <a:rPr lang="en-AE" smtClean="0"/>
              <a:t>‹#›</a:t>
            </a:fld>
            <a:endParaRPr lang="en-AE"/>
          </a:p>
        </p:txBody>
      </p:sp>
    </p:spTree>
    <p:extLst>
      <p:ext uri="{BB962C8B-B14F-4D97-AF65-F5344CB8AC3E}">
        <p14:creationId xmlns:p14="http://schemas.microsoft.com/office/powerpoint/2010/main" val="73091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30E2EF-0F68-6E47-82BF-0E9B965E44B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4181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30E2EF-0F68-6E47-82BF-0E9B965E44B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058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Prepare relevant tasks </a:t>
            </a:r>
            <a:r>
              <a:rPr lang="en-US" sz="1200" kern="1200" dirty="0">
                <a:solidFill>
                  <a:schemeClr val="tx1"/>
                </a:solidFill>
                <a:effectLst/>
                <a:latin typeface="+mn-lt"/>
                <a:ea typeface="+mn-ea"/>
                <a:cs typeface="+mn-cs"/>
              </a:rPr>
              <a:t>– Design a short (3–5 min) retrieval task that prompts active recall from memory, drawing on knowledge from the last lesson, previous units, and/or prerequisite content </a:t>
            </a:r>
          </a:p>
          <a:p>
            <a:pPr marL="228600" indent="-228600">
              <a:buFont typeface="+mj-lt"/>
              <a:buAutoNum type="arabicPeriod"/>
            </a:pPr>
            <a:r>
              <a:rPr lang="en-US" sz="1200" b="1" kern="1200" dirty="0">
                <a:solidFill>
                  <a:schemeClr val="tx1"/>
                </a:solidFill>
                <a:effectLst/>
                <a:latin typeface="+mn-lt"/>
                <a:ea typeface="+mn-ea"/>
                <a:cs typeface="+mn-cs"/>
              </a:rPr>
              <a:t>Display clearly </a:t>
            </a:r>
            <a:r>
              <a:rPr lang="en-US" sz="1200" kern="1200" dirty="0">
                <a:solidFill>
                  <a:schemeClr val="tx1"/>
                </a:solidFill>
                <a:effectLst/>
                <a:latin typeface="+mn-lt"/>
                <a:ea typeface="+mn-ea"/>
                <a:cs typeface="+mn-cs"/>
              </a:rPr>
              <a:t>– Ensure the task is visible and ready for students as they enter the classroom/start the lesson </a:t>
            </a:r>
          </a:p>
          <a:p>
            <a:pPr marL="228600" indent="-228600">
              <a:buFont typeface="+mj-lt"/>
              <a:buAutoNum type="arabicPeriod"/>
            </a:pPr>
            <a:r>
              <a:rPr lang="en-US" sz="1200" b="1" kern="1200" dirty="0">
                <a:solidFill>
                  <a:schemeClr val="tx1"/>
                </a:solidFill>
                <a:effectLst/>
                <a:latin typeface="+mn-lt"/>
                <a:ea typeface="+mn-ea"/>
                <a:cs typeface="+mn-cs"/>
              </a:rPr>
              <a:t>Establish a routine </a:t>
            </a:r>
            <a:r>
              <a:rPr lang="en-US" sz="1200" kern="1200" dirty="0">
                <a:solidFill>
                  <a:schemeClr val="tx1"/>
                </a:solidFill>
                <a:effectLst/>
                <a:latin typeface="+mn-lt"/>
                <a:ea typeface="+mn-ea"/>
                <a:cs typeface="+mn-cs"/>
              </a:rPr>
              <a:t>– Consistently have students start the Do Now immediately without prompting, making it a seamless part of the classroom culture </a:t>
            </a:r>
          </a:p>
          <a:p>
            <a:pPr marL="228600" indent="-228600">
              <a:buFont typeface="+mj-lt"/>
              <a:buAutoNum type="arabicPeriod"/>
            </a:pPr>
            <a:r>
              <a:rPr lang="en-US" sz="1200" b="1" kern="1200" dirty="0">
                <a:solidFill>
                  <a:schemeClr val="tx1"/>
                </a:solidFill>
                <a:effectLst/>
                <a:latin typeface="+mn-lt"/>
                <a:ea typeface="+mn-ea"/>
                <a:cs typeface="+mn-cs"/>
              </a:rPr>
              <a:t>Monitor and guide </a:t>
            </a:r>
            <a:r>
              <a:rPr lang="en-US" sz="1200" kern="1200" dirty="0">
                <a:solidFill>
                  <a:schemeClr val="tx1"/>
                </a:solidFill>
                <a:effectLst/>
                <a:latin typeface="+mn-lt"/>
                <a:ea typeface="+mn-ea"/>
                <a:cs typeface="+mn-cs"/>
              </a:rPr>
              <a:t>– Circulate the room while students work, offering support where needed </a:t>
            </a:r>
          </a:p>
          <a:p>
            <a:pPr marL="228600" indent="-228600">
              <a:buFont typeface="+mj-lt"/>
              <a:buAutoNum type="arabicPeriod"/>
            </a:pPr>
            <a:r>
              <a:rPr lang="en-US" sz="1200" b="1" kern="1200" dirty="0">
                <a:solidFill>
                  <a:schemeClr val="tx1"/>
                </a:solidFill>
                <a:effectLst/>
                <a:latin typeface="+mn-lt"/>
                <a:ea typeface="+mn-ea"/>
                <a:cs typeface="+mn-cs"/>
              </a:rPr>
              <a:t>Review quickly </a:t>
            </a:r>
            <a:r>
              <a:rPr lang="en-US" sz="1200" kern="1200" dirty="0">
                <a:solidFill>
                  <a:schemeClr val="tx1"/>
                </a:solidFill>
                <a:effectLst/>
                <a:latin typeface="+mn-lt"/>
                <a:ea typeface="+mn-ea"/>
                <a:cs typeface="+mn-cs"/>
              </a:rPr>
              <a:t>– Once completed, briefly go over the activity to address misconceptions, share correct answers, or engage students in peer or self-assessment</a:t>
            </a:r>
          </a:p>
          <a:p>
            <a:endParaRPr lang="en-AE" dirty="0"/>
          </a:p>
        </p:txBody>
      </p:sp>
      <p:sp>
        <p:nvSpPr>
          <p:cNvPr id="4" name="Slide Number Placeholder 3"/>
          <p:cNvSpPr>
            <a:spLocks noGrp="1"/>
          </p:cNvSpPr>
          <p:nvPr>
            <p:ph type="sldNum" sz="quarter" idx="5"/>
          </p:nvPr>
        </p:nvSpPr>
        <p:spPr/>
        <p:txBody>
          <a:bodyPr/>
          <a:lstStyle/>
          <a:p>
            <a:fld id="{204210EA-3EC3-8144-AC07-0897D5399595}" type="slidenum">
              <a:rPr lang="en-AE" smtClean="0"/>
              <a:t>5</a:t>
            </a:fld>
            <a:endParaRPr lang="en-AE"/>
          </a:p>
        </p:txBody>
      </p:sp>
    </p:spTree>
    <p:extLst>
      <p:ext uri="{BB962C8B-B14F-4D97-AF65-F5344CB8AC3E}">
        <p14:creationId xmlns:p14="http://schemas.microsoft.com/office/powerpoint/2010/main" val="170650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Set clear expectations </a:t>
            </a:r>
            <a:r>
              <a:rPr lang="en-US" sz="1200" kern="1200" dirty="0">
                <a:solidFill>
                  <a:schemeClr val="tx1"/>
                </a:solidFill>
                <a:effectLst/>
                <a:latin typeface="+mn-lt"/>
                <a:ea typeface="+mn-ea"/>
                <a:cs typeface="+mn-cs"/>
              </a:rPr>
              <a:t>– Before students begin work, outline the task and explain what a strong response looks like, ensuring students understand what you will be looking for </a:t>
            </a:r>
          </a:p>
          <a:p>
            <a:pPr marL="228600" indent="-228600">
              <a:buFont typeface="+mj-lt"/>
              <a:buAutoNum type="arabicPeriod"/>
            </a:pPr>
            <a:r>
              <a:rPr lang="en-US" sz="1200" b="1" kern="1200" dirty="0">
                <a:solidFill>
                  <a:schemeClr val="tx1"/>
                </a:solidFill>
                <a:effectLst/>
                <a:latin typeface="+mn-lt"/>
                <a:ea typeface="+mn-ea"/>
                <a:cs typeface="+mn-cs"/>
              </a:rPr>
              <a:t>Circulate strategically </a:t>
            </a:r>
            <a:r>
              <a:rPr lang="en-US" sz="1200" kern="1200" dirty="0">
                <a:solidFill>
                  <a:schemeClr val="tx1"/>
                </a:solidFill>
                <a:effectLst/>
                <a:latin typeface="+mn-lt"/>
                <a:ea typeface="+mn-ea"/>
                <a:cs typeface="+mn-cs"/>
              </a:rPr>
              <a:t>– Move around the classroom deliberately, ensuring that all students know you will be checking their work to offer real-time support; position yourself where you can observe multiple students at once </a:t>
            </a:r>
          </a:p>
          <a:p>
            <a:pPr marL="228600" indent="-228600">
              <a:buFont typeface="+mj-lt"/>
              <a:buAutoNum type="arabicPeriod"/>
            </a:pPr>
            <a:r>
              <a:rPr lang="en-US" sz="1200" b="1" kern="1200" dirty="0">
                <a:solidFill>
                  <a:schemeClr val="tx1"/>
                </a:solidFill>
                <a:effectLst/>
                <a:latin typeface="+mn-lt"/>
                <a:ea typeface="+mn-ea"/>
                <a:cs typeface="+mn-cs"/>
              </a:rPr>
              <a:t>Offer praise and actionable feedback </a:t>
            </a:r>
            <a:r>
              <a:rPr lang="en-US" sz="1200" kern="1200" dirty="0">
                <a:solidFill>
                  <a:schemeClr val="tx1"/>
                </a:solidFill>
                <a:effectLst/>
                <a:latin typeface="+mn-lt"/>
                <a:ea typeface="+mn-ea"/>
                <a:cs typeface="+mn-cs"/>
              </a:rPr>
              <a:t>– Offer specific guidance and encourage independence by fostering self-correction and deeper thinking (name error, ask them to revise it, follow up); give quick feedback (symbols, code,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a:t>
            </a:r>
          </a:p>
          <a:p>
            <a:pPr marL="228600" indent="-228600">
              <a:buFont typeface="+mj-lt"/>
              <a:buAutoNum type="arabicPeriod"/>
            </a:pPr>
            <a:r>
              <a:rPr lang="en-US" sz="1200" b="1" kern="1200" dirty="0">
                <a:solidFill>
                  <a:schemeClr val="tx1"/>
                </a:solidFill>
                <a:effectLst/>
                <a:latin typeface="+mn-lt"/>
                <a:ea typeface="+mn-ea"/>
                <a:cs typeface="+mn-cs"/>
              </a:rPr>
              <a:t>Follow up </a:t>
            </a:r>
            <a:r>
              <a:rPr lang="en-US" sz="1200" kern="1200" dirty="0">
                <a:solidFill>
                  <a:schemeClr val="tx1"/>
                </a:solidFill>
                <a:effectLst/>
                <a:latin typeface="+mn-lt"/>
                <a:ea typeface="+mn-ea"/>
                <a:cs typeface="+mn-cs"/>
              </a:rPr>
              <a:t>– Return to students to see if they implemented your feedback and made progress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6</a:t>
            </a:fld>
            <a:endParaRPr lang="en-AE"/>
          </a:p>
        </p:txBody>
      </p:sp>
    </p:spTree>
    <p:extLst>
      <p:ext uri="{BB962C8B-B14F-4D97-AF65-F5344CB8AC3E}">
        <p14:creationId xmlns:p14="http://schemas.microsoft.com/office/powerpoint/2010/main" val="3527260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1" kern="1200" dirty="0">
                <a:solidFill>
                  <a:schemeClr val="tx1"/>
                </a:solidFill>
                <a:effectLst/>
                <a:latin typeface="+mn-lt"/>
                <a:ea typeface="+mn-ea"/>
                <a:cs typeface="+mn-cs"/>
              </a:rPr>
              <a:t>Learning Outcomes</a:t>
            </a:r>
          </a:p>
          <a:p>
            <a:pPr marL="228600" indent="-228600">
              <a:buFont typeface="+mj-lt"/>
              <a:buAutoNum type="arabicPeriod"/>
            </a:pPr>
            <a:r>
              <a:rPr lang="en-US" sz="1200" b="1" kern="1200" dirty="0">
                <a:solidFill>
                  <a:schemeClr val="tx1"/>
                </a:solidFill>
                <a:effectLst/>
                <a:latin typeface="+mn-lt"/>
                <a:ea typeface="+mn-ea"/>
                <a:cs typeface="+mn-cs"/>
              </a:rPr>
              <a:t>Identify the desired skill </a:t>
            </a:r>
            <a:r>
              <a:rPr lang="en-US" sz="1200" kern="1200" dirty="0">
                <a:solidFill>
                  <a:schemeClr val="tx1"/>
                </a:solidFill>
                <a:effectLst/>
                <a:latin typeface="+mn-lt"/>
                <a:ea typeface="+mn-ea"/>
                <a:cs typeface="+mn-cs"/>
              </a:rPr>
              <a:t>– Determine the specific skill or ability students should demonstrate by the end of the lesson. Start with “By the end of this lesson, you will be able to (verb)…” </a:t>
            </a:r>
          </a:p>
          <a:p>
            <a:pPr marL="228600" indent="-228600">
              <a:buFont typeface="+mj-lt"/>
              <a:buAutoNum type="arabicPeriod"/>
            </a:pPr>
            <a:r>
              <a:rPr lang="en-US" sz="1200" b="1" kern="1200" dirty="0">
                <a:solidFill>
                  <a:schemeClr val="tx1"/>
                </a:solidFill>
                <a:effectLst/>
                <a:latin typeface="+mn-lt"/>
                <a:ea typeface="+mn-ea"/>
                <a:cs typeface="+mn-cs"/>
              </a:rPr>
              <a:t>Align with knowledge components </a:t>
            </a:r>
            <a:r>
              <a:rPr lang="en-US" sz="1200" kern="1200" dirty="0">
                <a:solidFill>
                  <a:schemeClr val="tx1"/>
                </a:solidFill>
                <a:effectLst/>
                <a:latin typeface="+mn-lt"/>
                <a:ea typeface="+mn-ea"/>
                <a:cs typeface="+mn-cs"/>
              </a:rPr>
              <a:t>– Consider the knowledge necessary to achieve the learning outcome and apply the skill effectively </a:t>
            </a:r>
          </a:p>
          <a:p>
            <a:pPr marL="228600" indent="-228600">
              <a:buFont typeface="+mj-lt"/>
              <a:buAutoNum type="arabicPeriod"/>
            </a:pPr>
            <a:r>
              <a:rPr lang="en-US" sz="1200" b="1" kern="1200" dirty="0">
                <a:solidFill>
                  <a:schemeClr val="tx1"/>
                </a:solidFill>
                <a:effectLst/>
                <a:latin typeface="+mn-lt"/>
                <a:ea typeface="+mn-ea"/>
                <a:cs typeface="+mn-cs"/>
              </a:rPr>
              <a:t>Communicate the outcome </a:t>
            </a:r>
            <a:r>
              <a:rPr lang="en-US" sz="1200" kern="1200" dirty="0">
                <a:solidFill>
                  <a:schemeClr val="tx1"/>
                </a:solidFill>
                <a:effectLst/>
                <a:latin typeface="+mn-lt"/>
                <a:ea typeface="+mn-ea"/>
                <a:cs typeface="+mn-cs"/>
              </a:rPr>
              <a:t>– Share the learning outcome at the start of the lesson, ensuring students understand what they are working towards </a:t>
            </a:r>
          </a:p>
          <a:p>
            <a:pPr marL="228600" indent="-228600">
              <a:buFont typeface="+mj-lt"/>
              <a:buAutoNum type="arabicPeriod"/>
            </a:pPr>
            <a:endParaRPr lang="en-US" sz="1200" kern="1200" dirty="0">
              <a:solidFill>
                <a:schemeClr val="tx1"/>
              </a:solidFill>
              <a:effectLst/>
              <a:latin typeface="+mn-lt"/>
              <a:ea typeface="+mn-ea"/>
              <a:cs typeface="+mn-cs"/>
            </a:endParaRPr>
          </a:p>
          <a:p>
            <a:pPr marL="0" indent="0">
              <a:buFont typeface="+mj-lt"/>
              <a:buNone/>
            </a:pPr>
            <a:r>
              <a:rPr lang="en-US" sz="1200" b="1" kern="1200" dirty="0">
                <a:solidFill>
                  <a:schemeClr val="tx1"/>
                </a:solidFill>
                <a:effectLst/>
                <a:latin typeface="+mn-lt"/>
                <a:ea typeface="+mn-ea"/>
                <a:cs typeface="+mn-cs"/>
              </a:rPr>
              <a:t>To Know</a:t>
            </a:r>
          </a:p>
          <a:p>
            <a:pPr marL="228600" indent="-228600">
              <a:buFont typeface="+mj-lt"/>
              <a:buAutoNum type="arabicPeriod"/>
            </a:pPr>
            <a:r>
              <a:rPr lang="en-US" sz="1200" b="1" kern="1200" dirty="0">
                <a:solidFill>
                  <a:schemeClr val="tx1"/>
                </a:solidFill>
                <a:effectLst/>
                <a:latin typeface="+mn-lt"/>
                <a:ea typeface="+mn-ea"/>
                <a:cs typeface="+mn-cs"/>
              </a:rPr>
              <a:t>Create a clear list </a:t>
            </a:r>
            <a:r>
              <a:rPr lang="en-US" sz="1200" kern="1200" dirty="0">
                <a:solidFill>
                  <a:schemeClr val="tx1"/>
                </a:solidFill>
                <a:effectLst/>
                <a:latin typeface="+mn-lt"/>
                <a:ea typeface="+mn-ea"/>
                <a:cs typeface="+mn-cs"/>
              </a:rPr>
              <a:t>– Develop a concise list of the knowledge components when planning the lesson </a:t>
            </a:r>
          </a:p>
          <a:p>
            <a:pPr marL="228600" indent="-228600">
              <a:buFont typeface="+mj-lt"/>
              <a:buAutoNum type="arabicPeriod"/>
            </a:pPr>
            <a:r>
              <a:rPr lang="en-US" sz="1200" b="1" kern="1200" dirty="0">
                <a:solidFill>
                  <a:schemeClr val="tx1"/>
                </a:solidFill>
                <a:effectLst/>
                <a:latin typeface="+mn-lt"/>
                <a:ea typeface="+mn-ea"/>
                <a:cs typeface="+mn-cs"/>
              </a:rPr>
              <a:t>Introduce the components </a:t>
            </a:r>
            <a:r>
              <a:rPr lang="en-US" sz="1200" kern="1200" dirty="0">
                <a:solidFill>
                  <a:schemeClr val="tx1"/>
                </a:solidFill>
                <a:effectLst/>
                <a:latin typeface="+mn-lt"/>
                <a:ea typeface="+mn-ea"/>
                <a:cs typeface="+mn-cs"/>
              </a:rPr>
              <a:t>– Present the knowledge components at the beginning of the lesson, clearly explaining the importance of each component, how they connect to one another and directly support in achieving the learning outcome </a:t>
            </a:r>
          </a:p>
          <a:p>
            <a:pPr marL="228600" indent="-228600">
              <a:buFont typeface="+mj-lt"/>
              <a:buAutoNum type="arabicPeriod"/>
            </a:pPr>
            <a:r>
              <a:rPr lang="en-US" sz="1200" b="1" kern="1200" dirty="0">
                <a:solidFill>
                  <a:schemeClr val="tx1"/>
                </a:solidFill>
                <a:effectLst/>
                <a:latin typeface="+mn-lt"/>
                <a:ea typeface="+mn-ea"/>
                <a:cs typeface="+mn-cs"/>
              </a:rPr>
              <a:t>Integrate into instruction </a:t>
            </a:r>
            <a:r>
              <a:rPr lang="en-US" sz="1200" kern="1200" dirty="0">
                <a:solidFill>
                  <a:schemeClr val="tx1"/>
                </a:solidFill>
                <a:effectLst/>
                <a:latin typeface="+mn-lt"/>
                <a:ea typeface="+mn-ea"/>
                <a:cs typeface="+mn-cs"/>
              </a:rPr>
              <a:t>– Incorporate the knowledge components throughout the lesson, reinforcing them during discussions, activities, and assessments </a:t>
            </a:r>
          </a:p>
          <a:p>
            <a:pPr>
              <a:spcAft>
                <a:spcPts val="1283"/>
              </a:spcAft>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7</a:t>
            </a:fld>
            <a:endParaRPr lang="en-AE"/>
          </a:p>
        </p:txBody>
      </p:sp>
    </p:spTree>
    <p:extLst>
      <p:ext uri="{BB962C8B-B14F-4D97-AF65-F5344CB8AC3E}">
        <p14:creationId xmlns:p14="http://schemas.microsoft.com/office/powerpoint/2010/main" val="250247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Model the task (I Do)</a:t>
            </a:r>
            <a:r>
              <a:rPr lang="en-US" sz="1200" kern="1200" dirty="0">
                <a:solidFill>
                  <a:schemeClr val="tx1"/>
                </a:solidFill>
                <a:effectLst/>
                <a:latin typeface="+mn-lt"/>
                <a:ea typeface="+mn-ea"/>
                <a:cs typeface="+mn-cs"/>
              </a:rPr>
              <a:t> – Demonstrate the skill while thinking aloud and naming the steps; model your thinking and not just the procedure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8</a:t>
            </a:fld>
            <a:endParaRPr lang="en-AE"/>
          </a:p>
        </p:txBody>
      </p:sp>
    </p:spTree>
    <p:extLst>
      <p:ext uri="{BB962C8B-B14F-4D97-AF65-F5344CB8AC3E}">
        <p14:creationId xmlns:p14="http://schemas.microsoft.com/office/powerpoint/2010/main" val="655815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Engage in guided practice (We Do) </a:t>
            </a:r>
            <a:r>
              <a:rPr lang="en-US" sz="1200" kern="1200" dirty="0">
                <a:solidFill>
                  <a:schemeClr val="tx1"/>
                </a:solidFill>
                <a:effectLst/>
                <a:latin typeface="+mn-lt"/>
                <a:ea typeface="+mn-ea"/>
                <a:cs typeface="+mn-cs"/>
              </a:rPr>
              <a:t>– Work together with students using another example; ask questions, probe thinking, provide prompts, and give feedback. Be explicit about what students should be doing during this stage </a:t>
            </a:r>
          </a:p>
        </p:txBody>
      </p:sp>
      <p:sp>
        <p:nvSpPr>
          <p:cNvPr id="4" name="Slide Number Placeholder 3"/>
          <p:cNvSpPr>
            <a:spLocks noGrp="1"/>
          </p:cNvSpPr>
          <p:nvPr>
            <p:ph type="sldNum" sz="quarter" idx="5"/>
          </p:nvPr>
        </p:nvSpPr>
        <p:spPr/>
        <p:txBody>
          <a:bodyPr/>
          <a:lstStyle/>
          <a:p>
            <a:fld id="{204210EA-3EC3-8144-AC07-0897D5399595}" type="slidenum">
              <a:rPr lang="en-AE" smtClean="0"/>
              <a:t>9</a:t>
            </a:fld>
            <a:endParaRPr lang="en-AE"/>
          </a:p>
        </p:txBody>
      </p:sp>
    </p:spTree>
    <p:extLst>
      <p:ext uri="{BB962C8B-B14F-4D97-AF65-F5344CB8AC3E}">
        <p14:creationId xmlns:p14="http://schemas.microsoft.com/office/powerpoint/2010/main" val="2157413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428"/>
              </a:spcAft>
              <a:buClrTx/>
              <a:buSzTx/>
              <a:buFont typeface="+mj-lt"/>
              <a:buAutoNum type="arabicPeriod"/>
              <a:tabLst/>
              <a:defRPr/>
            </a:pPr>
            <a:r>
              <a:rPr lang="en-US" sz="1200" b="1" kern="1200" dirty="0">
                <a:solidFill>
                  <a:schemeClr val="tx1"/>
                </a:solidFill>
                <a:effectLst/>
                <a:latin typeface="+mn-lt"/>
                <a:ea typeface="+mn-ea"/>
                <a:cs typeface="+mn-cs"/>
              </a:rPr>
              <a:t>Facilitate independent practice (You Do) </a:t>
            </a:r>
            <a:r>
              <a:rPr lang="en-US" sz="1200" kern="1200" dirty="0">
                <a:solidFill>
                  <a:schemeClr val="tx1"/>
                </a:solidFill>
                <a:effectLst/>
                <a:latin typeface="+mn-lt"/>
                <a:ea typeface="+mn-ea"/>
                <a:cs typeface="+mn-cs"/>
              </a:rPr>
              <a:t>– Allow students to complete the task independently, providing minimal guidance. Use Affirmative Checking and offer constructive feedback to reinforce learning and address any misconceptions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11</a:t>
            </a:fld>
            <a:endParaRPr lang="en-AE"/>
          </a:p>
        </p:txBody>
      </p:sp>
    </p:spTree>
    <p:extLst>
      <p:ext uri="{BB962C8B-B14F-4D97-AF65-F5344CB8AC3E}">
        <p14:creationId xmlns:p14="http://schemas.microsoft.com/office/powerpoint/2010/main" val="3526736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a:t>
            </a:r>
            <a:r>
              <a:rPr lang="en-US" sz="1200" b="1" kern="1200" dirty="0">
                <a:solidFill>
                  <a:schemeClr val="tx1"/>
                </a:solidFill>
                <a:effectLst/>
                <a:latin typeface="+mn-lt"/>
                <a:ea typeface="+mn-ea"/>
                <a:cs typeface="+mn-cs"/>
              </a:rPr>
              <a:t>Create targeted ques</a:t>
            </a:r>
            <a:r>
              <a:rPr lang="en-US" sz="1200" kern="1200" dirty="0">
                <a:solidFill>
                  <a:schemeClr val="tx1"/>
                </a:solidFill>
                <a:effectLst/>
                <a:latin typeface="+mn-lt"/>
                <a:ea typeface="+mn-ea"/>
                <a:cs typeface="+mn-cs"/>
              </a:rPr>
              <a:t>tions – Design no more than 1-3 brief and focused questions/prompts that assess the lesson’s core knowledge or skills </a:t>
            </a:r>
          </a:p>
          <a:p>
            <a:r>
              <a:rPr lang="en-US" sz="1200" kern="1200" dirty="0">
                <a:solidFill>
                  <a:schemeClr val="tx1"/>
                </a:solidFill>
                <a:effectLst/>
                <a:latin typeface="+mn-lt"/>
                <a:ea typeface="+mn-ea"/>
                <a:cs typeface="+mn-cs"/>
              </a:rPr>
              <a:t>2. </a:t>
            </a:r>
            <a:r>
              <a:rPr lang="en-US" sz="1200" b="1" kern="1200" dirty="0">
                <a:solidFill>
                  <a:schemeClr val="tx1"/>
                </a:solidFill>
                <a:effectLst/>
                <a:latin typeface="+mn-lt"/>
                <a:ea typeface="+mn-ea"/>
                <a:cs typeface="+mn-cs"/>
              </a:rPr>
              <a:t>Distribute at the end </a:t>
            </a:r>
            <a:r>
              <a:rPr lang="en-US" sz="1200" kern="1200" dirty="0">
                <a:solidFill>
                  <a:schemeClr val="tx1"/>
                </a:solidFill>
                <a:effectLst/>
                <a:latin typeface="+mn-lt"/>
                <a:ea typeface="+mn-ea"/>
                <a:cs typeface="+mn-cs"/>
              </a:rPr>
              <a:t>– Share the exit tickets at the end of the lesson, ensuring everyone completes them </a:t>
            </a:r>
          </a:p>
          <a:p>
            <a:r>
              <a:rPr lang="en-US" sz="1200" kern="1200" dirty="0">
                <a:solidFill>
                  <a:schemeClr val="tx1"/>
                </a:solidFill>
                <a:effectLst/>
                <a:latin typeface="+mn-lt"/>
                <a:ea typeface="+mn-ea"/>
                <a:cs typeface="+mn-cs"/>
              </a:rPr>
              <a:t>3</a:t>
            </a:r>
            <a:r>
              <a:rPr lang="en-US" sz="1200" b="1" kern="1200" dirty="0">
                <a:solidFill>
                  <a:schemeClr val="tx1"/>
                </a:solidFill>
                <a:effectLst/>
                <a:latin typeface="+mn-lt"/>
                <a:ea typeface="+mn-ea"/>
                <a:cs typeface="+mn-cs"/>
              </a:rPr>
              <a:t>. Collect and review </a:t>
            </a:r>
            <a:r>
              <a:rPr lang="en-US" sz="1200" kern="1200" dirty="0">
                <a:solidFill>
                  <a:schemeClr val="tx1"/>
                </a:solidFill>
                <a:effectLst/>
                <a:latin typeface="+mn-lt"/>
                <a:ea typeface="+mn-ea"/>
                <a:cs typeface="+mn-cs"/>
              </a:rPr>
              <a:t>– Gather responses and quickly </a:t>
            </a:r>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responses to gauge overall understanding and individual student needs </a:t>
            </a:r>
          </a:p>
          <a:p>
            <a:r>
              <a:rPr lang="en-US" sz="1200" kern="1200" dirty="0">
                <a:solidFill>
                  <a:schemeClr val="tx1"/>
                </a:solidFill>
                <a:effectLst/>
                <a:latin typeface="+mn-lt"/>
                <a:ea typeface="+mn-ea"/>
                <a:cs typeface="+mn-cs"/>
              </a:rPr>
              <a:t>4. </a:t>
            </a:r>
            <a:r>
              <a:rPr lang="en-US" sz="1200" b="1" kern="1200" dirty="0">
                <a:solidFill>
                  <a:schemeClr val="tx1"/>
                </a:solidFill>
                <a:effectLst/>
                <a:latin typeface="+mn-lt"/>
                <a:ea typeface="+mn-ea"/>
                <a:cs typeface="+mn-cs"/>
              </a:rPr>
              <a:t>Provide feedback </a:t>
            </a:r>
            <a:r>
              <a:rPr lang="en-US" sz="1200" kern="1200" dirty="0">
                <a:solidFill>
                  <a:schemeClr val="tx1"/>
                </a:solidFill>
                <a:effectLst/>
                <a:latin typeface="+mn-lt"/>
                <a:ea typeface="+mn-ea"/>
                <a:cs typeface="+mn-cs"/>
              </a:rPr>
              <a:t>– Use the exit ticket data to give immediate feedback </a:t>
            </a:r>
          </a:p>
          <a:p>
            <a:r>
              <a:rPr lang="en-US" sz="1200" kern="1200" dirty="0">
                <a:solidFill>
                  <a:schemeClr val="tx1"/>
                </a:solidFill>
                <a:effectLst/>
                <a:latin typeface="+mn-lt"/>
                <a:ea typeface="+mn-ea"/>
                <a:cs typeface="+mn-cs"/>
              </a:rPr>
              <a:t>5. </a:t>
            </a:r>
            <a:r>
              <a:rPr lang="en-US" sz="1200" b="1" kern="1200" dirty="0">
                <a:solidFill>
                  <a:schemeClr val="tx1"/>
                </a:solidFill>
                <a:effectLst/>
                <a:latin typeface="+mn-lt"/>
                <a:ea typeface="+mn-ea"/>
                <a:cs typeface="+mn-cs"/>
              </a:rPr>
              <a:t>Plan next steps </a:t>
            </a:r>
            <a:r>
              <a:rPr lang="en-US" sz="1200" kern="1200" dirty="0">
                <a:solidFill>
                  <a:schemeClr val="tx1"/>
                </a:solidFill>
                <a:effectLst/>
                <a:latin typeface="+mn-lt"/>
                <a:ea typeface="+mn-ea"/>
                <a:cs typeface="+mn-cs"/>
              </a:rPr>
              <a:t>– Adapt future lessons based on patterns or misconceptions identified through the exit tickets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14</a:t>
            </a:fld>
            <a:endParaRPr lang="en-AE"/>
          </a:p>
        </p:txBody>
      </p:sp>
    </p:spTree>
    <p:extLst>
      <p:ext uri="{BB962C8B-B14F-4D97-AF65-F5344CB8AC3E}">
        <p14:creationId xmlns:p14="http://schemas.microsoft.com/office/powerpoint/2010/main" val="172245366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F41638-E864-FCCA-FA75-DB4D3CAA80D3}"/>
              </a:ext>
            </a:extLst>
          </p:cNvPr>
          <p:cNvSpPr/>
          <p:nvPr userDrawn="1"/>
        </p:nvSpPr>
        <p:spPr>
          <a:xfrm>
            <a:off x="0" y="1018770"/>
            <a:ext cx="12191999" cy="4947132"/>
          </a:xfrm>
          <a:prstGeom prst="rect">
            <a:avLst/>
          </a:prstGeom>
          <a:solidFill>
            <a:srgbClr val="1E306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dirty="0"/>
          </a:p>
        </p:txBody>
      </p:sp>
      <p:sp>
        <p:nvSpPr>
          <p:cNvPr id="2" name="Title 1">
            <a:extLst>
              <a:ext uri="{FF2B5EF4-FFF2-40B4-BE49-F238E27FC236}">
                <a16:creationId xmlns:a16="http://schemas.microsoft.com/office/drawing/2014/main" id="{F8BB2527-F024-4C2B-B656-AFF9CDFC2596}"/>
              </a:ext>
            </a:extLst>
          </p:cNvPr>
          <p:cNvSpPr>
            <a:spLocks noGrp="1"/>
          </p:cNvSpPr>
          <p:nvPr>
            <p:ph type="title"/>
          </p:nvPr>
        </p:nvSpPr>
        <p:spPr>
          <a:xfrm>
            <a:off x="387867" y="1018770"/>
            <a:ext cx="11416266" cy="241023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7ADBF85-B793-3BD3-1506-34685CBF1ACB}"/>
              </a:ext>
            </a:extLst>
          </p:cNvPr>
          <p:cNvSpPr>
            <a:spLocks noGrp="1"/>
          </p:cNvSpPr>
          <p:nvPr>
            <p:ph type="body" idx="1"/>
          </p:nvPr>
        </p:nvSpPr>
        <p:spPr>
          <a:xfrm>
            <a:off x="387867" y="3554916"/>
            <a:ext cx="1141626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grpSp>
        <p:nvGrpSpPr>
          <p:cNvPr id="46" name="Group 45">
            <a:extLst>
              <a:ext uri="{FF2B5EF4-FFF2-40B4-BE49-F238E27FC236}">
                <a16:creationId xmlns:a16="http://schemas.microsoft.com/office/drawing/2014/main" id="{3C9BEE06-2DEF-5C1F-3274-D7796A61DB00}"/>
              </a:ext>
            </a:extLst>
          </p:cNvPr>
          <p:cNvGrpSpPr/>
          <p:nvPr userDrawn="1"/>
        </p:nvGrpSpPr>
        <p:grpSpPr>
          <a:xfrm>
            <a:off x="387867" y="6174219"/>
            <a:ext cx="11432426" cy="531344"/>
            <a:chOff x="387867" y="6174219"/>
            <a:chExt cx="11432426" cy="531344"/>
          </a:xfrm>
        </p:grpSpPr>
        <p:sp>
          <p:nvSpPr>
            <p:cNvPr id="9" name="Freeform 8">
              <a:extLst>
                <a:ext uri="{FF2B5EF4-FFF2-40B4-BE49-F238E27FC236}">
                  <a16:creationId xmlns:a16="http://schemas.microsoft.com/office/drawing/2014/main" id="{A6F920D4-49EC-8795-4AF5-13BFABE8AE43}"/>
                </a:ext>
              </a:extLst>
            </p:cNvPr>
            <p:cNvSpPr>
              <a:spLocks/>
            </p:cNvSpPr>
            <p:nvPr/>
          </p:nvSpPr>
          <p:spPr>
            <a:xfrm>
              <a:off x="4254743"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dirty="0"/>
            </a:p>
          </p:txBody>
        </p:sp>
        <p:sp>
          <p:nvSpPr>
            <p:cNvPr id="10" name="Freeform 9">
              <a:extLst>
                <a:ext uri="{FF2B5EF4-FFF2-40B4-BE49-F238E27FC236}">
                  <a16:creationId xmlns:a16="http://schemas.microsoft.com/office/drawing/2014/main" id="{FCEDD0E8-0BBD-0F2F-8DE4-A2A4F82004A5}"/>
                </a:ext>
              </a:extLst>
            </p:cNvPr>
            <p:cNvSpPr>
              <a:spLocks/>
            </p:cNvSpPr>
            <p:nvPr/>
          </p:nvSpPr>
          <p:spPr>
            <a:xfrm>
              <a:off x="617408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1" name="Freeform 10">
              <a:extLst>
                <a:ext uri="{FF2B5EF4-FFF2-40B4-BE49-F238E27FC236}">
                  <a16:creationId xmlns:a16="http://schemas.microsoft.com/office/drawing/2014/main" id="{AB4D9B17-9991-38D6-4119-A0C62CA634FB}"/>
                </a:ext>
              </a:extLst>
            </p:cNvPr>
            <p:cNvSpPr>
              <a:spLocks/>
            </p:cNvSpPr>
            <p:nvPr/>
          </p:nvSpPr>
          <p:spPr>
            <a:xfrm>
              <a:off x="4899223"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2" name="Freeform 11">
              <a:extLst>
                <a:ext uri="{FF2B5EF4-FFF2-40B4-BE49-F238E27FC236}">
                  <a16:creationId xmlns:a16="http://schemas.microsoft.com/office/drawing/2014/main" id="{72241038-EB90-2BE2-BBD4-EC34D2DA74A2}"/>
                </a:ext>
              </a:extLst>
            </p:cNvPr>
            <p:cNvSpPr>
              <a:spLocks/>
            </p:cNvSpPr>
            <p:nvPr/>
          </p:nvSpPr>
          <p:spPr>
            <a:xfrm>
              <a:off x="681856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3" name="Freeform 12">
              <a:extLst>
                <a:ext uri="{FF2B5EF4-FFF2-40B4-BE49-F238E27FC236}">
                  <a16:creationId xmlns:a16="http://schemas.microsoft.com/office/drawing/2014/main" id="{E7297C34-BB86-48DC-6351-6559190EDDEC}"/>
                </a:ext>
              </a:extLst>
            </p:cNvPr>
            <p:cNvSpPr>
              <a:spLocks/>
            </p:cNvSpPr>
            <p:nvPr/>
          </p:nvSpPr>
          <p:spPr>
            <a:xfrm>
              <a:off x="810047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4" name="Freeform 13">
              <a:extLst>
                <a:ext uri="{FF2B5EF4-FFF2-40B4-BE49-F238E27FC236}">
                  <a16:creationId xmlns:a16="http://schemas.microsoft.com/office/drawing/2014/main" id="{E468E0E6-549E-2853-6D70-FB482DE9E465}"/>
                </a:ext>
              </a:extLst>
            </p:cNvPr>
            <p:cNvSpPr>
              <a:spLocks/>
            </p:cNvSpPr>
            <p:nvPr/>
          </p:nvSpPr>
          <p:spPr>
            <a:xfrm>
              <a:off x="5536654"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5" name="Freeform 14">
              <a:extLst>
                <a:ext uri="{FF2B5EF4-FFF2-40B4-BE49-F238E27FC236}">
                  <a16:creationId xmlns:a16="http://schemas.microsoft.com/office/drawing/2014/main" id="{94AFA686-67C8-434A-A98D-CDC91CF9C3E2}"/>
                </a:ext>
              </a:extLst>
            </p:cNvPr>
            <p:cNvSpPr>
              <a:spLocks/>
            </p:cNvSpPr>
            <p:nvPr/>
          </p:nvSpPr>
          <p:spPr>
            <a:xfrm>
              <a:off x="7463044"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6" name="Freeform 15">
              <a:extLst>
                <a:ext uri="{FF2B5EF4-FFF2-40B4-BE49-F238E27FC236}">
                  <a16:creationId xmlns:a16="http://schemas.microsoft.com/office/drawing/2014/main" id="{39E6D17A-2494-3120-841D-4FA6BD98914D}"/>
                </a:ext>
              </a:extLst>
            </p:cNvPr>
            <p:cNvSpPr>
              <a:spLocks/>
            </p:cNvSpPr>
            <p:nvPr/>
          </p:nvSpPr>
          <p:spPr>
            <a:xfrm>
              <a:off x="874495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7" name="Freeform 16">
              <a:extLst>
                <a:ext uri="{FF2B5EF4-FFF2-40B4-BE49-F238E27FC236}">
                  <a16:creationId xmlns:a16="http://schemas.microsoft.com/office/drawing/2014/main" id="{9F4D8A59-DFCA-9022-1C06-5EAFA0D4EE84}"/>
                </a:ext>
              </a:extLst>
            </p:cNvPr>
            <p:cNvSpPr>
              <a:spLocks/>
            </p:cNvSpPr>
            <p:nvPr userDrawn="1"/>
          </p:nvSpPr>
          <p:spPr>
            <a:xfrm>
              <a:off x="10026866" y="6174219"/>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sp>
          <p:nvSpPr>
            <p:cNvPr id="18" name="Freeform 17">
              <a:extLst>
                <a:ext uri="{FF2B5EF4-FFF2-40B4-BE49-F238E27FC236}">
                  <a16:creationId xmlns:a16="http://schemas.microsoft.com/office/drawing/2014/main" id="{82F8E595-2230-2EA8-30FA-4431AD7F7CB6}"/>
                </a:ext>
              </a:extLst>
            </p:cNvPr>
            <p:cNvSpPr>
              <a:spLocks/>
            </p:cNvSpPr>
            <p:nvPr userDrawn="1"/>
          </p:nvSpPr>
          <p:spPr>
            <a:xfrm>
              <a:off x="9389435" y="6174219"/>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D4E79"/>
            </a:solidFill>
            <a:ln w="15875" cap="flat">
              <a:noFill/>
              <a:prstDash val="solid"/>
              <a:miter/>
            </a:ln>
          </p:spPr>
          <p:txBody>
            <a:bodyPr rtlCol="0" anchor="ctr"/>
            <a:lstStyle/>
            <a:p>
              <a:endParaRPr lang="en-AE"/>
            </a:p>
          </p:txBody>
        </p:sp>
        <p:sp>
          <p:nvSpPr>
            <p:cNvPr id="19" name="Freeform 18">
              <a:extLst>
                <a:ext uri="{FF2B5EF4-FFF2-40B4-BE49-F238E27FC236}">
                  <a16:creationId xmlns:a16="http://schemas.microsoft.com/office/drawing/2014/main" id="{9F998F7C-2D8E-53C0-9138-26B9346B1083}"/>
                </a:ext>
              </a:extLst>
            </p:cNvPr>
            <p:cNvSpPr>
              <a:spLocks/>
            </p:cNvSpPr>
            <p:nvPr userDrawn="1"/>
          </p:nvSpPr>
          <p:spPr>
            <a:xfrm>
              <a:off x="10671351" y="6174219"/>
              <a:ext cx="535625" cy="5113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sp>
          <p:nvSpPr>
            <p:cNvPr id="20" name="Freeform 19">
              <a:extLst>
                <a:ext uri="{FF2B5EF4-FFF2-40B4-BE49-F238E27FC236}">
                  <a16:creationId xmlns:a16="http://schemas.microsoft.com/office/drawing/2014/main" id="{F5B83E57-3C1B-3ED4-51E9-5FBC2D5ED338}"/>
                </a:ext>
              </a:extLst>
            </p:cNvPr>
            <p:cNvSpPr/>
            <p:nvPr userDrawn="1"/>
          </p:nvSpPr>
          <p:spPr>
            <a:xfrm>
              <a:off x="4385217" y="6285665"/>
              <a:ext cx="295437" cy="290187"/>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12700" cap="rnd">
              <a:solidFill>
                <a:schemeClr val="bg1"/>
              </a:solidFill>
              <a:prstDash val="solid"/>
              <a:round/>
            </a:ln>
          </p:spPr>
          <p:txBody>
            <a:bodyPr rtlCol="0" anchor="ctr"/>
            <a:lstStyle/>
            <a:p>
              <a:endParaRPr lang="en-US" dirty="0"/>
            </a:p>
          </p:txBody>
        </p:sp>
        <p:sp>
          <p:nvSpPr>
            <p:cNvPr id="21" name="Freeform 20">
              <a:extLst>
                <a:ext uri="{FF2B5EF4-FFF2-40B4-BE49-F238E27FC236}">
                  <a16:creationId xmlns:a16="http://schemas.microsoft.com/office/drawing/2014/main" id="{B6B751B7-E40A-3F1D-95E7-DB2DD7854A75}"/>
                </a:ext>
              </a:extLst>
            </p:cNvPr>
            <p:cNvSpPr/>
            <p:nvPr userDrawn="1"/>
          </p:nvSpPr>
          <p:spPr>
            <a:xfrm>
              <a:off x="6324206" y="6294950"/>
              <a:ext cx="271623" cy="272450"/>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12700" cap="rnd">
              <a:solidFill>
                <a:schemeClr val="bg1"/>
              </a:solidFill>
              <a:prstDash val="solid"/>
              <a:round/>
            </a:ln>
          </p:spPr>
          <p:txBody>
            <a:bodyPr rtlCol="0" anchor="ctr"/>
            <a:lstStyle/>
            <a:p>
              <a:endParaRPr lang="en-US" dirty="0"/>
            </a:p>
          </p:txBody>
        </p:sp>
        <p:sp>
          <p:nvSpPr>
            <p:cNvPr id="22" name="Freeform 21">
              <a:extLst>
                <a:ext uri="{FF2B5EF4-FFF2-40B4-BE49-F238E27FC236}">
                  <a16:creationId xmlns:a16="http://schemas.microsoft.com/office/drawing/2014/main" id="{9491439C-F003-9704-3188-00D4672C4705}"/>
                </a:ext>
              </a:extLst>
            </p:cNvPr>
            <p:cNvSpPr/>
            <p:nvPr userDrawn="1"/>
          </p:nvSpPr>
          <p:spPr>
            <a:xfrm>
              <a:off x="5052120" y="6292709"/>
              <a:ext cx="274693" cy="274692"/>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12700" cap="rnd">
              <a:solidFill>
                <a:schemeClr val="bg1"/>
              </a:solidFill>
              <a:prstDash val="solid"/>
              <a:round/>
            </a:ln>
          </p:spPr>
          <p:txBody>
            <a:bodyPr rtlCol="0" anchor="ctr"/>
            <a:lstStyle/>
            <a:p>
              <a:endParaRPr lang="en-US" dirty="0"/>
            </a:p>
          </p:txBody>
        </p:sp>
        <p:sp>
          <p:nvSpPr>
            <p:cNvPr id="23" name="Freeform 22">
              <a:extLst>
                <a:ext uri="{FF2B5EF4-FFF2-40B4-BE49-F238E27FC236}">
                  <a16:creationId xmlns:a16="http://schemas.microsoft.com/office/drawing/2014/main" id="{B8C3810C-67DA-B035-EABA-6C627AE2FEF3}"/>
                </a:ext>
              </a:extLst>
            </p:cNvPr>
            <p:cNvSpPr/>
            <p:nvPr userDrawn="1"/>
          </p:nvSpPr>
          <p:spPr>
            <a:xfrm>
              <a:off x="6987236" y="6288473"/>
              <a:ext cx="228206" cy="282795"/>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12700" cap="rnd">
              <a:solidFill>
                <a:schemeClr val="bg1"/>
              </a:solidFill>
              <a:prstDash val="solid"/>
              <a:round/>
            </a:ln>
          </p:spPr>
          <p:txBody>
            <a:bodyPr rtlCol="0" anchor="ctr"/>
            <a:lstStyle/>
            <a:p>
              <a:endParaRPr lang="en-US" dirty="0"/>
            </a:p>
          </p:txBody>
        </p:sp>
        <p:sp>
          <p:nvSpPr>
            <p:cNvPr id="24" name="Freeform 23">
              <a:extLst>
                <a:ext uri="{FF2B5EF4-FFF2-40B4-BE49-F238E27FC236}">
                  <a16:creationId xmlns:a16="http://schemas.microsoft.com/office/drawing/2014/main" id="{672349C9-D692-FC2F-FC6B-731039E700DD}"/>
                </a:ext>
              </a:extLst>
            </p:cNvPr>
            <p:cNvSpPr/>
            <p:nvPr userDrawn="1"/>
          </p:nvSpPr>
          <p:spPr>
            <a:xfrm>
              <a:off x="8220377" y="6282849"/>
              <a:ext cx="295823" cy="295822"/>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12700" cap="rnd">
              <a:solidFill>
                <a:schemeClr val="bg1"/>
              </a:solidFill>
              <a:prstDash val="solid"/>
              <a:round/>
            </a:ln>
          </p:spPr>
          <p:txBody>
            <a:bodyPr rtlCol="0" anchor="ctr"/>
            <a:lstStyle/>
            <a:p>
              <a:endParaRPr lang="en-US" dirty="0"/>
            </a:p>
          </p:txBody>
        </p:sp>
        <p:sp>
          <p:nvSpPr>
            <p:cNvPr id="25" name="Freeform 24">
              <a:extLst>
                <a:ext uri="{FF2B5EF4-FFF2-40B4-BE49-F238E27FC236}">
                  <a16:creationId xmlns:a16="http://schemas.microsoft.com/office/drawing/2014/main" id="{12572D5D-38C2-CEEB-2381-88E3EDD53AB3}"/>
                </a:ext>
              </a:extLst>
            </p:cNvPr>
            <p:cNvSpPr/>
            <p:nvPr userDrawn="1"/>
          </p:nvSpPr>
          <p:spPr>
            <a:xfrm>
              <a:off x="8876830" y="6303979"/>
              <a:ext cx="271874" cy="253562"/>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12700" cap="rnd">
              <a:solidFill>
                <a:schemeClr val="bg1"/>
              </a:solidFill>
              <a:prstDash val="solid"/>
              <a:round/>
            </a:ln>
          </p:spPr>
          <p:txBody>
            <a:bodyPr rtlCol="0" anchor="ctr"/>
            <a:lstStyle/>
            <a:p>
              <a:endParaRPr lang="en-US" dirty="0"/>
            </a:p>
          </p:txBody>
        </p:sp>
        <p:sp>
          <p:nvSpPr>
            <p:cNvPr id="26" name="Graphic 5">
              <a:extLst>
                <a:ext uri="{FF2B5EF4-FFF2-40B4-BE49-F238E27FC236}">
                  <a16:creationId xmlns:a16="http://schemas.microsoft.com/office/drawing/2014/main" id="{019F91A4-459F-2647-9F14-E127FDA6997D}"/>
                </a:ext>
              </a:extLst>
            </p:cNvPr>
            <p:cNvSpPr/>
            <p:nvPr userDrawn="1"/>
          </p:nvSpPr>
          <p:spPr>
            <a:xfrm>
              <a:off x="9576803" y="6297469"/>
              <a:ext cx="195761" cy="279517"/>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12700" cap="rnd">
              <a:solidFill>
                <a:schemeClr val="bg1"/>
              </a:solidFill>
              <a:prstDash val="solid"/>
              <a:round/>
            </a:ln>
          </p:spPr>
          <p:txBody>
            <a:bodyPr rtlCol="0" anchor="ctr"/>
            <a:lstStyle/>
            <a:p>
              <a:endParaRPr lang="en-AE"/>
            </a:p>
          </p:txBody>
        </p:sp>
        <p:sp>
          <p:nvSpPr>
            <p:cNvPr id="27" name="Graphic 11">
              <a:extLst>
                <a:ext uri="{FF2B5EF4-FFF2-40B4-BE49-F238E27FC236}">
                  <a16:creationId xmlns:a16="http://schemas.microsoft.com/office/drawing/2014/main" id="{9B9F6EE6-B53E-75AA-0A53-E221E5508656}"/>
                </a:ext>
              </a:extLst>
            </p:cNvPr>
            <p:cNvSpPr/>
            <p:nvPr userDrawn="1"/>
          </p:nvSpPr>
          <p:spPr>
            <a:xfrm>
              <a:off x="5672907" y="6294922"/>
              <a:ext cx="273472" cy="279422"/>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12700" cap="rnd">
              <a:solidFill>
                <a:schemeClr val="bg1"/>
              </a:solidFill>
              <a:prstDash val="solid"/>
              <a:round/>
            </a:ln>
          </p:spPr>
          <p:txBody>
            <a:bodyPr rtlCol="0" anchor="ctr"/>
            <a:lstStyle/>
            <a:p>
              <a:endParaRPr lang="en-AE"/>
            </a:p>
          </p:txBody>
        </p:sp>
        <p:sp>
          <p:nvSpPr>
            <p:cNvPr id="28" name="Graphic 37">
              <a:extLst>
                <a:ext uri="{FF2B5EF4-FFF2-40B4-BE49-F238E27FC236}">
                  <a16:creationId xmlns:a16="http://schemas.microsoft.com/office/drawing/2014/main" id="{05F64846-3525-47FD-DB62-FCFFF11B894A}"/>
                </a:ext>
              </a:extLst>
            </p:cNvPr>
            <p:cNvSpPr/>
            <p:nvPr/>
          </p:nvSpPr>
          <p:spPr>
            <a:xfrm>
              <a:off x="10219972" y="6284127"/>
              <a:ext cx="165245" cy="301011"/>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12700" cap="rnd">
              <a:solidFill>
                <a:schemeClr val="bg1"/>
              </a:solidFill>
              <a:prstDash val="solid"/>
              <a:round/>
            </a:ln>
          </p:spPr>
          <p:txBody>
            <a:bodyPr rtlCol="0" anchor="ctr"/>
            <a:lstStyle/>
            <a:p>
              <a:endParaRPr lang="en-AE"/>
            </a:p>
          </p:txBody>
        </p:sp>
        <p:sp>
          <p:nvSpPr>
            <p:cNvPr id="29" name="Graphic 42">
              <a:extLst>
                <a:ext uri="{FF2B5EF4-FFF2-40B4-BE49-F238E27FC236}">
                  <a16:creationId xmlns:a16="http://schemas.microsoft.com/office/drawing/2014/main" id="{BEC1B233-FA10-F4B7-1DBD-BE82FE618024}"/>
                </a:ext>
              </a:extLst>
            </p:cNvPr>
            <p:cNvSpPr/>
            <p:nvPr/>
          </p:nvSpPr>
          <p:spPr>
            <a:xfrm>
              <a:off x="10801028" y="6303790"/>
              <a:ext cx="276185" cy="253127"/>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12700" cap="rnd">
              <a:solidFill>
                <a:schemeClr val="bg1"/>
              </a:solidFill>
              <a:prstDash val="solid"/>
              <a:round/>
            </a:ln>
          </p:spPr>
          <p:txBody>
            <a:bodyPr rtlCol="0" anchor="ctr"/>
            <a:lstStyle/>
            <a:p>
              <a:endParaRPr lang="en-AE"/>
            </a:p>
          </p:txBody>
        </p:sp>
        <p:sp>
          <p:nvSpPr>
            <p:cNvPr id="30" name="Freeform 29">
              <a:extLst>
                <a:ext uri="{FF2B5EF4-FFF2-40B4-BE49-F238E27FC236}">
                  <a16:creationId xmlns:a16="http://schemas.microsoft.com/office/drawing/2014/main" id="{F405690A-EF60-264B-61CB-F649790DE210}"/>
                </a:ext>
              </a:extLst>
            </p:cNvPr>
            <p:cNvSpPr>
              <a:spLocks/>
            </p:cNvSpPr>
            <p:nvPr userDrawn="1"/>
          </p:nvSpPr>
          <p:spPr>
            <a:xfrm>
              <a:off x="3610264"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1" name="Freeform 30">
              <a:extLst>
                <a:ext uri="{FF2B5EF4-FFF2-40B4-BE49-F238E27FC236}">
                  <a16:creationId xmlns:a16="http://schemas.microsoft.com/office/drawing/2014/main" id="{F3544C70-063E-6064-55F1-B29D57BB398A}"/>
                </a:ext>
              </a:extLst>
            </p:cNvPr>
            <p:cNvSpPr>
              <a:spLocks/>
            </p:cNvSpPr>
            <p:nvPr userDrawn="1"/>
          </p:nvSpPr>
          <p:spPr>
            <a:xfrm>
              <a:off x="2965784"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2" name="Freeform 31">
              <a:extLst>
                <a:ext uri="{FF2B5EF4-FFF2-40B4-BE49-F238E27FC236}">
                  <a16:creationId xmlns:a16="http://schemas.microsoft.com/office/drawing/2014/main" id="{218E9A86-7AFD-32E0-6EB2-7C79D680E26A}"/>
                </a:ext>
              </a:extLst>
            </p:cNvPr>
            <p:cNvSpPr>
              <a:spLocks/>
            </p:cNvSpPr>
            <p:nvPr userDrawn="1"/>
          </p:nvSpPr>
          <p:spPr>
            <a:xfrm>
              <a:off x="232130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3" name="Freeform 32">
              <a:extLst>
                <a:ext uri="{FF2B5EF4-FFF2-40B4-BE49-F238E27FC236}">
                  <a16:creationId xmlns:a16="http://schemas.microsoft.com/office/drawing/2014/main" id="{BB531392-0920-D9BB-84E6-76E4410CB10C}"/>
                </a:ext>
              </a:extLst>
            </p:cNvPr>
            <p:cNvSpPr>
              <a:spLocks/>
            </p:cNvSpPr>
            <p:nvPr userDrawn="1"/>
          </p:nvSpPr>
          <p:spPr>
            <a:xfrm>
              <a:off x="167682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4" name="Freeform 33">
              <a:extLst>
                <a:ext uri="{FF2B5EF4-FFF2-40B4-BE49-F238E27FC236}">
                  <a16:creationId xmlns:a16="http://schemas.microsoft.com/office/drawing/2014/main" id="{0305BA26-CB30-CA63-BE1F-D5000A8C22BB}"/>
                </a:ext>
              </a:extLst>
            </p:cNvPr>
            <p:cNvSpPr>
              <a:spLocks/>
            </p:cNvSpPr>
            <p:nvPr userDrawn="1"/>
          </p:nvSpPr>
          <p:spPr>
            <a:xfrm>
              <a:off x="103234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5" name="Freeform 34">
              <a:extLst>
                <a:ext uri="{FF2B5EF4-FFF2-40B4-BE49-F238E27FC236}">
                  <a16:creationId xmlns:a16="http://schemas.microsoft.com/office/drawing/2014/main" id="{6C468B2F-DF93-F74D-7BB5-79A4D0FB6547}"/>
                </a:ext>
              </a:extLst>
            </p:cNvPr>
            <p:cNvSpPr>
              <a:spLocks/>
            </p:cNvSpPr>
            <p:nvPr userDrawn="1"/>
          </p:nvSpPr>
          <p:spPr>
            <a:xfrm>
              <a:off x="387867"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dirty="0"/>
            </a:p>
          </p:txBody>
        </p:sp>
        <p:pic>
          <p:nvPicPr>
            <p:cNvPr id="36" name="Graphic 35">
              <a:extLst>
                <a:ext uri="{FF2B5EF4-FFF2-40B4-BE49-F238E27FC236}">
                  <a16:creationId xmlns:a16="http://schemas.microsoft.com/office/drawing/2014/main" id="{BF06F2DF-A046-C1E1-F352-2C5B4B3529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0455" y="6232655"/>
              <a:ext cx="394431" cy="394429"/>
            </a:xfrm>
            <a:prstGeom prst="rect">
              <a:avLst/>
            </a:prstGeom>
          </p:spPr>
        </p:pic>
        <p:pic>
          <p:nvPicPr>
            <p:cNvPr id="37" name="Graphic 36">
              <a:extLst>
                <a:ext uri="{FF2B5EF4-FFF2-40B4-BE49-F238E27FC236}">
                  <a16:creationId xmlns:a16="http://schemas.microsoft.com/office/drawing/2014/main" id="{4E645E61-5B6C-170E-96FE-2F3DAD65D35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6467" y="6232655"/>
              <a:ext cx="394431" cy="394429"/>
            </a:xfrm>
            <a:prstGeom prst="rect">
              <a:avLst/>
            </a:prstGeom>
          </p:spPr>
        </p:pic>
        <p:pic>
          <p:nvPicPr>
            <p:cNvPr id="38" name="Graphic 37">
              <a:extLst>
                <a:ext uri="{FF2B5EF4-FFF2-40B4-BE49-F238E27FC236}">
                  <a16:creationId xmlns:a16="http://schemas.microsoft.com/office/drawing/2014/main" id="{454ECBB4-FBF9-AD29-4E31-6C7E2094149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737128" y="6232655"/>
              <a:ext cx="394431" cy="394429"/>
            </a:xfrm>
            <a:prstGeom prst="rect">
              <a:avLst/>
            </a:prstGeom>
          </p:spPr>
        </p:pic>
        <p:pic>
          <p:nvPicPr>
            <p:cNvPr id="39" name="Graphic 38">
              <a:extLst>
                <a:ext uri="{FF2B5EF4-FFF2-40B4-BE49-F238E27FC236}">
                  <a16:creationId xmlns:a16="http://schemas.microsoft.com/office/drawing/2014/main" id="{49944FF3-7895-7FE8-2D6B-CDFF00223F9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399819" y="6232655"/>
              <a:ext cx="394431" cy="394429"/>
            </a:xfrm>
            <a:prstGeom prst="rect">
              <a:avLst/>
            </a:prstGeom>
          </p:spPr>
        </p:pic>
        <p:pic>
          <p:nvPicPr>
            <p:cNvPr id="40" name="Graphic 39">
              <a:extLst>
                <a:ext uri="{FF2B5EF4-FFF2-40B4-BE49-F238E27FC236}">
                  <a16:creationId xmlns:a16="http://schemas.microsoft.com/office/drawing/2014/main" id="{6BDA5817-3BC3-C510-F96F-5CC06C9A1A0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044310" y="6232655"/>
              <a:ext cx="394431" cy="394429"/>
            </a:xfrm>
            <a:prstGeom prst="rect">
              <a:avLst/>
            </a:prstGeom>
          </p:spPr>
        </p:pic>
        <p:pic>
          <p:nvPicPr>
            <p:cNvPr id="41" name="Graphic 40">
              <a:extLst>
                <a:ext uri="{FF2B5EF4-FFF2-40B4-BE49-F238E27FC236}">
                  <a16:creationId xmlns:a16="http://schemas.microsoft.com/office/drawing/2014/main" id="{1BFBAE4B-F81E-5F0C-29F7-4097ADE6CEB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677231" y="6232655"/>
              <a:ext cx="394431" cy="394429"/>
            </a:xfrm>
            <a:prstGeom prst="rect">
              <a:avLst/>
            </a:prstGeom>
          </p:spPr>
        </p:pic>
        <p:pic>
          <p:nvPicPr>
            <p:cNvPr id="42" name="Graphic 41">
              <a:extLst>
                <a:ext uri="{FF2B5EF4-FFF2-40B4-BE49-F238E27FC236}">
                  <a16:creationId xmlns:a16="http://schemas.microsoft.com/office/drawing/2014/main" id="{99831915-5FA7-8257-C96D-A8514B4090D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495211" y="6193175"/>
              <a:ext cx="473389" cy="473387"/>
            </a:xfrm>
            <a:prstGeom prst="rect">
              <a:avLst/>
            </a:prstGeom>
          </p:spPr>
        </p:pic>
        <p:sp>
          <p:nvSpPr>
            <p:cNvPr id="6" name="Freeform 5">
              <a:extLst>
                <a:ext uri="{FF2B5EF4-FFF2-40B4-BE49-F238E27FC236}">
                  <a16:creationId xmlns:a16="http://schemas.microsoft.com/office/drawing/2014/main" id="{3D6D4F43-7EFF-C613-6267-AD950D6BA64A}"/>
                </a:ext>
              </a:extLst>
            </p:cNvPr>
            <p:cNvSpPr>
              <a:spLocks/>
            </p:cNvSpPr>
            <p:nvPr userDrawn="1"/>
          </p:nvSpPr>
          <p:spPr>
            <a:xfrm>
              <a:off x="11284668" y="6174219"/>
              <a:ext cx="535625" cy="5113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pic>
          <p:nvPicPr>
            <p:cNvPr id="45" name="Graphic 44">
              <a:extLst>
                <a:ext uri="{FF2B5EF4-FFF2-40B4-BE49-F238E27FC236}">
                  <a16:creationId xmlns:a16="http://schemas.microsoft.com/office/drawing/2014/main" id="{AAC07554-D1C9-EE37-7B94-99ED1DDD125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425464" y="6282849"/>
              <a:ext cx="281805" cy="246580"/>
            </a:xfrm>
            <a:prstGeom prst="rect">
              <a:avLst/>
            </a:prstGeom>
          </p:spPr>
        </p:pic>
      </p:grpSp>
    </p:spTree>
    <p:extLst>
      <p:ext uri="{BB962C8B-B14F-4D97-AF65-F5344CB8AC3E}">
        <p14:creationId xmlns:p14="http://schemas.microsoft.com/office/powerpoint/2010/main" val="3246672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Emp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671582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ounded Rectangle 3">
            <a:extLst>
              <a:ext uri="{FF2B5EF4-FFF2-40B4-BE49-F238E27FC236}">
                <a16:creationId xmlns:a16="http://schemas.microsoft.com/office/drawing/2014/main" id="{D8F61DC5-935E-047D-EFA4-67FBE5EAB319}"/>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7" name="Text Placeholder 6">
            <a:extLst>
              <a:ext uri="{FF2B5EF4-FFF2-40B4-BE49-F238E27FC236}">
                <a16:creationId xmlns:a16="http://schemas.microsoft.com/office/drawing/2014/main" id="{620503C3-2C9E-381E-D298-53FBDF1C0D85}"/>
              </a:ext>
            </a:extLst>
          </p:cNvPr>
          <p:cNvSpPr>
            <a:spLocks noGrp="1"/>
          </p:cNvSpPr>
          <p:nvPr>
            <p:ph type="body" sz="quarter" idx="10"/>
          </p:nvPr>
        </p:nvSpPr>
        <p:spPr>
          <a:xfrm>
            <a:off x="552450" y="195979"/>
            <a:ext cx="5137150" cy="626479"/>
          </a:xfrm>
        </p:spPr>
        <p:txBody>
          <a:bodyPr anchor="ct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32066548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urn &amp; Talk">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Turn &amp; Talk</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809EEF72-1184-991F-629A-C6383ED9FEF7}"/>
              </a:ext>
            </a:extLst>
          </p:cNvPr>
          <p:cNvSpPr/>
          <p:nvPr userDrawn="1"/>
        </p:nvSpPr>
        <p:spPr>
          <a:xfrm>
            <a:off x="648140" y="351526"/>
            <a:ext cx="312610" cy="307055"/>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107503633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how Call">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Show Call</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B721C1BB-7478-4A04-4957-624D1DC89F6F}"/>
              </a:ext>
            </a:extLst>
          </p:cNvPr>
          <p:cNvSpPr/>
          <p:nvPr userDrawn="1"/>
        </p:nvSpPr>
        <p:spPr>
          <a:xfrm>
            <a:off x="648566" y="374914"/>
            <a:ext cx="290660" cy="290659"/>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51495362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how M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Show Me</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raphic 11">
            <a:extLst>
              <a:ext uri="{FF2B5EF4-FFF2-40B4-BE49-F238E27FC236}">
                <a16:creationId xmlns:a16="http://schemas.microsoft.com/office/drawing/2014/main" id="{D4F9D9AC-A5D8-3F38-AEFA-83A85188134F}"/>
              </a:ext>
            </a:extLst>
          </p:cNvPr>
          <p:cNvSpPr>
            <a:spLocks noChangeAspect="1"/>
          </p:cNvSpPr>
          <p:nvPr userDrawn="1"/>
        </p:nvSpPr>
        <p:spPr>
          <a:xfrm>
            <a:off x="635539" y="343251"/>
            <a:ext cx="316714" cy="323605"/>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12700" cap="rnd">
            <a:solidFill>
              <a:srgbClr val="085F61"/>
            </a:solidFill>
            <a:prstDash val="solid"/>
            <a:round/>
          </a:ln>
        </p:spPr>
        <p:txBody>
          <a:bodyPr rtlCol="0" anchor="ctr"/>
          <a:lstStyle/>
          <a:p>
            <a:endParaRPr lang="en-AE"/>
          </a:p>
        </p:txBody>
      </p:sp>
    </p:spTree>
    <p:extLst>
      <p:ext uri="{BB962C8B-B14F-4D97-AF65-F5344CB8AC3E}">
        <p14:creationId xmlns:p14="http://schemas.microsoft.com/office/powerpoint/2010/main" val="187703389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Everbody Write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Everybody Writes</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75891262-4C54-CDA3-22E7-7CDA724923E6}"/>
              </a:ext>
            </a:extLst>
          </p:cNvPr>
          <p:cNvSpPr/>
          <p:nvPr userDrawn="1"/>
        </p:nvSpPr>
        <p:spPr>
          <a:xfrm>
            <a:off x="650190" y="354205"/>
            <a:ext cx="287411" cy="288287"/>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143066763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ld Call">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Cold Call</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reeform 5">
            <a:extLst>
              <a:ext uri="{FF2B5EF4-FFF2-40B4-BE49-F238E27FC236}">
                <a16:creationId xmlns:a16="http://schemas.microsoft.com/office/drawing/2014/main" id="{99FBA69A-D890-94CE-4434-2D80C2DBDF3D}"/>
              </a:ext>
            </a:extLst>
          </p:cNvPr>
          <p:cNvSpPr/>
          <p:nvPr userDrawn="1"/>
        </p:nvSpPr>
        <p:spPr>
          <a:xfrm>
            <a:off x="673160" y="370627"/>
            <a:ext cx="241471" cy="299233"/>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731878467"/>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ight is Righ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Right is Right</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solidFill>
              <a:srgbClr val="085F61"/>
            </a:solid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Graphic 6">
            <a:extLst>
              <a:ext uri="{FF2B5EF4-FFF2-40B4-BE49-F238E27FC236}">
                <a16:creationId xmlns:a16="http://schemas.microsoft.com/office/drawing/2014/main" id="{190C77C7-1318-39CC-3C82-34674CCB3A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4437" y="273643"/>
            <a:ext cx="500906" cy="500905"/>
          </a:xfrm>
          <a:prstGeom prst="rect">
            <a:avLst/>
          </a:prstGeom>
        </p:spPr>
      </p:pic>
    </p:spTree>
    <p:extLst>
      <p:ext uri="{BB962C8B-B14F-4D97-AF65-F5344CB8AC3E}">
        <p14:creationId xmlns:p14="http://schemas.microsoft.com/office/powerpoint/2010/main" val="308595091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Stretch I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Stretch It</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86D1B498-F1D2-AFFC-AB85-207F9EDA1581}"/>
              </a:ext>
            </a:extLst>
          </p:cNvPr>
          <p:cNvSpPr>
            <a:spLocks noChangeAspect="1"/>
          </p:cNvSpPr>
          <p:nvPr userDrawn="1"/>
        </p:nvSpPr>
        <p:spPr>
          <a:xfrm>
            <a:off x="621805" y="339823"/>
            <a:ext cx="344181" cy="344180"/>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667969729"/>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Habits of Discussion">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93615" y="206771"/>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Habits of Discussion</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7">
            <a:extLst>
              <a:ext uri="{FF2B5EF4-FFF2-40B4-BE49-F238E27FC236}">
                <a16:creationId xmlns:a16="http://schemas.microsoft.com/office/drawing/2014/main" id="{7FB3A57E-C5A2-EA55-B604-64DA5073CA1B}"/>
              </a:ext>
            </a:extLst>
          </p:cNvPr>
          <p:cNvSpPr/>
          <p:nvPr userDrawn="1"/>
        </p:nvSpPr>
        <p:spPr>
          <a:xfrm>
            <a:off x="650057" y="370903"/>
            <a:ext cx="287678" cy="268301"/>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259780395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o Now">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Do Now</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reeform 9">
            <a:extLst>
              <a:ext uri="{FF2B5EF4-FFF2-40B4-BE49-F238E27FC236}">
                <a16:creationId xmlns:a16="http://schemas.microsoft.com/office/drawing/2014/main" id="{AE7C7312-5C89-3720-AA14-B338DEB86D3E}"/>
              </a:ext>
            </a:extLst>
          </p:cNvPr>
          <p:cNvSpPr/>
          <p:nvPr userDrawn="1"/>
        </p:nvSpPr>
        <p:spPr>
          <a:xfrm>
            <a:off x="627264" y="306740"/>
            <a:ext cx="334836" cy="383218"/>
          </a:xfrm>
          <a:custGeom>
            <a:avLst/>
            <a:gdLst>
              <a:gd name="connsiteX0" fmla="*/ 206454 w 352996"/>
              <a:gd name="connsiteY0" fmla="*/ 26718 h 404002"/>
              <a:gd name="connsiteX1" fmla="*/ 179737 w 352996"/>
              <a:gd name="connsiteY1" fmla="*/ 53435 h 404002"/>
              <a:gd name="connsiteX2" fmla="*/ 153019 w 352996"/>
              <a:gd name="connsiteY2" fmla="*/ 26718 h 404002"/>
              <a:gd name="connsiteX3" fmla="*/ 179737 w 352996"/>
              <a:gd name="connsiteY3" fmla="*/ 0 h 404002"/>
              <a:gd name="connsiteX4" fmla="*/ 206454 w 352996"/>
              <a:gd name="connsiteY4" fmla="*/ 26718 h 404002"/>
              <a:gd name="connsiteX5" fmla="*/ 197548 w 352996"/>
              <a:gd name="connsiteY5" fmla="*/ 263128 h 404002"/>
              <a:gd name="connsiteX6" fmla="*/ 221837 w 352996"/>
              <a:gd name="connsiteY6" fmla="*/ 263128 h 404002"/>
              <a:gd name="connsiteX7" fmla="*/ 177308 w 352996"/>
              <a:gd name="connsiteY7" fmla="*/ 108490 h 404002"/>
              <a:gd name="connsiteX8" fmla="*/ 130350 w 352996"/>
              <a:gd name="connsiteY8" fmla="*/ 263128 h 404002"/>
              <a:gd name="connsiteX9" fmla="*/ 154638 w 352996"/>
              <a:gd name="connsiteY9" fmla="*/ 263128 h 404002"/>
              <a:gd name="connsiteX10" fmla="*/ 179737 w 352996"/>
              <a:gd name="connsiteY10" fmla="*/ 404003 h 404002"/>
              <a:gd name="connsiteX11" fmla="*/ 197548 w 352996"/>
              <a:gd name="connsiteY11" fmla="*/ 263128 h 404002"/>
              <a:gd name="connsiteX12" fmla="*/ 257461 w 352996"/>
              <a:gd name="connsiteY12" fmla="*/ 385382 h 404002"/>
              <a:gd name="connsiteX13" fmla="*/ 260699 w 352996"/>
              <a:gd name="connsiteY13" fmla="*/ 382953 h 404002"/>
              <a:gd name="connsiteX14" fmla="*/ 263938 w 352996"/>
              <a:gd name="connsiteY14" fmla="*/ 380524 h 404002"/>
              <a:gd name="connsiteX15" fmla="*/ 269605 w 352996"/>
              <a:gd name="connsiteY15" fmla="*/ 375666 h 404002"/>
              <a:gd name="connsiteX16" fmla="*/ 288227 w 352996"/>
              <a:gd name="connsiteY16" fmla="*/ 350568 h 404002"/>
              <a:gd name="connsiteX17" fmla="*/ 298752 w 352996"/>
              <a:gd name="connsiteY17" fmla="*/ 322231 h 404002"/>
              <a:gd name="connsiteX18" fmla="*/ 300371 w 352996"/>
              <a:gd name="connsiteY18" fmla="*/ 293894 h 404002"/>
              <a:gd name="connsiteX19" fmla="*/ 300371 w 352996"/>
              <a:gd name="connsiteY19" fmla="*/ 293894 h 404002"/>
              <a:gd name="connsiteX20" fmla="*/ 300371 w 352996"/>
              <a:gd name="connsiteY20" fmla="*/ 293894 h 404002"/>
              <a:gd name="connsiteX21" fmla="*/ 300371 w 352996"/>
              <a:gd name="connsiteY21" fmla="*/ 293894 h 404002"/>
              <a:gd name="connsiteX22" fmla="*/ 300371 w 352996"/>
              <a:gd name="connsiteY22" fmla="*/ 293894 h 404002"/>
              <a:gd name="connsiteX23" fmla="*/ 300371 w 352996"/>
              <a:gd name="connsiteY23" fmla="*/ 290655 h 404002"/>
              <a:gd name="connsiteX24" fmla="*/ 300371 w 352996"/>
              <a:gd name="connsiteY24" fmla="*/ 286607 h 404002"/>
              <a:gd name="connsiteX25" fmla="*/ 300371 w 352996"/>
              <a:gd name="connsiteY25" fmla="*/ 284988 h 404002"/>
              <a:gd name="connsiteX26" fmla="*/ 300371 w 352996"/>
              <a:gd name="connsiteY26" fmla="*/ 283369 h 404002"/>
              <a:gd name="connsiteX27" fmla="*/ 300371 w 352996"/>
              <a:gd name="connsiteY27" fmla="*/ 280130 h 404002"/>
              <a:gd name="connsiteX28" fmla="*/ 298752 w 352996"/>
              <a:gd name="connsiteY28" fmla="*/ 277701 h 404002"/>
              <a:gd name="connsiteX29" fmla="*/ 298752 w 352996"/>
              <a:gd name="connsiteY29" fmla="*/ 276082 h 404002"/>
              <a:gd name="connsiteX30" fmla="*/ 298752 w 352996"/>
              <a:gd name="connsiteY30" fmla="*/ 274463 h 404002"/>
              <a:gd name="connsiteX31" fmla="*/ 297132 w 352996"/>
              <a:gd name="connsiteY31" fmla="*/ 268796 h 404002"/>
              <a:gd name="connsiteX32" fmla="*/ 286607 w 352996"/>
              <a:gd name="connsiteY32" fmla="*/ 247745 h 404002"/>
              <a:gd name="connsiteX33" fmla="*/ 256651 w 352996"/>
              <a:gd name="connsiteY33" fmla="*/ 261509 h 404002"/>
              <a:gd name="connsiteX34" fmla="*/ 245316 w 352996"/>
              <a:gd name="connsiteY34" fmla="*/ 124682 h 404002"/>
              <a:gd name="connsiteX35" fmla="*/ 352997 w 352996"/>
              <a:gd name="connsiteY35" fmla="*/ 216170 h 404002"/>
              <a:gd name="connsiteX36" fmla="*/ 331946 w 352996"/>
              <a:gd name="connsiteY36" fmla="*/ 225885 h 404002"/>
              <a:gd name="connsiteX37" fmla="*/ 331946 w 352996"/>
              <a:gd name="connsiteY37" fmla="*/ 227505 h 404002"/>
              <a:gd name="connsiteX38" fmla="*/ 335185 w 352996"/>
              <a:gd name="connsiteY38" fmla="*/ 236411 h 404002"/>
              <a:gd name="connsiteX39" fmla="*/ 336804 w 352996"/>
              <a:gd name="connsiteY39" fmla="*/ 241268 h 404002"/>
              <a:gd name="connsiteX40" fmla="*/ 337614 w 352996"/>
              <a:gd name="connsiteY40" fmla="*/ 246126 h 404002"/>
              <a:gd name="connsiteX41" fmla="*/ 339233 w 352996"/>
              <a:gd name="connsiteY41" fmla="*/ 255842 h 404002"/>
              <a:gd name="connsiteX42" fmla="*/ 339233 w 352996"/>
              <a:gd name="connsiteY42" fmla="*/ 265557 h 404002"/>
              <a:gd name="connsiteX43" fmla="*/ 339233 w 352996"/>
              <a:gd name="connsiteY43" fmla="*/ 267986 h 404002"/>
              <a:gd name="connsiteX44" fmla="*/ 339233 w 352996"/>
              <a:gd name="connsiteY44" fmla="*/ 270415 h 404002"/>
              <a:gd name="connsiteX45" fmla="*/ 339233 w 352996"/>
              <a:gd name="connsiteY45" fmla="*/ 275273 h 404002"/>
              <a:gd name="connsiteX46" fmla="*/ 339233 w 352996"/>
              <a:gd name="connsiteY46" fmla="*/ 280130 h 404002"/>
              <a:gd name="connsiteX47" fmla="*/ 339233 w 352996"/>
              <a:gd name="connsiteY47" fmla="*/ 282559 h 404002"/>
              <a:gd name="connsiteX48" fmla="*/ 339233 w 352996"/>
              <a:gd name="connsiteY48" fmla="*/ 284988 h 404002"/>
              <a:gd name="connsiteX49" fmla="*/ 338423 w 352996"/>
              <a:gd name="connsiteY49" fmla="*/ 289036 h 404002"/>
              <a:gd name="connsiteX50" fmla="*/ 338423 w 352996"/>
              <a:gd name="connsiteY50" fmla="*/ 291465 h 404002"/>
              <a:gd name="connsiteX51" fmla="*/ 338423 w 352996"/>
              <a:gd name="connsiteY51" fmla="*/ 292275 h 404002"/>
              <a:gd name="connsiteX52" fmla="*/ 338423 w 352996"/>
              <a:gd name="connsiteY52" fmla="*/ 292275 h 404002"/>
              <a:gd name="connsiteX53" fmla="*/ 338423 w 352996"/>
              <a:gd name="connsiteY53" fmla="*/ 292275 h 404002"/>
              <a:gd name="connsiteX54" fmla="*/ 338423 w 352996"/>
              <a:gd name="connsiteY54" fmla="*/ 293084 h 404002"/>
              <a:gd name="connsiteX55" fmla="*/ 325469 w 352996"/>
              <a:gd name="connsiteY55" fmla="*/ 328708 h 404002"/>
              <a:gd name="connsiteX56" fmla="*/ 304419 w 352996"/>
              <a:gd name="connsiteY56" fmla="*/ 358664 h 404002"/>
              <a:gd name="connsiteX57" fmla="*/ 278511 w 352996"/>
              <a:gd name="connsiteY57" fmla="*/ 380524 h 404002"/>
              <a:gd name="connsiteX58" fmla="*/ 251793 w 352996"/>
              <a:gd name="connsiteY58" fmla="*/ 391049 h 404002"/>
              <a:gd name="connsiteX59" fmla="*/ 255841 w 352996"/>
              <a:gd name="connsiteY59" fmla="*/ 388620 h 404002"/>
              <a:gd name="connsiteX60" fmla="*/ 262318 w 352996"/>
              <a:gd name="connsiteY60" fmla="*/ 384572 h 404002"/>
              <a:gd name="connsiteX61" fmla="*/ 95536 w 352996"/>
              <a:gd name="connsiteY61" fmla="*/ 385382 h 404002"/>
              <a:gd name="connsiteX62" fmla="*/ 92297 w 352996"/>
              <a:gd name="connsiteY62" fmla="*/ 382953 h 404002"/>
              <a:gd name="connsiteX63" fmla="*/ 89059 w 352996"/>
              <a:gd name="connsiteY63" fmla="*/ 380524 h 404002"/>
              <a:gd name="connsiteX64" fmla="*/ 83391 w 352996"/>
              <a:gd name="connsiteY64" fmla="*/ 375666 h 404002"/>
              <a:gd name="connsiteX65" fmla="*/ 64770 w 352996"/>
              <a:gd name="connsiteY65" fmla="*/ 350568 h 404002"/>
              <a:gd name="connsiteX66" fmla="*/ 54245 w 352996"/>
              <a:gd name="connsiteY66" fmla="*/ 322231 h 404002"/>
              <a:gd name="connsiteX67" fmla="*/ 52626 w 352996"/>
              <a:gd name="connsiteY67" fmla="*/ 293894 h 404002"/>
              <a:gd name="connsiteX68" fmla="*/ 52626 w 352996"/>
              <a:gd name="connsiteY68" fmla="*/ 293894 h 404002"/>
              <a:gd name="connsiteX69" fmla="*/ 52626 w 352996"/>
              <a:gd name="connsiteY69" fmla="*/ 293894 h 404002"/>
              <a:gd name="connsiteX70" fmla="*/ 52626 w 352996"/>
              <a:gd name="connsiteY70" fmla="*/ 293894 h 404002"/>
              <a:gd name="connsiteX71" fmla="*/ 52626 w 352996"/>
              <a:gd name="connsiteY71" fmla="*/ 293894 h 404002"/>
              <a:gd name="connsiteX72" fmla="*/ 52626 w 352996"/>
              <a:gd name="connsiteY72" fmla="*/ 290655 h 404002"/>
              <a:gd name="connsiteX73" fmla="*/ 52626 w 352996"/>
              <a:gd name="connsiteY73" fmla="*/ 286607 h 404002"/>
              <a:gd name="connsiteX74" fmla="*/ 52626 w 352996"/>
              <a:gd name="connsiteY74" fmla="*/ 284988 h 404002"/>
              <a:gd name="connsiteX75" fmla="*/ 52626 w 352996"/>
              <a:gd name="connsiteY75" fmla="*/ 283369 h 404002"/>
              <a:gd name="connsiteX76" fmla="*/ 52626 w 352996"/>
              <a:gd name="connsiteY76" fmla="*/ 280130 h 404002"/>
              <a:gd name="connsiteX77" fmla="*/ 54245 w 352996"/>
              <a:gd name="connsiteY77" fmla="*/ 277701 h 404002"/>
              <a:gd name="connsiteX78" fmla="*/ 54245 w 352996"/>
              <a:gd name="connsiteY78" fmla="*/ 276082 h 404002"/>
              <a:gd name="connsiteX79" fmla="*/ 54245 w 352996"/>
              <a:gd name="connsiteY79" fmla="*/ 274463 h 404002"/>
              <a:gd name="connsiteX80" fmla="*/ 55864 w 352996"/>
              <a:gd name="connsiteY80" fmla="*/ 268796 h 404002"/>
              <a:gd name="connsiteX81" fmla="*/ 66389 w 352996"/>
              <a:gd name="connsiteY81" fmla="*/ 247745 h 404002"/>
              <a:gd name="connsiteX82" fmla="*/ 96345 w 352996"/>
              <a:gd name="connsiteY82" fmla="*/ 261509 h 404002"/>
              <a:gd name="connsiteX83" fmla="*/ 107680 w 352996"/>
              <a:gd name="connsiteY83" fmla="*/ 124682 h 404002"/>
              <a:gd name="connsiteX84" fmla="*/ 0 w 352996"/>
              <a:gd name="connsiteY84" fmla="*/ 216170 h 404002"/>
              <a:gd name="connsiteX85" fmla="*/ 21050 w 352996"/>
              <a:gd name="connsiteY85" fmla="*/ 225885 h 404002"/>
              <a:gd name="connsiteX86" fmla="*/ 21050 w 352996"/>
              <a:gd name="connsiteY86" fmla="*/ 227505 h 404002"/>
              <a:gd name="connsiteX87" fmla="*/ 17812 w 352996"/>
              <a:gd name="connsiteY87" fmla="*/ 236411 h 404002"/>
              <a:gd name="connsiteX88" fmla="*/ 16193 w 352996"/>
              <a:gd name="connsiteY88" fmla="*/ 241268 h 404002"/>
              <a:gd name="connsiteX89" fmla="*/ 15383 w 352996"/>
              <a:gd name="connsiteY89" fmla="*/ 246126 h 404002"/>
              <a:gd name="connsiteX90" fmla="*/ 13764 w 352996"/>
              <a:gd name="connsiteY90" fmla="*/ 255842 h 404002"/>
              <a:gd name="connsiteX91" fmla="*/ 13764 w 352996"/>
              <a:gd name="connsiteY91" fmla="*/ 265557 h 404002"/>
              <a:gd name="connsiteX92" fmla="*/ 13764 w 352996"/>
              <a:gd name="connsiteY92" fmla="*/ 267986 h 404002"/>
              <a:gd name="connsiteX93" fmla="*/ 13764 w 352996"/>
              <a:gd name="connsiteY93" fmla="*/ 270415 h 404002"/>
              <a:gd name="connsiteX94" fmla="*/ 13764 w 352996"/>
              <a:gd name="connsiteY94" fmla="*/ 275273 h 404002"/>
              <a:gd name="connsiteX95" fmla="*/ 13764 w 352996"/>
              <a:gd name="connsiteY95" fmla="*/ 280130 h 404002"/>
              <a:gd name="connsiteX96" fmla="*/ 13764 w 352996"/>
              <a:gd name="connsiteY96" fmla="*/ 282559 h 404002"/>
              <a:gd name="connsiteX97" fmla="*/ 13764 w 352996"/>
              <a:gd name="connsiteY97" fmla="*/ 284988 h 404002"/>
              <a:gd name="connsiteX98" fmla="*/ 14573 w 352996"/>
              <a:gd name="connsiteY98" fmla="*/ 289036 h 404002"/>
              <a:gd name="connsiteX99" fmla="*/ 14573 w 352996"/>
              <a:gd name="connsiteY99" fmla="*/ 291465 h 404002"/>
              <a:gd name="connsiteX100" fmla="*/ 14573 w 352996"/>
              <a:gd name="connsiteY100" fmla="*/ 292275 h 404002"/>
              <a:gd name="connsiteX101" fmla="*/ 14573 w 352996"/>
              <a:gd name="connsiteY101" fmla="*/ 292275 h 404002"/>
              <a:gd name="connsiteX102" fmla="*/ 14573 w 352996"/>
              <a:gd name="connsiteY102" fmla="*/ 292275 h 404002"/>
              <a:gd name="connsiteX103" fmla="*/ 14573 w 352996"/>
              <a:gd name="connsiteY103" fmla="*/ 293084 h 404002"/>
              <a:gd name="connsiteX104" fmla="*/ 27527 w 352996"/>
              <a:gd name="connsiteY104" fmla="*/ 328708 h 404002"/>
              <a:gd name="connsiteX105" fmla="*/ 48578 w 352996"/>
              <a:gd name="connsiteY105" fmla="*/ 358664 h 404002"/>
              <a:gd name="connsiteX106" fmla="*/ 74486 w 352996"/>
              <a:gd name="connsiteY106" fmla="*/ 380524 h 404002"/>
              <a:gd name="connsiteX107" fmla="*/ 101203 w 352996"/>
              <a:gd name="connsiteY107" fmla="*/ 391049 h 404002"/>
              <a:gd name="connsiteX108" fmla="*/ 97155 w 352996"/>
              <a:gd name="connsiteY108" fmla="*/ 388620 h 404002"/>
              <a:gd name="connsiteX109" fmla="*/ 90678 w 352996"/>
              <a:gd name="connsiteY109" fmla="*/ 384572 h 40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52996" h="404002">
                <a:moveTo>
                  <a:pt x="206454" y="26718"/>
                </a:moveTo>
                <a:cubicBezTo>
                  <a:pt x="206454" y="41291"/>
                  <a:pt x="194310" y="53435"/>
                  <a:pt x="179737" y="53435"/>
                </a:cubicBezTo>
                <a:cubicBezTo>
                  <a:pt x="165163" y="53435"/>
                  <a:pt x="153019" y="41291"/>
                  <a:pt x="153019" y="26718"/>
                </a:cubicBezTo>
                <a:cubicBezTo>
                  <a:pt x="153019" y="12144"/>
                  <a:pt x="165163" y="0"/>
                  <a:pt x="179737" y="0"/>
                </a:cubicBezTo>
                <a:cubicBezTo>
                  <a:pt x="194310" y="0"/>
                  <a:pt x="206454" y="12144"/>
                  <a:pt x="206454" y="26718"/>
                </a:cubicBezTo>
                <a:close/>
                <a:moveTo>
                  <a:pt x="197548" y="263128"/>
                </a:moveTo>
                <a:lnTo>
                  <a:pt x="221837" y="263128"/>
                </a:lnTo>
                <a:lnTo>
                  <a:pt x="177308" y="108490"/>
                </a:lnTo>
                <a:lnTo>
                  <a:pt x="130350" y="263128"/>
                </a:lnTo>
                <a:lnTo>
                  <a:pt x="154638" y="263128"/>
                </a:lnTo>
                <a:lnTo>
                  <a:pt x="179737" y="404003"/>
                </a:lnTo>
                <a:lnTo>
                  <a:pt x="197548" y="263128"/>
                </a:lnTo>
                <a:close/>
                <a:moveTo>
                  <a:pt x="257461" y="385382"/>
                </a:moveTo>
                <a:lnTo>
                  <a:pt x="260699" y="382953"/>
                </a:lnTo>
                <a:lnTo>
                  <a:pt x="263938" y="380524"/>
                </a:lnTo>
                <a:cubicBezTo>
                  <a:pt x="265557" y="378905"/>
                  <a:pt x="267986" y="377285"/>
                  <a:pt x="269605" y="375666"/>
                </a:cubicBezTo>
                <a:cubicBezTo>
                  <a:pt x="276892" y="368379"/>
                  <a:pt x="283369" y="359473"/>
                  <a:pt x="288227" y="350568"/>
                </a:cubicBezTo>
                <a:cubicBezTo>
                  <a:pt x="293084" y="341662"/>
                  <a:pt x="296323" y="331946"/>
                  <a:pt x="298752" y="322231"/>
                </a:cubicBezTo>
                <a:cubicBezTo>
                  <a:pt x="300371" y="312515"/>
                  <a:pt x="301181" y="303609"/>
                  <a:pt x="300371" y="293894"/>
                </a:cubicBezTo>
                <a:cubicBezTo>
                  <a:pt x="300371" y="295513"/>
                  <a:pt x="300371" y="293894"/>
                  <a:pt x="300371" y="293894"/>
                </a:cubicBezTo>
                <a:lnTo>
                  <a:pt x="300371" y="293894"/>
                </a:lnTo>
                <a:cubicBezTo>
                  <a:pt x="300371" y="293894"/>
                  <a:pt x="300371" y="293894"/>
                  <a:pt x="300371" y="293894"/>
                </a:cubicBezTo>
                <a:lnTo>
                  <a:pt x="300371" y="293894"/>
                </a:lnTo>
                <a:cubicBezTo>
                  <a:pt x="300371" y="293084"/>
                  <a:pt x="300371" y="290655"/>
                  <a:pt x="300371" y="290655"/>
                </a:cubicBezTo>
                <a:lnTo>
                  <a:pt x="300371" y="286607"/>
                </a:lnTo>
                <a:cubicBezTo>
                  <a:pt x="300371" y="286607"/>
                  <a:pt x="300371" y="284988"/>
                  <a:pt x="300371" y="284988"/>
                </a:cubicBezTo>
                <a:cubicBezTo>
                  <a:pt x="300371" y="284988"/>
                  <a:pt x="300371" y="283369"/>
                  <a:pt x="300371" y="283369"/>
                </a:cubicBezTo>
                <a:lnTo>
                  <a:pt x="300371" y="280130"/>
                </a:lnTo>
                <a:cubicBezTo>
                  <a:pt x="300371" y="280130"/>
                  <a:pt x="298752" y="277701"/>
                  <a:pt x="298752" y="277701"/>
                </a:cubicBezTo>
                <a:lnTo>
                  <a:pt x="298752" y="276082"/>
                </a:lnTo>
                <a:cubicBezTo>
                  <a:pt x="298752" y="276082"/>
                  <a:pt x="298752" y="274463"/>
                  <a:pt x="298752" y="274463"/>
                </a:cubicBezTo>
                <a:lnTo>
                  <a:pt x="297132" y="268796"/>
                </a:lnTo>
                <a:cubicBezTo>
                  <a:pt x="293894" y="261509"/>
                  <a:pt x="290655" y="254222"/>
                  <a:pt x="286607" y="247745"/>
                </a:cubicBezTo>
                <a:lnTo>
                  <a:pt x="256651" y="261509"/>
                </a:lnTo>
                <a:lnTo>
                  <a:pt x="245316" y="124682"/>
                </a:lnTo>
                <a:lnTo>
                  <a:pt x="352997" y="216170"/>
                </a:lnTo>
                <a:lnTo>
                  <a:pt x="331946" y="225885"/>
                </a:lnTo>
                <a:lnTo>
                  <a:pt x="331946" y="227505"/>
                </a:lnTo>
                <a:cubicBezTo>
                  <a:pt x="333566" y="230743"/>
                  <a:pt x="334375" y="233172"/>
                  <a:pt x="335185" y="236411"/>
                </a:cubicBezTo>
                <a:lnTo>
                  <a:pt x="336804" y="241268"/>
                </a:lnTo>
                <a:cubicBezTo>
                  <a:pt x="336804" y="242888"/>
                  <a:pt x="336804" y="244507"/>
                  <a:pt x="337614" y="246126"/>
                </a:cubicBezTo>
                <a:cubicBezTo>
                  <a:pt x="337614" y="249365"/>
                  <a:pt x="338423" y="252603"/>
                  <a:pt x="339233" y="255842"/>
                </a:cubicBezTo>
                <a:lnTo>
                  <a:pt x="339233" y="265557"/>
                </a:lnTo>
                <a:cubicBezTo>
                  <a:pt x="339233" y="265557"/>
                  <a:pt x="339233" y="267986"/>
                  <a:pt x="339233" y="267986"/>
                </a:cubicBezTo>
                <a:lnTo>
                  <a:pt x="339233" y="270415"/>
                </a:lnTo>
                <a:cubicBezTo>
                  <a:pt x="339233" y="270415"/>
                  <a:pt x="339233" y="275273"/>
                  <a:pt x="339233" y="275273"/>
                </a:cubicBezTo>
                <a:lnTo>
                  <a:pt x="339233" y="280130"/>
                </a:lnTo>
                <a:cubicBezTo>
                  <a:pt x="339233" y="280940"/>
                  <a:pt x="339233" y="281750"/>
                  <a:pt x="339233" y="282559"/>
                </a:cubicBezTo>
                <a:lnTo>
                  <a:pt x="339233" y="284988"/>
                </a:lnTo>
                <a:cubicBezTo>
                  <a:pt x="339233" y="284988"/>
                  <a:pt x="338423" y="289036"/>
                  <a:pt x="338423" y="289036"/>
                </a:cubicBezTo>
                <a:lnTo>
                  <a:pt x="338423" y="291465"/>
                </a:lnTo>
                <a:cubicBezTo>
                  <a:pt x="338423" y="291465"/>
                  <a:pt x="338423" y="292275"/>
                  <a:pt x="338423" y="292275"/>
                </a:cubicBezTo>
                <a:lnTo>
                  <a:pt x="338423" y="292275"/>
                </a:lnTo>
                <a:cubicBezTo>
                  <a:pt x="338423" y="292275"/>
                  <a:pt x="338423" y="292275"/>
                  <a:pt x="338423" y="292275"/>
                </a:cubicBezTo>
                <a:cubicBezTo>
                  <a:pt x="338423" y="292275"/>
                  <a:pt x="338423" y="292275"/>
                  <a:pt x="338423" y="293084"/>
                </a:cubicBezTo>
                <a:cubicBezTo>
                  <a:pt x="335185" y="305229"/>
                  <a:pt x="331137" y="317373"/>
                  <a:pt x="325469" y="328708"/>
                </a:cubicBezTo>
                <a:cubicBezTo>
                  <a:pt x="318992" y="340043"/>
                  <a:pt x="312515" y="349758"/>
                  <a:pt x="304419" y="358664"/>
                </a:cubicBezTo>
                <a:cubicBezTo>
                  <a:pt x="296323" y="367570"/>
                  <a:pt x="287417" y="374856"/>
                  <a:pt x="278511" y="380524"/>
                </a:cubicBezTo>
                <a:cubicBezTo>
                  <a:pt x="270415" y="385382"/>
                  <a:pt x="260699" y="387810"/>
                  <a:pt x="251793" y="391049"/>
                </a:cubicBezTo>
                <a:cubicBezTo>
                  <a:pt x="253413" y="391049"/>
                  <a:pt x="254222" y="389430"/>
                  <a:pt x="255841" y="388620"/>
                </a:cubicBezTo>
                <a:cubicBezTo>
                  <a:pt x="258270" y="387001"/>
                  <a:pt x="259890" y="385382"/>
                  <a:pt x="262318" y="384572"/>
                </a:cubicBezTo>
                <a:close/>
                <a:moveTo>
                  <a:pt x="95536" y="385382"/>
                </a:moveTo>
                <a:lnTo>
                  <a:pt x="92297" y="382953"/>
                </a:lnTo>
                <a:lnTo>
                  <a:pt x="89059" y="380524"/>
                </a:lnTo>
                <a:cubicBezTo>
                  <a:pt x="87439" y="378905"/>
                  <a:pt x="85011" y="377285"/>
                  <a:pt x="83391" y="375666"/>
                </a:cubicBezTo>
                <a:cubicBezTo>
                  <a:pt x="76105" y="368379"/>
                  <a:pt x="69628" y="359473"/>
                  <a:pt x="64770" y="350568"/>
                </a:cubicBezTo>
                <a:cubicBezTo>
                  <a:pt x="59912" y="341662"/>
                  <a:pt x="56674" y="331946"/>
                  <a:pt x="54245" y="322231"/>
                </a:cubicBezTo>
                <a:cubicBezTo>
                  <a:pt x="52626" y="312515"/>
                  <a:pt x="51816" y="303609"/>
                  <a:pt x="52626" y="293894"/>
                </a:cubicBezTo>
                <a:cubicBezTo>
                  <a:pt x="52626" y="295513"/>
                  <a:pt x="52626" y="293894"/>
                  <a:pt x="52626" y="293894"/>
                </a:cubicBezTo>
                <a:lnTo>
                  <a:pt x="52626" y="293894"/>
                </a:lnTo>
                <a:cubicBezTo>
                  <a:pt x="52626" y="293894"/>
                  <a:pt x="52626" y="293894"/>
                  <a:pt x="52626" y="293894"/>
                </a:cubicBezTo>
                <a:lnTo>
                  <a:pt x="52626" y="293894"/>
                </a:lnTo>
                <a:cubicBezTo>
                  <a:pt x="52626" y="293084"/>
                  <a:pt x="52626" y="290655"/>
                  <a:pt x="52626" y="290655"/>
                </a:cubicBezTo>
                <a:lnTo>
                  <a:pt x="52626" y="286607"/>
                </a:lnTo>
                <a:cubicBezTo>
                  <a:pt x="52626" y="286607"/>
                  <a:pt x="52626" y="284988"/>
                  <a:pt x="52626" y="284988"/>
                </a:cubicBezTo>
                <a:cubicBezTo>
                  <a:pt x="52626" y="284988"/>
                  <a:pt x="52626" y="283369"/>
                  <a:pt x="52626" y="283369"/>
                </a:cubicBezTo>
                <a:lnTo>
                  <a:pt x="52626" y="280130"/>
                </a:lnTo>
                <a:cubicBezTo>
                  <a:pt x="52626" y="280130"/>
                  <a:pt x="54245" y="277701"/>
                  <a:pt x="54245" y="277701"/>
                </a:cubicBezTo>
                <a:lnTo>
                  <a:pt x="54245" y="276082"/>
                </a:lnTo>
                <a:cubicBezTo>
                  <a:pt x="54245" y="276082"/>
                  <a:pt x="54245" y="274463"/>
                  <a:pt x="54245" y="274463"/>
                </a:cubicBezTo>
                <a:lnTo>
                  <a:pt x="55864" y="268796"/>
                </a:lnTo>
                <a:cubicBezTo>
                  <a:pt x="59103" y="261509"/>
                  <a:pt x="62341" y="254222"/>
                  <a:pt x="66389" y="247745"/>
                </a:cubicBezTo>
                <a:lnTo>
                  <a:pt x="96345" y="261509"/>
                </a:lnTo>
                <a:lnTo>
                  <a:pt x="107680" y="124682"/>
                </a:lnTo>
                <a:lnTo>
                  <a:pt x="0" y="216170"/>
                </a:lnTo>
                <a:lnTo>
                  <a:pt x="21050" y="225885"/>
                </a:lnTo>
                <a:lnTo>
                  <a:pt x="21050" y="227505"/>
                </a:lnTo>
                <a:cubicBezTo>
                  <a:pt x="19431" y="230743"/>
                  <a:pt x="18621" y="233172"/>
                  <a:pt x="17812" y="236411"/>
                </a:cubicBezTo>
                <a:lnTo>
                  <a:pt x="16193" y="241268"/>
                </a:lnTo>
                <a:cubicBezTo>
                  <a:pt x="16193" y="242888"/>
                  <a:pt x="16193" y="244507"/>
                  <a:pt x="15383" y="246126"/>
                </a:cubicBezTo>
                <a:cubicBezTo>
                  <a:pt x="15383" y="249365"/>
                  <a:pt x="14573" y="252603"/>
                  <a:pt x="13764" y="255842"/>
                </a:cubicBezTo>
                <a:lnTo>
                  <a:pt x="13764" y="265557"/>
                </a:lnTo>
                <a:cubicBezTo>
                  <a:pt x="13764" y="265557"/>
                  <a:pt x="13764" y="267986"/>
                  <a:pt x="13764" y="267986"/>
                </a:cubicBezTo>
                <a:lnTo>
                  <a:pt x="13764" y="270415"/>
                </a:lnTo>
                <a:cubicBezTo>
                  <a:pt x="13764" y="270415"/>
                  <a:pt x="13764" y="275273"/>
                  <a:pt x="13764" y="275273"/>
                </a:cubicBezTo>
                <a:lnTo>
                  <a:pt x="13764" y="280130"/>
                </a:lnTo>
                <a:cubicBezTo>
                  <a:pt x="13764" y="280940"/>
                  <a:pt x="13764" y="281750"/>
                  <a:pt x="13764" y="282559"/>
                </a:cubicBezTo>
                <a:lnTo>
                  <a:pt x="13764" y="284988"/>
                </a:lnTo>
                <a:cubicBezTo>
                  <a:pt x="13764" y="284988"/>
                  <a:pt x="14573" y="289036"/>
                  <a:pt x="14573" y="289036"/>
                </a:cubicBezTo>
                <a:lnTo>
                  <a:pt x="14573" y="291465"/>
                </a:lnTo>
                <a:cubicBezTo>
                  <a:pt x="14573" y="291465"/>
                  <a:pt x="14573" y="292275"/>
                  <a:pt x="14573" y="292275"/>
                </a:cubicBezTo>
                <a:lnTo>
                  <a:pt x="14573" y="292275"/>
                </a:lnTo>
                <a:cubicBezTo>
                  <a:pt x="14573" y="292275"/>
                  <a:pt x="14573" y="292275"/>
                  <a:pt x="14573" y="292275"/>
                </a:cubicBezTo>
                <a:cubicBezTo>
                  <a:pt x="14573" y="292275"/>
                  <a:pt x="14573" y="292275"/>
                  <a:pt x="14573" y="293084"/>
                </a:cubicBezTo>
                <a:cubicBezTo>
                  <a:pt x="17812" y="305229"/>
                  <a:pt x="21860" y="317373"/>
                  <a:pt x="27527" y="328708"/>
                </a:cubicBezTo>
                <a:cubicBezTo>
                  <a:pt x="34004" y="340043"/>
                  <a:pt x="40481" y="349758"/>
                  <a:pt x="48578" y="358664"/>
                </a:cubicBezTo>
                <a:cubicBezTo>
                  <a:pt x="56674" y="367570"/>
                  <a:pt x="65580" y="374856"/>
                  <a:pt x="74486" y="380524"/>
                </a:cubicBezTo>
                <a:cubicBezTo>
                  <a:pt x="82582" y="385382"/>
                  <a:pt x="92297" y="387810"/>
                  <a:pt x="101203" y="391049"/>
                </a:cubicBezTo>
                <a:cubicBezTo>
                  <a:pt x="99584" y="391049"/>
                  <a:pt x="98774" y="389430"/>
                  <a:pt x="97155" y="388620"/>
                </a:cubicBezTo>
                <a:cubicBezTo>
                  <a:pt x="94726" y="387001"/>
                  <a:pt x="93107" y="385382"/>
                  <a:pt x="90678" y="384572"/>
                </a:cubicBezTo>
                <a:close/>
              </a:path>
            </a:pathLst>
          </a:custGeom>
          <a:noFill/>
          <a:ln w="12700" cap="rnd">
            <a:solidFill>
              <a:srgbClr val="6A1348"/>
            </a:solidFill>
            <a:prstDash val="solid"/>
            <a:round/>
          </a:ln>
        </p:spPr>
        <p:txBody>
          <a:bodyPr rtlCol="0" anchor="ctr"/>
          <a:lstStyle/>
          <a:p>
            <a:endParaRPr lang="en-US" dirty="0"/>
          </a:p>
        </p:txBody>
      </p:sp>
    </p:spTree>
    <p:extLst>
      <p:ext uri="{BB962C8B-B14F-4D97-AF65-F5344CB8AC3E}">
        <p14:creationId xmlns:p14="http://schemas.microsoft.com/office/powerpoint/2010/main" val="156258630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What to Do ">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What To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Graphic 5">
            <a:extLst>
              <a:ext uri="{FF2B5EF4-FFF2-40B4-BE49-F238E27FC236}">
                <a16:creationId xmlns:a16="http://schemas.microsoft.com/office/drawing/2014/main" id="{46F568D9-75EB-793F-72D6-EBE116CF449D}"/>
              </a:ext>
            </a:extLst>
          </p:cNvPr>
          <p:cNvSpPr>
            <a:spLocks noChangeAspect="1"/>
          </p:cNvSpPr>
          <p:nvPr userDrawn="1"/>
        </p:nvSpPr>
        <p:spPr>
          <a:xfrm>
            <a:off x="683057" y="353651"/>
            <a:ext cx="221677" cy="316523"/>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12700" cap="rnd">
            <a:solidFill>
              <a:srgbClr val="0E4D79"/>
            </a:solidFill>
            <a:prstDash val="solid"/>
            <a:round/>
          </a:ln>
        </p:spPr>
        <p:txBody>
          <a:bodyPr rtlCol="0" anchor="ctr"/>
          <a:lstStyle/>
          <a:p>
            <a:endParaRPr lang="en-AE"/>
          </a:p>
        </p:txBody>
      </p:sp>
    </p:spTree>
    <p:extLst>
      <p:ext uri="{BB962C8B-B14F-4D97-AF65-F5344CB8AC3E}">
        <p14:creationId xmlns:p14="http://schemas.microsoft.com/office/powerpoint/2010/main" val="262658758"/>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Whole Class Rese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Whole Class Reset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Graphic 37">
            <a:extLst>
              <a:ext uri="{FF2B5EF4-FFF2-40B4-BE49-F238E27FC236}">
                <a16:creationId xmlns:a16="http://schemas.microsoft.com/office/drawing/2014/main" id="{28848A1C-EF1C-9D8C-4E57-7CBDB8E411AA}"/>
              </a:ext>
            </a:extLst>
          </p:cNvPr>
          <p:cNvSpPr>
            <a:spLocks/>
          </p:cNvSpPr>
          <p:nvPr userDrawn="1"/>
        </p:nvSpPr>
        <p:spPr>
          <a:xfrm>
            <a:off x="697737" y="351884"/>
            <a:ext cx="192317" cy="350327"/>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12700" cap="rnd">
            <a:solidFill>
              <a:srgbClr val="0E4D79"/>
            </a:solidFill>
            <a:prstDash val="solid"/>
            <a:round/>
          </a:ln>
        </p:spPr>
        <p:txBody>
          <a:bodyPr rtlCol="0" anchor="ctr"/>
          <a:lstStyle/>
          <a:p>
            <a:endParaRPr lang="en-AE"/>
          </a:p>
        </p:txBody>
      </p:sp>
    </p:spTree>
    <p:extLst>
      <p:ext uri="{BB962C8B-B14F-4D97-AF65-F5344CB8AC3E}">
        <p14:creationId xmlns:p14="http://schemas.microsoft.com/office/powerpoint/2010/main" val="3753477621"/>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eacher Radar">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Teacher Radar</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Graphic 42">
            <a:extLst>
              <a:ext uri="{FF2B5EF4-FFF2-40B4-BE49-F238E27FC236}">
                <a16:creationId xmlns:a16="http://schemas.microsoft.com/office/drawing/2014/main" id="{239CFEE8-3E26-AC4D-C5B8-FC8287D0A978}"/>
              </a:ext>
            </a:extLst>
          </p:cNvPr>
          <p:cNvSpPr>
            <a:spLocks noChangeAspect="1"/>
          </p:cNvSpPr>
          <p:nvPr userDrawn="1"/>
        </p:nvSpPr>
        <p:spPr>
          <a:xfrm>
            <a:off x="645350" y="377328"/>
            <a:ext cx="324382" cy="307304"/>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12700" cap="rnd">
            <a:solidFill>
              <a:srgbClr val="0E4D79"/>
            </a:solidFill>
            <a:prstDash val="solid"/>
            <a:round/>
          </a:ln>
        </p:spPr>
        <p:txBody>
          <a:bodyPr rtlCol="0" anchor="ctr"/>
          <a:lstStyle/>
          <a:p>
            <a:endParaRPr lang="en-AE" dirty="0"/>
          </a:p>
        </p:txBody>
      </p:sp>
    </p:spTree>
    <p:extLst>
      <p:ext uri="{BB962C8B-B14F-4D97-AF65-F5344CB8AC3E}">
        <p14:creationId xmlns:p14="http://schemas.microsoft.com/office/powerpoint/2010/main" val="1732289630"/>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ecure Student attention">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09" y="195979"/>
            <a:ext cx="6216720"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5741009"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Secure Student Attention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raphic 7">
            <a:extLst>
              <a:ext uri="{FF2B5EF4-FFF2-40B4-BE49-F238E27FC236}">
                <a16:creationId xmlns:a16="http://schemas.microsoft.com/office/drawing/2014/main" id="{AD0DFEB2-F10F-5FAC-835C-C920334DE0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0514" y="339040"/>
            <a:ext cx="344635" cy="301556"/>
          </a:xfrm>
          <a:prstGeom prst="rect">
            <a:avLst/>
          </a:prstGeom>
        </p:spPr>
      </p:pic>
    </p:spTree>
    <p:extLst>
      <p:ext uri="{BB962C8B-B14F-4D97-AF65-F5344CB8AC3E}">
        <p14:creationId xmlns:p14="http://schemas.microsoft.com/office/powerpoint/2010/main" val="330322529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C93B-D5C4-6A4B-BAD6-EA2B76A2F35B}"/>
              </a:ext>
            </a:extLst>
          </p:cNvPr>
          <p:cNvSpPr>
            <a:spLocks noGrp="1"/>
          </p:cNvSpPr>
          <p:nvPr>
            <p:ph type="ctrTitle"/>
          </p:nvPr>
        </p:nvSpPr>
        <p:spPr>
          <a:xfrm>
            <a:off x="1524000" y="1122363"/>
            <a:ext cx="9144000" cy="2387600"/>
          </a:xfrm>
        </p:spPr>
        <p:txBody>
          <a:bodyPr anchor="b"/>
          <a:lstStyle>
            <a:lvl1pPr algn="ctr">
              <a:defRPr sz="6000">
                <a:solidFill>
                  <a:srgbClr val="1A2C5E"/>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B1779D5-36C1-6543-B47C-38687B9ED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7" name="Picture 6">
            <a:extLst>
              <a:ext uri="{FF2B5EF4-FFF2-40B4-BE49-F238E27FC236}">
                <a16:creationId xmlns:a16="http://schemas.microsoft.com/office/drawing/2014/main" id="{357E3570-16AB-84E1-2794-2E2C2B9BA5DA}"/>
              </a:ext>
            </a:extLst>
          </p:cNvPr>
          <p:cNvPicPr>
            <a:picLocks noChangeAspect="1"/>
          </p:cNvPicPr>
          <p:nvPr userDrawn="1"/>
        </p:nvPicPr>
        <p:blipFill>
          <a:blip r:embed="rId2"/>
          <a:stretch>
            <a:fillRect/>
          </a:stretch>
        </p:blipFill>
        <p:spPr>
          <a:xfrm>
            <a:off x="280780" y="6153662"/>
            <a:ext cx="2631469" cy="567572"/>
          </a:xfrm>
          <a:prstGeom prst="rect">
            <a:avLst/>
          </a:prstGeom>
        </p:spPr>
      </p:pic>
      <p:pic>
        <p:nvPicPr>
          <p:cNvPr id="4" name="Picture 3" descr="A blue number on a black background&#10;&#10;AI-generated content may be incorrect.">
            <a:extLst>
              <a:ext uri="{FF2B5EF4-FFF2-40B4-BE49-F238E27FC236}">
                <a16:creationId xmlns:a16="http://schemas.microsoft.com/office/drawing/2014/main" id="{69D5ED2C-0320-5DCF-F6EA-A9763072591D}"/>
              </a:ext>
            </a:extLst>
          </p:cNvPr>
          <p:cNvPicPr>
            <a:picLocks noChangeAspect="1"/>
          </p:cNvPicPr>
          <p:nvPr userDrawn="1"/>
        </p:nvPicPr>
        <p:blipFill>
          <a:blip r:embed="rId3"/>
          <a:stretch>
            <a:fillRect/>
          </a:stretch>
        </p:blipFill>
        <p:spPr>
          <a:xfrm>
            <a:off x="10999694" y="6085910"/>
            <a:ext cx="916738" cy="676208"/>
          </a:xfrm>
          <a:prstGeom prst="rect">
            <a:avLst/>
          </a:prstGeom>
        </p:spPr>
      </p:pic>
    </p:spTree>
    <p:extLst>
      <p:ext uri="{BB962C8B-B14F-4D97-AF65-F5344CB8AC3E}">
        <p14:creationId xmlns:p14="http://schemas.microsoft.com/office/powerpoint/2010/main" val="4037640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6_Title Slide">
    <p:bg>
      <p:bgPr>
        <a:solidFill>
          <a:srgbClr val="1A2C5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C93B-D5C4-6A4B-BAD6-EA2B76A2F35B}"/>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B1779D5-36C1-6543-B47C-38687B9EDD86}"/>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descr="A blue number on a black background&#10;&#10;AI-generated content may be incorrect.">
            <a:extLst>
              <a:ext uri="{FF2B5EF4-FFF2-40B4-BE49-F238E27FC236}">
                <a16:creationId xmlns:a16="http://schemas.microsoft.com/office/drawing/2014/main" id="{69D5ED2C-0320-5DCF-F6EA-A9763072591D}"/>
              </a:ext>
            </a:extLst>
          </p:cNvPr>
          <p:cNvPicPr>
            <a:picLocks noChangeAspect="1"/>
          </p:cNvPicPr>
          <p:nvPr userDrawn="1"/>
        </p:nvPicPr>
        <p:blipFill>
          <a:blip r:embed="rId2"/>
          <a:stretch>
            <a:fillRect/>
          </a:stretch>
        </p:blipFill>
        <p:spPr>
          <a:xfrm>
            <a:off x="10999694" y="6085910"/>
            <a:ext cx="916738" cy="676208"/>
          </a:xfrm>
          <a:prstGeom prst="rect">
            <a:avLst/>
          </a:prstGeom>
        </p:spPr>
      </p:pic>
      <p:pic>
        <p:nvPicPr>
          <p:cNvPr id="6" name="Picture 5">
            <a:extLst>
              <a:ext uri="{FF2B5EF4-FFF2-40B4-BE49-F238E27FC236}">
                <a16:creationId xmlns:a16="http://schemas.microsoft.com/office/drawing/2014/main" id="{1EF98244-F60C-2958-6A50-37C900D96489}"/>
              </a:ext>
            </a:extLst>
          </p:cNvPr>
          <p:cNvPicPr>
            <a:picLocks noChangeAspect="1"/>
          </p:cNvPicPr>
          <p:nvPr userDrawn="1"/>
        </p:nvPicPr>
        <p:blipFill>
          <a:blip r:embed="rId3"/>
          <a:stretch>
            <a:fillRect/>
          </a:stretch>
        </p:blipFill>
        <p:spPr>
          <a:xfrm>
            <a:off x="280780" y="6143943"/>
            <a:ext cx="2721592" cy="587010"/>
          </a:xfrm>
          <a:prstGeom prst="rect">
            <a:avLst/>
          </a:prstGeom>
        </p:spPr>
      </p:pic>
    </p:spTree>
    <p:extLst>
      <p:ext uri="{BB962C8B-B14F-4D97-AF65-F5344CB8AC3E}">
        <p14:creationId xmlns:p14="http://schemas.microsoft.com/office/powerpoint/2010/main" val="982179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99C21B-151B-EE5A-FFFC-65C41B57B7BF}"/>
              </a:ext>
            </a:extLst>
          </p:cNvPr>
          <p:cNvSpPr/>
          <p:nvPr userDrawn="1"/>
        </p:nvSpPr>
        <p:spPr>
          <a:xfrm>
            <a:off x="0" y="0"/>
            <a:ext cx="12192000" cy="6858000"/>
          </a:xfrm>
          <a:prstGeom prst="rect">
            <a:avLst/>
          </a:prstGeom>
          <a:solidFill>
            <a:srgbClr val="1A2C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pic>
        <p:nvPicPr>
          <p:cNvPr id="7" name="Picture 6">
            <a:extLst>
              <a:ext uri="{FF2B5EF4-FFF2-40B4-BE49-F238E27FC236}">
                <a16:creationId xmlns:a16="http://schemas.microsoft.com/office/drawing/2014/main" id="{C119484A-A17D-1D1B-E719-C32C2FEA006C}"/>
              </a:ext>
            </a:extLst>
          </p:cNvPr>
          <p:cNvPicPr>
            <a:picLocks noChangeAspect="1"/>
          </p:cNvPicPr>
          <p:nvPr userDrawn="1"/>
        </p:nvPicPr>
        <p:blipFill>
          <a:blip r:embed="rId2"/>
          <a:stretch>
            <a:fillRect/>
          </a:stretch>
        </p:blipFill>
        <p:spPr>
          <a:xfrm>
            <a:off x="507143" y="241055"/>
            <a:ext cx="5068710" cy="1093251"/>
          </a:xfrm>
          <a:prstGeom prst="rect">
            <a:avLst/>
          </a:prstGeom>
        </p:spPr>
      </p:pic>
      <p:pic>
        <p:nvPicPr>
          <p:cNvPr id="4" name="Picture 3" descr="A blue number on a black background&#10;&#10;AI-generated content may be incorrect.">
            <a:extLst>
              <a:ext uri="{FF2B5EF4-FFF2-40B4-BE49-F238E27FC236}">
                <a16:creationId xmlns:a16="http://schemas.microsoft.com/office/drawing/2014/main" id="{15F4A1B5-4F1B-8854-3DEF-41ADB2D1D1F7}"/>
              </a:ext>
            </a:extLst>
          </p:cNvPr>
          <p:cNvPicPr>
            <a:picLocks noChangeAspect="1"/>
          </p:cNvPicPr>
          <p:nvPr userDrawn="1"/>
        </p:nvPicPr>
        <p:blipFill>
          <a:blip r:embed="rId3"/>
          <a:stretch>
            <a:fillRect/>
          </a:stretch>
        </p:blipFill>
        <p:spPr>
          <a:xfrm>
            <a:off x="10714383" y="235433"/>
            <a:ext cx="1273070" cy="939047"/>
          </a:xfrm>
          <a:prstGeom prst="rect">
            <a:avLst/>
          </a:prstGeom>
        </p:spPr>
      </p:pic>
      <p:sp>
        <p:nvSpPr>
          <p:cNvPr id="2" name="Content Placeholder 2">
            <a:extLst>
              <a:ext uri="{FF2B5EF4-FFF2-40B4-BE49-F238E27FC236}">
                <a16:creationId xmlns:a16="http://schemas.microsoft.com/office/drawing/2014/main" id="{83C0F942-C64C-517F-B012-A8FEA8E048D0}"/>
              </a:ext>
            </a:extLst>
          </p:cNvPr>
          <p:cNvSpPr>
            <a:spLocks noGrp="1"/>
          </p:cNvSpPr>
          <p:nvPr>
            <p:ph idx="1"/>
          </p:nvPr>
        </p:nvSpPr>
        <p:spPr>
          <a:xfrm>
            <a:off x="838200" y="1653873"/>
            <a:ext cx="10515600" cy="3653091"/>
          </a:xfrm>
        </p:spPr>
        <p:txBody>
          <a:bodyPr/>
          <a:lstStyle>
            <a:lvl1pPr>
              <a:defRPr>
                <a:solidFill>
                  <a:schemeClr val="bg1"/>
                </a:solidFill>
              </a:defRPr>
            </a:lvl1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2996743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descr="A blue number on a black background&#10;&#10;AI-generated content may be incorrect.">
            <a:extLst>
              <a:ext uri="{FF2B5EF4-FFF2-40B4-BE49-F238E27FC236}">
                <a16:creationId xmlns:a16="http://schemas.microsoft.com/office/drawing/2014/main" id="{EB7142AA-5F67-C32F-3789-88BBCA4643C6}"/>
              </a:ext>
            </a:extLst>
          </p:cNvPr>
          <p:cNvPicPr>
            <a:picLocks noChangeAspect="1"/>
          </p:cNvPicPr>
          <p:nvPr userDrawn="1"/>
        </p:nvPicPr>
        <p:blipFill>
          <a:blip r:embed="rId2"/>
          <a:stretch>
            <a:fillRect/>
          </a:stretch>
        </p:blipFill>
        <p:spPr>
          <a:xfrm>
            <a:off x="10999694" y="6085910"/>
            <a:ext cx="916738" cy="676208"/>
          </a:xfrm>
          <a:prstGeom prst="rect">
            <a:avLst/>
          </a:prstGeom>
        </p:spPr>
      </p:pic>
      <p:sp>
        <p:nvSpPr>
          <p:cNvPr id="10" name="Rectangle 9">
            <a:extLst>
              <a:ext uri="{FF2B5EF4-FFF2-40B4-BE49-F238E27FC236}">
                <a16:creationId xmlns:a16="http://schemas.microsoft.com/office/drawing/2014/main" id="{E75B511C-4EA4-264E-90B1-4C5977B8B943}"/>
              </a:ext>
            </a:extLst>
          </p:cNvPr>
          <p:cNvSpPr/>
          <p:nvPr userDrawn="1"/>
        </p:nvSpPr>
        <p:spPr>
          <a:xfrm>
            <a:off x="0" y="0"/>
            <a:ext cx="12192000" cy="1406178"/>
          </a:xfrm>
          <a:prstGeom prst="rect">
            <a:avLst/>
          </a:prstGeom>
          <a:solidFill>
            <a:srgbClr val="1A2C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 name="Title 1">
            <a:extLst>
              <a:ext uri="{FF2B5EF4-FFF2-40B4-BE49-F238E27FC236}">
                <a16:creationId xmlns:a16="http://schemas.microsoft.com/office/drawing/2014/main" id="{B52C41FF-8C4A-DD4A-B503-6DF198B03F19}"/>
              </a:ext>
            </a:extLst>
          </p:cNvPr>
          <p:cNvSpPr>
            <a:spLocks noGrp="1"/>
          </p:cNvSpPr>
          <p:nvPr>
            <p:ph type="title"/>
          </p:nvPr>
        </p:nvSpPr>
        <p:spPr>
          <a:xfrm>
            <a:off x="838200" y="365126"/>
            <a:ext cx="10515600" cy="718324"/>
          </a:xfrm>
        </p:spPr>
        <p:txBody>
          <a:bodyPr/>
          <a:lstStyle>
            <a:lvl1pPr>
              <a:defRPr>
                <a:solidFill>
                  <a:srgbClr val="57B6DD"/>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EE6AB30-4C22-F140-8367-5A64CAC8FFA5}"/>
              </a:ext>
            </a:extLst>
          </p:cNvPr>
          <p:cNvSpPr>
            <a:spLocks noGrp="1"/>
          </p:cNvSpPr>
          <p:nvPr>
            <p:ph idx="1"/>
          </p:nvPr>
        </p:nvSpPr>
        <p:spPr>
          <a:xfrm>
            <a:off x="838200" y="1653873"/>
            <a:ext cx="10515600" cy="365309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Box 6">
            <a:extLst>
              <a:ext uri="{FF2B5EF4-FFF2-40B4-BE49-F238E27FC236}">
                <a16:creationId xmlns:a16="http://schemas.microsoft.com/office/drawing/2014/main" id="{4BE8F9EE-4FBE-270C-9AF0-DB5106125B60}"/>
              </a:ext>
            </a:extLst>
          </p:cNvPr>
          <p:cNvSpPr txBox="1"/>
          <p:nvPr userDrawn="1"/>
        </p:nvSpPr>
        <p:spPr>
          <a:xfrm>
            <a:off x="506896" y="6162261"/>
            <a:ext cx="184731" cy="369332"/>
          </a:xfrm>
          <a:prstGeom prst="rect">
            <a:avLst/>
          </a:prstGeom>
          <a:noFill/>
        </p:spPr>
        <p:txBody>
          <a:bodyPr wrap="none" rtlCol="0">
            <a:spAutoFit/>
          </a:bodyPr>
          <a:lstStyle/>
          <a:p>
            <a:endParaRPr lang="en-AE" dirty="0"/>
          </a:p>
        </p:txBody>
      </p:sp>
      <p:pic>
        <p:nvPicPr>
          <p:cNvPr id="11" name="Picture 10">
            <a:extLst>
              <a:ext uri="{FF2B5EF4-FFF2-40B4-BE49-F238E27FC236}">
                <a16:creationId xmlns:a16="http://schemas.microsoft.com/office/drawing/2014/main" id="{643409A3-BF82-F735-07AB-CE6364ADB9D5}"/>
              </a:ext>
            </a:extLst>
          </p:cNvPr>
          <p:cNvPicPr>
            <a:picLocks noChangeAspect="1"/>
          </p:cNvPicPr>
          <p:nvPr userDrawn="1"/>
        </p:nvPicPr>
        <p:blipFill>
          <a:blip r:embed="rId3"/>
          <a:stretch>
            <a:fillRect/>
          </a:stretch>
        </p:blipFill>
        <p:spPr>
          <a:xfrm>
            <a:off x="280780" y="6153662"/>
            <a:ext cx="2631469" cy="567572"/>
          </a:xfrm>
          <a:prstGeom prst="rect">
            <a:avLst/>
          </a:prstGeom>
        </p:spPr>
      </p:pic>
    </p:spTree>
    <p:extLst>
      <p:ext uri="{BB962C8B-B14F-4D97-AF65-F5344CB8AC3E}">
        <p14:creationId xmlns:p14="http://schemas.microsoft.com/office/powerpoint/2010/main" val="480998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C93B-D5C4-6A4B-BAD6-EA2B76A2F35B}"/>
              </a:ext>
            </a:extLst>
          </p:cNvPr>
          <p:cNvSpPr>
            <a:spLocks noGrp="1"/>
          </p:cNvSpPr>
          <p:nvPr>
            <p:ph type="ctrTitle"/>
          </p:nvPr>
        </p:nvSpPr>
        <p:spPr>
          <a:xfrm>
            <a:off x="1524000" y="1122363"/>
            <a:ext cx="9144000" cy="2387600"/>
          </a:xfrm>
        </p:spPr>
        <p:txBody>
          <a:bodyPr anchor="b"/>
          <a:lstStyle>
            <a:lvl1pPr algn="ctr">
              <a:defRPr sz="6000">
                <a:solidFill>
                  <a:srgbClr val="1A2C5E"/>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B1779D5-36C1-6543-B47C-38687B9ED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7" name="Picture 6">
            <a:extLst>
              <a:ext uri="{FF2B5EF4-FFF2-40B4-BE49-F238E27FC236}">
                <a16:creationId xmlns:a16="http://schemas.microsoft.com/office/drawing/2014/main" id="{357E3570-16AB-84E1-2794-2E2C2B9BA5DA}"/>
              </a:ext>
            </a:extLst>
          </p:cNvPr>
          <p:cNvPicPr>
            <a:picLocks noChangeAspect="1"/>
          </p:cNvPicPr>
          <p:nvPr userDrawn="1"/>
        </p:nvPicPr>
        <p:blipFill>
          <a:blip r:embed="rId2"/>
          <a:stretch>
            <a:fillRect/>
          </a:stretch>
        </p:blipFill>
        <p:spPr>
          <a:xfrm>
            <a:off x="280780" y="6153662"/>
            <a:ext cx="2631469" cy="567572"/>
          </a:xfrm>
          <a:prstGeom prst="rect">
            <a:avLst/>
          </a:prstGeom>
        </p:spPr>
      </p:pic>
      <p:pic>
        <p:nvPicPr>
          <p:cNvPr id="4" name="Picture 3" descr="A number with a black background&#10;&#10;AI-generated content may be incorrect.">
            <a:extLst>
              <a:ext uri="{FF2B5EF4-FFF2-40B4-BE49-F238E27FC236}">
                <a16:creationId xmlns:a16="http://schemas.microsoft.com/office/drawing/2014/main" id="{D75941C7-CFAC-370C-7139-67115A8C194E}"/>
              </a:ext>
            </a:extLst>
          </p:cNvPr>
          <p:cNvPicPr>
            <a:picLocks noChangeAspect="1"/>
          </p:cNvPicPr>
          <p:nvPr userDrawn="1"/>
        </p:nvPicPr>
        <p:blipFill>
          <a:blip r:embed="rId3"/>
          <a:stretch>
            <a:fillRect/>
          </a:stretch>
        </p:blipFill>
        <p:spPr>
          <a:xfrm>
            <a:off x="10999694" y="6085271"/>
            <a:ext cx="916738" cy="677393"/>
          </a:xfrm>
          <a:prstGeom prst="rect">
            <a:avLst/>
          </a:prstGeom>
        </p:spPr>
      </p:pic>
    </p:spTree>
    <p:extLst>
      <p:ext uri="{BB962C8B-B14F-4D97-AF65-F5344CB8AC3E}">
        <p14:creationId xmlns:p14="http://schemas.microsoft.com/office/powerpoint/2010/main" val="91678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rgbClr val="57B6D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EF9AE6-C0E0-F384-8ED3-E7E5A290BACD}"/>
              </a:ext>
            </a:extLst>
          </p:cNvPr>
          <p:cNvPicPr>
            <a:picLocks noChangeAspect="1"/>
          </p:cNvPicPr>
          <p:nvPr userDrawn="1"/>
        </p:nvPicPr>
        <p:blipFill>
          <a:blip r:embed="rId2"/>
          <a:stretch>
            <a:fillRect/>
          </a:stretch>
        </p:blipFill>
        <p:spPr>
          <a:xfrm>
            <a:off x="280780" y="6143943"/>
            <a:ext cx="2721592" cy="587010"/>
          </a:xfrm>
          <a:prstGeom prst="rect">
            <a:avLst/>
          </a:prstGeom>
        </p:spPr>
      </p:pic>
      <p:sp>
        <p:nvSpPr>
          <p:cNvPr id="2" name="Title 1">
            <a:extLst>
              <a:ext uri="{FF2B5EF4-FFF2-40B4-BE49-F238E27FC236}">
                <a16:creationId xmlns:a16="http://schemas.microsoft.com/office/drawing/2014/main" id="{D889C93B-D5C4-6A4B-BAD6-EA2B76A2F35B}"/>
              </a:ext>
            </a:extLst>
          </p:cNvPr>
          <p:cNvSpPr>
            <a:spLocks noGrp="1"/>
          </p:cNvSpPr>
          <p:nvPr>
            <p:ph type="ctrTitle"/>
          </p:nvPr>
        </p:nvSpPr>
        <p:spPr>
          <a:xfrm>
            <a:off x="1524000" y="1122363"/>
            <a:ext cx="9144000" cy="2387600"/>
          </a:xfrm>
        </p:spPr>
        <p:txBody>
          <a:bodyPr anchor="b"/>
          <a:lstStyle>
            <a:lvl1pPr algn="ctr">
              <a:defRPr sz="6000">
                <a:solidFill>
                  <a:srgbClr val="1A2C5E"/>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B1779D5-36C1-6543-B47C-38687B9EDD86}"/>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descr="A number with a black background&#10;&#10;AI-generated content may be incorrect.">
            <a:extLst>
              <a:ext uri="{FF2B5EF4-FFF2-40B4-BE49-F238E27FC236}">
                <a16:creationId xmlns:a16="http://schemas.microsoft.com/office/drawing/2014/main" id="{D75941C7-CFAC-370C-7139-67115A8C194E}"/>
              </a:ext>
            </a:extLst>
          </p:cNvPr>
          <p:cNvPicPr>
            <a:picLocks noChangeAspect="1"/>
          </p:cNvPicPr>
          <p:nvPr userDrawn="1"/>
        </p:nvPicPr>
        <p:blipFill>
          <a:blip r:embed="rId3"/>
          <a:stretch>
            <a:fillRect/>
          </a:stretch>
        </p:blipFill>
        <p:spPr>
          <a:xfrm>
            <a:off x="10999694" y="6085271"/>
            <a:ext cx="916738" cy="677393"/>
          </a:xfrm>
          <a:prstGeom prst="rect">
            <a:avLst/>
          </a:prstGeom>
        </p:spPr>
      </p:pic>
    </p:spTree>
    <p:extLst>
      <p:ext uri="{BB962C8B-B14F-4D97-AF65-F5344CB8AC3E}">
        <p14:creationId xmlns:p14="http://schemas.microsoft.com/office/powerpoint/2010/main" val="1754920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utcomes | To Know">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Learning Outcome</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5256215" cy="626479"/>
          </a:xfrm>
          <a:prstGeom prst="rect">
            <a:avLst/>
          </a:prstGeom>
        </p:spPr>
        <p:txBody>
          <a:bodyPr/>
          <a:lstStyle>
            <a:lvl1pPr>
              <a:defRPr b="0"/>
            </a:lvl1pPr>
          </a:lstStyle>
          <a:p>
            <a:r>
              <a:rPr lang="en-US" dirty="0"/>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50" y="2026197"/>
            <a:ext cx="5256214"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ounded Rectangle 14">
            <a:extLst>
              <a:ext uri="{FF2B5EF4-FFF2-40B4-BE49-F238E27FC236}">
                <a16:creationId xmlns:a16="http://schemas.microsoft.com/office/drawing/2014/main" id="{E9623B02-E4FD-DD6D-0814-B590A63A868F}"/>
              </a:ext>
            </a:extLst>
          </p:cNvPr>
          <p:cNvSpPr/>
          <p:nvPr userDrawn="1"/>
        </p:nvSpPr>
        <p:spPr>
          <a:xfrm>
            <a:off x="6096000" y="195979"/>
            <a:ext cx="634206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6" name="Title Placeholder 1">
            <a:extLst>
              <a:ext uri="{FF2B5EF4-FFF2-40B4-BE49-F238E27FC236}">
                <a16:creationId xmlns:a16="http://schemas.microsoft.com/office/drawing/2014/main" id="{1BC97AB1-2D62-AB57-0FEA-F81666379030}"/>
              </a:ext>
            </a:extLst>
          </p:cNvPr>
          <p:cNvSpPr txBox="1">
            <a:spLocks/>
          </p:cNvSpPr>
          <p:nvPr userDrawn="1"/>
        </p:nvSpPr>
        <p:spPr>
          <a:xfrm>
            <a:off x="7531556" y="195979"/>
            <a:ext cx="3586173"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r">
              <a:lnSpc>
                <a:spcPct val="120000"/>
              </a:lnSpc>
            </a:pPr>
            <a:r>
              <a:rPr lang="en-GB" sz="3000" dirty="0">
                <a:solidFill>
                  <a:schemeClr val="bg1"/>
                </a:solidFill>
              </a:rPr>
              <a:t>To Know</a:t>
            </a:r>
            <a:endParaRPr lang="en-US" sz="3000" dirty="0">
              <a:solidFill>
                <a:schemeClr val="bg1"/>
              </a:solidFill>
            </a:endParaRPr>
          </a:p>
        </p:txBody>
      </p:sp>
      <p:sp>
        <p:nvSpPr>
          <p:cNvPr id="17" name="Freeform 16">
            <a:extLst>
              <a:ext uri="{FF2B5EF4-FFF2-40B4-BE49-F238E27FC236}">
                <a16:creationId xmlns:a16="http://schemas.microsoft.com/office/drawing/2014/main" id="{936B5400-C608-8EDE-4FCB-C65E4A3FF251}"/>
              </a:ext>
            </a:extLst>
          </p:cNvPr>
          <p:cNvSpPr/>
          <p:nvPr userDrawn="1"/>
        </p:nvSpPr>
        <p:spPr>
          <a:xfrm>
            <a:off x="1131932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2" name="Graphic 19">
            <a:extLst>
              <a:ext uri="{FF2B5EF4-FFF2-40B4-BE49-F238E27FC236}">
                <a16:creationId xmlns:a16="http://schemas.microsoft.com/office/drawing/2014/main" id="{49EA9A18-409D-7F86-8B1D-98C0784AA696}"/>
              </a:ext>
            </a:extLst>
          </p:cNvPr>
          <p:cNvSpPr/>
          <p:nvPr userDrawn="1"/>
        </p:nvSpPr>
        <p:spPr>
          <a:xfrm>
            <a:off x="11393621" y="323695"/>
            <a:ext cx="302557" cy="349200"/>
          </a:xfrm>
          <a:custGeom>
            <a:avLst/>
            <a:gdLst>
              <a:gd name="connsiteX0" fmla="*/ 154360 w 214063"/>
              <a:gd name="connsiteY0" fmla="*/ 82294 h 237728"/>
              <a:gd name="connsiteX1" fmla="*/ 137890 w 214063"/>
              <a:gd name="connsiteY1" fmla="*/ 98857 h 237728"/>
              <a:gd name="connsiteX2" fmla="*/ 121420 w 214063"/>
              <a:gd name="connsiteY2" fmla="*/ 82294 h 237728"/>
              <a:gd name="connsiteX3" fmla="*/ 137890 w 214063"/>
              <a:gd name="connsiteY3" fmla="*/ 65730 h 237728"/>
              <a:gd name="connsiteX4" fmla="*/ 154360 w 214063"/>
              <a:gd name="connsiteY4" fmla="*/ 82294 h 237728"/>
              <a:gd name="connsiteX5" fmla="*/ 108506 w 214063"/>
              <a:gd name="connsiteY5" fmla="*/ 97547 h 237728"/>
              <a:gd name="connsiteX6" fmla="*/ 107290 w 214063"/>
              <a:gd name="connsiteY6" fmla="*/ 93991 h 237728"/>
              <a:gd name="connsiteX7" fmla="*/ 104108 w 214063"/>
              <a:gd name="connsiteY7" fmla="*/ 91371 h 237728"/>
              <a:gd name="connsiteX8" fmla="*/ 98774 w 214063"/>
              <a:gd name="connsiteY8" fmla="*/ 90622 h 237728"/>
              <a:gd name="connsiteX9" fmla="*/ 95405 w 214063"/>
              <a:gd name="connsiteY9" fmla="*/ 86692 h 237728"/>
              <a:gd name="connsiteX10" fmla="*/ 95405 w 214063"/>
              <a:gd name="connsiteY10" fmla="*/ 78738 h 237728"/>
              <a:gd name="connsiteX11" fmla="*/ 99055 w 214063"/>
              <a:gd name="connsiteY11" fmla="*/ 74808 h 237728"/>
              <a:gd name="connsiteX12" fmla="*/ 104014 w 214063"/>
              <a:gd name="connsiteY12" fmla="*/ 74433 h 237728"/>
              <a:gd name="connsiteX13" fmla="*/ 107477 w 214063"/>
              <a:gd name="connsiteY13" fmla="*/ 71719 h 237728"/>
              <a:gd name="connsiteX14" fmla="*/ 108319 w 214063"/>
              <a:gd name="connsiteY14" fmla="*/ 69006 h 237728"/>
              <a:gd name="connsiteX15" fmla="*/ 107758 w 214063"/>
              <a:gd name="connsiteY15" fmla="*/ 65450 h 237728"/>
              <a:gd name="connsiteX16" fmla="*/ 104202 w 214063"/>
              <a:gd name="connsiteY16" fmla="*/ 60677 h 237728"/>
              <a:gd name="connsiteX17" fmla="*/ 104670 w 214063"/>
              <a:gd name="connsiteY17" fmla="*/ 55530 h 237728"/>
              <a:gd name="connsiteX18" fmla="*/ 109629 w 214063"/>
              <a:gd name="connsiteY18" fmla="*/ 50851 h 237728"/>
              <a:gd name="connsiteX19" fmla="*/ 114495 w 214063"/>
              <a:gd name="connsiteY19" fmla="*/ 50477 h 237728"/>
              <a:gd name="connsiteX20" fmla="*/ 119455 w 214063"/>
              <a:gd name="connsiteY20" fmla="*/ 53846 h 237728"/>
              <a:gd name="connsiteX21" fmla="*/ 122917 w 214063"/>
              <a:gd name="connsiteY21" fmla="*/ 54314 h 237728"/>
              <a:gd name="connsiteX22" fmla="*/ 126380 w 214063"/>
              <a:gd name="connsiteY22" fmla="*/ 53191 h 237728"/>
              <a:gd name="connsiteX23" fmla="*/ 129000 w 214063"/>
              <a:gd name="connsiteY23" fmla="*/ 50009 h 237728"/>
              <a:gd name="connsiteX24" fmla="*/ 129842 w 214063"/>
              <a:gd name="connsiteY24" fmla="*/ 44207 h 237728"/>
              <a:gd name="connsiteX25" fmla="*/ 133773 w 214063"/>
              <a:gd name="connsiteY25" fmla="*/ 40838 h 237728"/>
              <a:gd name="connsiteX26" fmla="*/ 140978 w 214063"/>
              <a:gd name="connsiteY26" fmla="*/ 40838 h 237728"/>
              <a:gd name="connsiteX27" fmla="*/ 144908 w 214063"/>
              <a:gd name="connsiteY27" fmla="*/ 44207 h 237728"/>
              <a:gd name="connsiteX28" fmla="*/ 145751 w 214063"/>
              <a:gd name="connsiteY28" fmla="*/ 50664 h 237728"/>
              <a:gd name="connsiteX29" fmla="*/ 148090 w 214063"/>
              <a:gd name="connsiteY29" fmla="*/ 53752 h 237728"/>
              <a:gd name="connsiteX30" fmla="*/ 150710 w 214063"/>
              <a:gd name="connsiteY30" fmla="*/ 54875 h 237728"/>
              <a:gd name="connsiteX31" fmla="*/ 154734 w 214063"/>
              <a:gd name="connsiteY31" fmla="*/ 54407 h 237728"/>
              <a:gd name="connsiteX32" fmla="*/ 159226 w 214063"/>
              <a:gd name="connsiteY32" fmla="*/ 50851 h 237728"/>
              <a:gd name="connsiteX33" fmla="*/ 164373 w 214063"/>
              <a:gd name="connsiteY33" fmla="*/ 51132 h 237728"/>
              <a:gd name="connsiteX34" fmla="*/ 168584 w 214063"/>
              <a:gd name="connsiteY34" fmla="*/ 55343 h 237728"/>
              <a:gd name="connsiteX35" fmla="*/ 169239 w 214063"/>
              <a:gd name="connsiteY35" fmla="*/ 60116 h 237728"/>
              <a:gd name="connsiteX36" fmla="*/ 166057 w 214063"/>
              <a:gd name="connsiteY36" fmla="*/ 65450 h 237728"/>
              <a:gd name="connsiteX37" fmla="*/ 165870 w 214063"/>
              <a:gd name="connsiteY37" fmla="*/ 69193 h 237728"/>
              <a:gd name="connsiteX38" fmla="*/ 167367 w 214063"/>
              <a:gd name="connsiteY38" fmla="*/ 72187 h 237728"/>
              <a:gd name="connsiteX39" fmla="*/ 170175 w 214063"/>
              <a:gd name="connsiteY39" fmla="*/ 74340 h 237728"/>
              <a:gd name="connsiteX40" fmla="*/ 175790 w 214063"/>
              <a:gd name="connsiteY40" fmla="*/ 75369 h 237728"/>
              <a:gd name="connsiteX41" fmla="*/ 178971 w 214063"/>
              <a:gd name="connsiteY41" fmla="*/ 79206 h 237728"/>
              <a:gd name="connsiteX42" fmla="*/ 178971 w 214063"/>
              <a:gd name="connsiteY42" fmla="*/ 85663 h 237728"/>
              <a:gd name="connsiteX43" fmla="*/ 176070 w 214063"/>
              <a:gd name="connsiteY43" fmla="*/ 89406 h 237728"/>
              <a:gd name="connsiteX44" fmla="*/ 169894 w 214063"/>
              <a:gd name="connsiteY44" fmla="*/ 91090 h 237728"/>
              <a:gd name="connsiteX45" fmla="*/ 167274 w 214063"/>
              <a:gd name="connsiteY45" fmla="*/ 93430 h 237728"/>
              <a:gd name="connsiteX46" fmla="*/ 165777 w 214063"/>
              <a:gd name="connsiteY46" fmla="*/ 97079 h 237728"/>
              <a:gd name="connsiteX47" fmla="*/ 166338 w 214063"/>
              <a:gd name="connsiteY47" fmla="*/ 101010 h 237728"/>
              <a:gd name="connsiteX48" fmla="*/ 169145 w 214063"/>
              <a:gd name="connsiteY48" fmla="*/ 104566 h 237728"/>
              <a:gd name="connsiteX49" fmla="*/ 168958 w 214063"/>
              <a:gd name="connsiteY49" fmla="*/ 109619 h 237728"/>
              <a:gd name="connsiteX50" fmla="*/ 164186 w 214063"/>
              <a:gd name="connsiteY50" fmla="*/ 114859 h 237728"/>
              <a:gd name="connsiteX51" fmla="*/ 158945 w 214063"/>
              <a:gd name="connsiteY51" fmla="*/ 115421 h 237728"/>
              <a:gd name="connsiteX52" fmla="*/ 154641 w 214063"/>
              <a:gd name="connsiteY52" fmla="*/ 112239 h 237728"/>
              <a:gd name="connsiteX53" fmla="*/ 150898 w 214063"/>
              <a:gd name="connsiteY53" fmla="*/ 111771 h 237728"/>
              <a:gd name="connsiteX54" fmla="*/ 148184 w 214063"/>
              <a:gd name="connsiteY54" fmla="*/ 112801 h 237728"/>
              <a:gd name="connsiteX55" fmla="*/ 145751 w 214063"/>
              <a:gd name="connsiteY55" fmla="*/ 115889 h 237728"/>
              <a:gd name="connsiteX56" fmla="*/ 144815 w 214063"/>
              <a:gd name="connsiteY56" fmla="*/ 121597 h 237728"/>
              <a:gd name="connsiteX57" fmla="*/ 140978 w 214063"/>
              <a:gd name="connsiteY57" fmla="*/ 124872 h 237728"/>
              <a:gd name="connsiteX58" fmla="*/ 133398 w 214063"/>
              <a:gd name="connsiteY58" fmla="*/ 124872 h 237728"/>
              <a:gd name="connsiteX59" fmla="*/ 129468 w 214063"/>
              <a:gd name="connsiteY59" fmla="*/ 121410 h 237728"/>
              <a:gd name="connsiteX60" fmla="*/ 128813 w 214063"/>
              <a:gd name="connsiteY60" fmla="*/ 116357 h 237728"/>
              <a:gd name="connsiteX61" fmla="*/ 126567 w 214063"/>
              <a:gd name="connsiteY61" fmla="*/ 113268 h 237728"/>
              <a:gd name="connsiteX62" fmla="*/ 124040 w 214063"/>
              <a:gd name="connsiteY62" fmla="*/ 112052 h 237728"/>
              <a:gd name="connsiteX63" fmla="*/ 120297 w 214063"/>
              <a:gd name="connsiteY63" fmla="*/ 112333 h 237728"/>
              <a:gd name="connsiteX64" fmla="*/ 115431 w 214063"/>
              <a:gd name="connsiteY64" fmla="*/ 115514 h 237728"/>
              <a:gd name="connsiteX65" fmla="*/ 110471 w 214063"/>
              <a:gd name="connsiteY65" fmla="*/ 114953 h 237728"/>
              <a:gd name="connsiteX66" fmla="*/ 105512 w 214063"/>
              <a:gd name="connsiteY66" fmla="*/ 109900 h 237728"/>
              <a:gd name="connsiteX67" fmla="*/ 104950 w 214063"/>
              <a:gd name="connsiteY67" fmla="*/ 105127 h 237728"/>
              <a:gd name="connsiteX68" fmla="*/ 107758 w 214063"/>
              <a:gd name="connsiteY68" fmla="*/ 100542 h 237728"/>
              <a:gd name="connsiteX69" fmla="*/ 108132 w 214063"/>
              <a:gd name="connsiteY69" fmla="*/ 97266 h 237728"/>
              <a:gd name="connsiteX70" fmla="*/ 44405 w 214063"/>
              <a:gd name="connsiteY70" fmla="*/ 237728 h 237728"/>
              <a:gd name="connsiteX71" fmla="*/ 214063 w 214063"/>
              <a:gd name="connsiteY71" fmla="*/ 237728 h 237728"/>
              <a:gd name="connsiteX72" fmla="*/ 88387 w 214063"/>
              <a:gd name="connsiteY72" fmla="*/ 235670 h 237728"/>
              <a:gd name="connsiteX73" fmla="*/ 88387 w 214063"/>
              <a:gd name="connsiteY73" fmla="*/ 216860 h 237728"/>
              <a:gd name="connsiteX74" fmla="*/ 84269 w 214063"/>
              <a:gd name="connsiteY74" fmla="*/ 212649 h 237728"/>
              <a:gd name="connsiteX75" fmla="*/ 46744 w 214063"/>
              <a:gd name="connsiteY75" fmla="*/ 212649 h 237728"/>
              <a:gd name="connsiteX76" fmla="*/ 46183 w 214063"/>
              <a:gd name="connsiteY76" fmla="*/ 212649 h 237728"/>
              <a:gd name="connsiteX77" fmla="*/ 28590 w 214063"/>
              <a:gd name="connsiteY77" fmla="*/ 189161 h 237728"/>
              <a:gd name="connsiteX78" fmla="*/ 28777 w 214063"/>
              <a:gd name="connsiteY78" fmla="*/ 159496 h 237728"/>
              <a:gd name="connsiteX79" fmla="*/ 25034 w 214063"/>
              <a:gd name="connsiteY79" fmla="*/ 155473 h 237728"/>
              <a:gd name="connsiteX80" fmla="*/ 3698 w 214063"/>
              <a:gd name="connsiteY80" fmla="*/ 153227 h 237728"/>
              <a:gd name="connsiteX81" fmla="*/ 516 w 214063"/>
              <a:gd name="connsiteY81" fmla="*/ 147050 h 237728"/>
              <a:gd name="connsiteX82" fmla="*/ 22975 w 214063"/>
              <a:gd name="connsiteY82" fmla="*/ 106905 h 237728"/>
              <a:gd name="connsiteX83" fmla="*/ 23443 w 214063"/>
              <a:gd name="connsiteY83" fmla="*/ 104004 h 237728"/>
              <a:gd name="connsiteX84" fmla="*/ 66770 w 214063"/>
              <a:gd name="connsiteY84" fmla="*/ 11922 h 237728"/>
              <a:gd name="connsiteX85" fmla="*/ 185709 w 214063"/>
              <a:gd name="connsiteY85" fmla="*/ 29422 h 237728"/>
              <a:gd name="connsiteX86" fmla="*/ 206203 w 214063"/>
              <a:gd name="connsiteY86" fmla="*/ 117760 h 237728"/>
              <a:gd name="connsiteX87" fmla="*/ 206016 w 214063"/>
              <a:gd name="connsiteY87" fmla="*/ 118602 h 237728"/>
              <a:gd name="connsiteX88" fmla="*/ 188142 w 214063"/>
              <a:gd name="connsiteY88" fmla="*/ 147893 h 237728"/>
              <a:gd name="connsiteX89" fmla="*/ 187674 w 214063"/>
              <a:gd name="connsiteY89" fmla="*/ 148361 h 237728"/>
              <a:gd name="connsiteX90" fmla="*/ 178223 w 214063"/>
              <a:gd name="connsiteY90" fmla="*/ 178025 h 237728"/>
              <a:gd name="connsiteX91" fmla="*/ 178223 w 214063"/>
              <a:gd name="connsiteY91" fmla="*/ 178306 h 237728"/>
              <a:gd name="connsiteX92" fmla="*/ 178223 w 214063"/>
              <a:gd name="connsiteY92" fmla="*/ 235483 h 23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4063" h="237728">
                <a:moveTo>
                  <a:pt x="154360" y="82294"/>
                </a:moveTo>
                <a:cubicBezTo>
                  <a:pt x="154360" y="91371"/>
                  <a:pt x="146967" y="98857"/>
                  <a:pt x="137890" y="98857"/>
                </a:cubicBezTo>
                <a:cubicBezTo>
                  <a:pt x="128813" y="98857"/>
                  <a:pt x="121420" y="91465"/>
                  <a:pt x="121420" y="82294"/>
                </a:cubicBezTo>
                <a:cubicBezTo>
                  <a:pt x="121420" y="73123"/>
                  <a:pt x="128813" y="65730"/>
                  <a:pt x="137890" y="65730"/>
                </a:cubicBezTo>
                <a:cubicBezTo>
                  <a:pt x="146967" y="65730"/>
                  <a:pt x="154360" y="73123"/>
                  <a:pt x="154360" y="82294"/>
                </a:cubicBezTo>
                <a:close/>
                <a:moveTo>
                  <a:pt x="108506" y="97547"/>
                </a:moveTo>
                <a:lnTo>
                  <a:pt x="107290" y="93991"/>
                </a:lnTo>
                <a:cubicBezTo>
                  <a:pt x="106822" y="92588"/>
                  <a:pt x="105605" y="91558"/>
                  <a:pt x="104108" y="91371"/>
                </a:cubicBezTo>
                <a:lnTo>
                  <a:pt x="98774" y="90622"/>
                </a:lnTo>
                <a:cubicBezTo>
                  <a:pt x="96809" y="90342"/>
                  <a:pt x="95405" y="88657"/>
                  <a:pt x="95405" y="86692"/>
                </a:cubicBezTo>
                <a:lnTo>
                  <a:pt x="95405" y="78738"/>
                </a:lnTo>
                <a:cubicBezTo>
                  <a:pt x="95405" y="76679"/>
                  <a:pt x="96996" y="74995"/>
                  <a:pt x="99055" y="74808"/>
                </a:cubicBezTo>
                <a:lnTo>
                  <a:pt x="104014" y="74433"/>
                </a:lnTo>
                <a:cubicBezTo>
                  <a:pt x="105605" y="74340"/>
                  <a:pt x="106915" y="73217"/>
                  <a:pt x="107477" y="71719"/>
                </a:cubicBezTo>
                <a:lnTo>
                  <a:pt x="108319" y="69006"/>
                </a:lnTo>
                <a:cubicBezTo>
                  <a:pt x="108693" y="67789"/>
                  <a:pt x="108506" y="66479"/>
                  <a:pt x="107758" y="65450"/>
                </a:cubicBezTo>
                <a:lnTo>
                  <a:pt x="104202" y="60677"/>
                </a:lnTo>
                <a:cubicBezTo>
                  <a:pt x="102985" y="59086"/>
                  <a:pt x="103172" y="56840"/>
                  <a:pt x="104670" y="55530"/>
                </a:cubicBezTo>
                <a:lnTo>
                  <a:pt x="109629" y="50851"/>
                </a:lnTo>
                <a:cubicBezTo>
                  <a:pt x="110939" y="49635"/>
                  <a:pt x="112998" y="49448"/>
                  <a:pt x="114495" y="50477"/>
                </a:cubicBezTo>
                <a:lnTo>
                  <a:pt x="119455" y="53846"/>
                </a:lnTo>
                <a:cubicBezTo>
                  <a:pt x="120484" y="54501"/>
                  <a:pt x="121701" y="54688"/>
                  <a:pt x="122917" y="54314"/>
                </a:cubicBezTo>
                <a:lnTo>
                  <a:pt x="126380" y="53191"/>
                </a:lnTo>
                <a:cubicBezTo>
                  <a:pt x="127784" y="52723"/>
                  <a:pt x="128813" y="51506"/>
                  <a:pt x="129000" y="50009"/>
                </a:cubicBezTo>
                <a:lnTo>
                  <a:pt x="129842" y="44207"/>
                </a:lnTo>
                <a:cubicBezTo>
                  <a:pt x="130123" y="42242"/>
                  <a:pt x="131807" y="40838"/>
                  <a:pt x="133773" y="40838"/>
                </a:cubicBezTo>
                <a:lnTo>
                  <a:pt x="140978" y="40838"/>
                </a:lnTo>
                <a:cubicBezTo>
                  <a:pt x="142943" y="40838"/>
                  <a:pt x="144628" y="42336"/>
                  <a:pt x="144908" y="44207"/>
                </a:cubicBezTo>
                <a:lnTo>
                  <a:pt x="145751" y="50664"/>
                </a:lnTo>
                <a:cubicBezTo>
                  <a:pt x="145938" y="52068"/>
                  <a:pt x="146780" y="53191"/>
                  <a:pt x="148090" y="53752"/>
                </a:cubicBezTo>
                <a:lnTo>
                  <a:pt x="150710" y="54875"/>
                </a:lnTo>
                <a:cubicBezTo>
                  <a:pt x="152020" y="55437"/>
                  <a:pt x="153518" y="55250"/>
                  <a:pt x="154734" y="54407"/>
                </a:cubicBezTo>
                <a:lnTo>
                  <a:pt x="159226" y="50851"/>
                </a:lnTo>
                <a:cubicBezTo>
                  <a:pt x="160817" y="49635"/>
                  <a:pt x="162969" y="49728"/>
                  <a:pt x="164373" y="51132"/>
                </a:cubicBezTo>
                <a:lnTo>
                  <a:pt x="168584" y="55343"/>
                </a:lnTo>
                <a:cubicBezTo>
                  <a:pt x="169894" y="56560"/>
                  <a:pt x="170175" y="58618"/>
                  <a:pt x="169239" y="60116"/>
                </a:cubicBezTo>
                <a:lnTo>
                  <a:pt x="166057" y="65450"/>
                </a:lnTo>
                <a:cubicBezTo>
                  <a:pt x="165402" y="66573"/>
                  <a:pt x="165309" y="67976"/>
                  <a:pt x="165870" y="69193"/>
                </a:cubicBezTo>
                <a:lnTo>
                  <a:pt x="167367" y="72187"/>
                </a:lnTo>
                <a:cubicBezTo>
                  <a:pt x="167929" y="73310"/>
                  <a:pt x="168958" y="74152"/>
                  <a:pt x="170175" y="74340"/>
                </a:cubicBezTo>
                <a:lnTo>
                  <a:pt x="175790" y="75369"/>
                </a:lnTo>
                <a:cubicBezTo>
                  <a:pt x="177661" y="75743"/>
                  <a:pt x="178971" y="77334"/>
                  <a:pt x="178971" y="79206"/>
                </a:cubicBezTo>
                <a:lnTo>
                  <a:pt x="178971" y="85663"/>
                </a:lnTo>
                <a:cubicBezTo>
                  <a:pt x="178971" y="87441"/>
                  <a:pt x="177755" y="88938"/>
                  <a:pt x="176070" y="89406"/>
                </a:cubicBezTo>
                <a:lnTo>
                  <a:pt x="169894" y="91090"/>
                </a:lnTo>
                <a:cubicBezTo>
                  <a:pt x="168678" y="91371"/>
                  <a:pt x="167742" y="92307"/>
                  <a:pt x="167274" y="93430"/>
                </a:cubicBezTo>
                <a:lnTo>
                  <a:pt x="165777" y="97079"/>
                </a:lnTo>
                <a:cubicBezTo>
                  <a:pt x="165215" y="98389"/>
                  <a:pt x="165496" y="99887"/>
                  <a:pt x="166338" y="101010"/>
                </a:cubicBezTo>
                <a:lnTo>
                  <a:pt x="169145" y="104566"/>
                </a:lnTo>
                <a:cubicBezTo>
                  <a:pt x="170362" y="106063"/>
                  <a:pt x="170268" y="108215"/>
                  <a:pt x="168958" y="109619"/>
                </a:cubicBezTo>
                <a:lnTo>
                  <a:pt x="164186" y="114859"/>
                </a:lnTo>
                <a:cubicBezTo>
                  <a:pt x="162876" y="116357"/>
                  <a:pt x="160536" y="116544"/>
                  <a:pt x="158945" y="115421"/>
                </a:cubicBezTo>
                <a:lnTo>
                  <a:pt x="154641" y="112239"/>
                </a:lnTo>
                <a:cubicBezTo>
                  <a:pt x="153518" y="111490"/>
                  <a:pt x="152114" y="111303"/>
                  <a:pt x="150898" y="111771"/>
                </a:cubicBezTo>
                <a:lnTo>
                  <a:pt x="148184" y="112801"/>
                </a:lnTo>
                <a:cubicBezTo>
                  <a:pt x="146874" y="113268"/>
                  <a:pt x="145938" y="114485"/>
                  <a:pt x="145751" y="115889"/>
                </a:cubicBezTo>
                <a:lnTo>
                  <a:pt x="144815" y="121597"/>
                </a:lnTo>
                <a:cubicBezTo>
                  <a:pt x="144534" y="123469"/>
                  <a:pt x="142850" y="124872"/>
                  <a:pt x="140978" y="124872"/>
                </a:cubicBezTo>
                <a:lnTo>
                  <a:pt x="133398" y="124872"/>
                </a:lnTo>
                <a:cubicBezTo>
                  <a:pt x="131433" y="124872"/>
                  <a:pt x="129749" y="123375"/>
                  <a:pt x="129468" y="121410"/>
                </a:cubicBezTo>
                <a:lnTo>
                  <a:pt x="128813" y="116357"/>
                </a:lnTo>
                <a:cubicBezTo>
                  <a:pt x="128626" y="115046"/>
                  <a:pt x="127784" y="113830"/>
                  <a:pt x="126567" y="113268"/>
                </a:cubicBezTo>
                <a:lnTo>
                  <a:pt x="124040" y="112052"/>
                </a:lnTo>
                <a:cubicBezTo>
                  <a:pt x="122824" y="111490"/>
                  <a:pt x="121420" y="111584"/>
                  <a:pt x="120297" y="112333"/>
                </a:cubicBezTo>
                <a:lnTo>
                  <a:pt x="115431" y="115514"/>
                </a:lnTo>
                <a:cubicBezTo>
                  <a:pt x="113840" y="116544"/>
                  <a:pt x="111782" y="116263"/>
                  <a:pt x="110471" y="114953"/>
                </a:cubicBezTo>
                <a:lnTo>
                  <a:pt x="105512" y="109900"/>
                </a:lnTo>
                <a:cubicBezTo>
                  <a:pt x="104295" y="108590"/>
                  <a:pt x="104014" y="106624"/>
                  <a:pt x="104950" y="105127"/>
                </a:cubicBezTo>
                <a:lnTo>
                  <a:pt x="107758" y="100542"/>
                </a:lnTo>
                <a:cubicBezTo>
                  <a:pt x="108319" y="99512"/>
                  <a:pt x="108506" y="98389"/>
                  <a:pt x="108132" y="97266"/>
                </a:cubicBezTo>
                <a:close/>
                <a:moveTo>
                  <a:pt x="44405" y="237728"/>
                </a:moveTo>
                <a:lnTo>
                  <a:pt x="214063" y="237728"/>
                </a:lnTo>
                <a:moveTo>
                  <a:pt x="88387" y="235670"/>
                </a:moveTo>
                <a:lnTo>
                  <a:pt x="88387" y="216860"/>
                </a:lnTo>
                <a:cubicBezTo>
                  <a:pt x="88387" y="214521"/>
                  <a:pt x="86515" y="212649"/>
                  <a:pt x="84269" y="212649"/>
                </a:cubicBezTo>
                <a:lnTo>
                  <a:pt x="46744" y="212649"/>
                </a:lnTo>
                <a:cubicBezTo>
                  <a:pt x="46744" y="212649"/>
                  <a:pt x="46370" y="212649"/>
                  <a:pt x="46183" y="212649"/>
                </a:cubicBezTo>
                <a:cubicBezTo>
                  <a:pt x="43843" y="212369"/>
                  <a:pt x="26905" y="209374"/>
                  <a:pt x="28590" y="189161"/>
                </a:cubicBezTo>
                <a:cubicBezTo>
                  <a:pt x="29058" y="173065"/>
                  <a:pt x="28964" y="163988"/>
                  <a:pt x="28777" y="159496"/>
                </a:cubicBezTo>
                <a:cubicBezTo>
                  <a:pt x="28777" y="157438"/>
                  <a:pt x="27093" y="155753"/>
                  <a:pt x="25034" y="155473"/>
                </a:cubicBezTo>
                <a:lnTo>
                  <a:pt x="3698" y="153227"/>
                </a:lnTo>
                <a:cubicBezTo>
                  <a:pt x="703" y="152946"/>
                  <a:pt x="-888" y="149671"/>
                  <a:pt x="516" y="147050"/>
                </a:cubicBezTo>
                <a:lnTo>
                  <a:pt x="22975" y="106905"/>
                </a:lnTo>
                <a:cubicBezTo>
                  <a:pt x="23443" y="106063"/>
                  <a:pt x="23630" y="105034"/>
                  <a:pt x="23443" y="104004"/>
                </a:cubicBezTo>
                <a:cubicBezTo>
                  <a:pt x="21478" y="94553"/>
                  <a:pt x="13617" y="42055"/>
                  <a:pt x="66770" y="11922"/>
                </a:cubicBezTo>
                <a:cubicBezTo>
                  <a:pt x="78093" y="5278"/>
                  <a:pt x="134334" y="-18865"/>
                  <a:pt x="185709" y="29422"/>
                </a:cubicBezTo>
                <a:cubicBezTo>
                  <a:pt x="193476" y="37282"/>
                  <a:pt x="223140" y="72655"/>
                  <a:pt x="206203" y="117760"/>
                </a:cubicBezTo>
                <a:cubicBezTo>
                  <a:pt x="206109" y="118041"/>
                  <a:pt x="206016" y="118322"/>
                  <a:pt x="206016" y="118602"/>
                </a:cubicBezTo>
                <a:cubicBezTo>
                  <a:pt x="204518" y="128148"/>
                  <a:pt x="190294" y="145460"/>
                  <a:pt x="188142" y="147893"/>
                </a:cubicBezTo>
                <a:cubicBezTo>
                  <a:pt x="187955" y="148080"/>
                  <a:pt x="187861" y="148267"/>
                  <a:pt x="187674" y="148361"/>
                </a:cubicBezTo>
                <a:cubicBezTo>
                  <a:pt x="185990" y="149764"/>
                  <a:pt x="176351" y="158654"/>
                  <a:pt x="178223" y="178025"/>
                </a:cubicBezTo>
                <a:cubicBezTo>
                  <a:pt x="178223" y="178119"/>
                  <a:pt x="178223" y="178212"/>
                  <a:pt x="178223" y="178306"/>
                </a:cubicBezTo>
                <a:cubicBezTo>
                  <a:pt x="178503" y="195805"/>
                  <a:pt x="178316" y="224815"/>
                  <a:pt x="178223" y="235483"/>
                </a:cubicBezTo>
              </a:path>
            </a:pathLst>
          </a:custGeom>
          <a:noFill/>
          <a:ln w="12700" cap="rnd">
            <a:solidFill>
              <a:srgbClr val="6A1348"/>
            </a:solidFill>
            <a:prstDash val="solid"/>
            <a:round/>
          </a:ln>
        </p:spPr>
        <p:txBody>
          <a:bodyPr rtlCol="0" anchor="ctr"/>
          <a:lstStyle/>
          <a:p>
            <a:endParaRPr lang="en-AE"/>
          </a:p>
        </p:txBody>
      </p:sp>
      <p:sp>
        <p:nvSpPr>
          <p:cNvPr id="26" name="Graphic 23">
            <a:extLst>
              <a:ext uri="{FF2B5EF4-FFF2-40B4-BE49-F238E27FC236}">
                <a16:creationId xmlns:a16="http://schemas.microsoft.com/office/drawing/2014/main" id="{3E3FD459-082B-35CE-9D3B-589E568D433D}"/>
              </a:ext>
            </a:extLst>
          </p:cNvPr>
          <p:cNvSpPr/>
          <p:nvPr userDrawn="1"/>
        </p:nvSpPr>
        <p:spPr>
          <a:xfrm>
            <a:off x="622300" y="336395"/>
            <a:ext cx="342433" cy="349548"/>
          </a:xfrm>
          <a:custGeom>
            <a:avLst/>
            <a:gdLst>
              <a:gd name="connsiteX0" fmla="*/ 252850 w 270255"/>
              <a:gd name="connsiteY0" fmla="*/ 101252 h 275870"/>
              <a:gd name="connsiteX1" fmla="*/ 259962 w 270255"/>
              <a:gd name="connsiteY1" fmla="*/ 144205 h 275870"/>
              <a:gd name="connsiteX2" fmla="*/ 129981 w 270255"/>
              <a:gd name="connsiteY2" fmla="*/ 275871 h 275870"/>
              <a:gd name="connsiteX3" fmla="*/ 0 w 270255"/>
              <a:gd name="connsiteY3" fmla="*/ 144205 h 275870"/>
              <a:gd name="connsiteX4" fmla="*/ 129981 w 270255"/>
              <a:gd name="connsiteY4" fmla="*/ 12540 h 275870"/>
              <a:gd name="connsiteX5" fmla="*/ 177239 w 270255"/>
              <a:gd name="connsiteY5" fmla="*/ 21523 h 275870"/>
              <a:gd name="connsiteX6" fmla="*/ 206435 w 270255"/>
              <a:gd name="connsiteY6" fmla="*/ 101252 h 275870"/>
              <a:gd name="connsiteX7" fmla="*/ 216542 w 270255"/>
              <a:gd name="connsiteY7" fmla="*/ 141772 h 275870"/>
              <a:gd name="connsiteX8" fmla="*/ 132414 w 270255"/>
              <a:gd name="connsiteY8" fmla="*/ 226929 h 275870"/>
              <a:gd name="connsiteX9" fmla="*/ 48287 w 270255"/>
              <a:gd name="connsiteY9" fmla="*/ 141772 h 275870"/>
              <a:gd name="connsiteX10" fmla="*/ 132414 w 270255"/>
              <a:gd name="connsiteY10" fmla="*/ 56522 h 275870"/>
              <a:gd name="connsiteX11" fmla="*/ 171717 w 270255"/>
              <a:gd name="connsiteY11" fmla="*/ 66347 h 275870"/>
              <a:gd name="connsiteX12" fmla="*/ 226835 w 270255"/>
              <a:gd name="connsiteY12" fmla="*/ 0 h 275870"/>
              <a:gd name="connsiteX13" fmla="*/ 236474 w 270255"/>
              <a:gd name="connsiteY13" fmla="*/ 37057 h 275870"/>
              <a:gd name="connsiteX14" fmla="*/ 270256 w 270255"/>
              <a:gd name="connsiteY14" fmla="*/ 46134 h 275870"/>
              <a:gd name="connsiteX15" fmla="*/ 241995 w 270255"/>
              <a:gd name="connsiteY15" fmla="*/ 78981 h 275870"/>
              <a:gd name="connsiteX16" fmla="*/ 198575 w 270255"/>
              <a:gd name="connsiteY16" fmla="*/ 74770 h 275870"/>
              <a:gd name="connsiteX17" fmla="*/ 198575 w 270255"/>
              <a:gd name="connsiteY17" fmla="*/ 34250 h 275870"/>
              <a:gd name="connsiteX18" fmla="*/ 226835 w 270255"/>
              <a:gd name="connsiteY18" fmla="*/ 0 h 275870"/>
              <a:gd name="connsiteX19" fmla="*/ 131666 w 270255"/>
              <a:gd name="connsiteY19" fmla="*/ 142427 h 275870"/>
              <a:gd name="connsiteX20" fmla="*/ 198575 w 270255"/>
              <a:gd name="connsiteY20" fmla="*/ 74676 h 275870"/>
              <a:gd name="connsiteX21" fmla="*/ 132414 w 270255"/>
              <a:gd name="connsiteY21" fmla="*/ 101252 h 275870"/>
              <a:gd name="connsiteX22" fmla="*/ 91052 w 270255"/>
              <a:gd name="connsiteY22" fmla="*/ 143176 h 275870"/>
              <a:gd name="connsiteX23" fmla="*/ 132414 w 270255"/>
              <a:gd name="connsiteY23" fmla="*/ 185099 h 275870"/>
              <a:gd name="connsiteX24" fmla="*/ 173776 w 270255"/>
              <a:gd name="connsiteY24" fmla="*/ 143176 h 275870"/>
              <a:gd name="connsiteX25" fmla="*/ 172092 w 270255"/>
              <a:gd name="connsiteY25" fmla="*/ 131385 h 2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255" h="275870">
                <a:moveTo>
                  <a:pt x="252850" y="101252"/>
                </a:moveTo>
                <a:cubicBezTo>
                  <a:pt x="257436" y="114728"/>
                  <a:pt x="259962" y="129139"/>
                  <a:pt x="259962" y="144205"/>
                </a:cubicBezTo>
                <a:cubicBezTo>
                  <a:pt x="259962" y="216916"/>
                  <a:pt x="201756" y="275871"/>
                  <a:pt x="129981" y="275871"/>
                </a:cubicBezTo>
                <a:cubicBezTo>
                  <a:pt x="58206" y="275871"/>
                  <a:pt x="0" y="216916"/>
                  <a:pt x="0" y="144205"/>
                </a:cubicBezTo>
                <a:cubicBezTo>
                  <a:pt x="0" y="71494"/>
                  <a:pt x="58206" y="12540"/>
                  <a:pt x="129981" y="12540"/>
                </a:cubicBezTo>
                <a:cubicBezTo>
                  <a:pt x="146638" y="12540"/>
                  <a:pt x="162547" y="15721"/>
                  <a:pt x="177239" y="21523"/>
                </a:cubicBezTo>
                <a:moveTo>
                  <a:pt x="206435" y="101252"/>
                </a:moveTo>
                <a:cubicBezTo>
                  <a:pt x="212892" y="113324"/>
                  <a:pt x="216542" y="127080"/>
                  <a:pt x="216542" y="141772"/>
                </a:cubicBezTo>
                <a:cubicBezTo>
                  <a:pt x="216542" y="188842"/>
                  <a:pt x="178923" y="226929"/>
                  <a:pt x="132414" y="226929"/>
                </a:cubicBezTo>
                <a:cubicBezTo>
                  <a:pt x="85905" y="226929"/>
                  <a:pt x="48287" y="188749"/>
                  <a:pt x="48287" y="141772"/>
                </a:cubicBezTo>
                <a:cubicBezTo>
                  <a:pt x="48287" y="94795"/>
                  <a:pt x="85905" y="56522"/>
                  <a:pt x="132414" y="56522"/>
                </a:cubicBezTo>
                <a:cubicBezTo>
                  <a:pt x="146638" y="56522"/>
                  <a:pt x="160020" y="60078"/>
                  <a:pt x="171717" y="66347"/>
                </a:cubicBezTo>
                <a:moveTo>
                  <a:pt x="226835" y="0"/>
                </a:moveTo>
                <a:lnTo>
                  <a:pt x="236474" y="37057"/>
                </a:lnTo>
                <a:lnTo>
                  <a:pt x="270256" y="46134"/>
                </a:lnTo>
                <a:lnTo>
                  <a:pt x="241995" y="78981"/>
                </a:lnTo>
                <a:lnTo>
                  <a:pt x="198575" y="74770"/>
                </a:lnTo>
                <a:lnTo>
                  <a:pt x="198575" y="34250"/>
                </a:lnTo>
                <a:lnTo>
                  <a:pt x="226835" y="0"/>
                </a:lnTo>
                <a:close/>
                <a:moveTo>
                  <a:pt x="131666" y="142427"/>
                </a:moveTo>
                <a:lnTo>
                  <a:pt x="198575" y="74676"/>
                </a:lnTo>
                <a:moveTo>
                  <a:pt x="132414" y="101252"/>
                </a:moveTo>
                <a:cubicBezTo>
                  <a:pt x="109581" y="101252"/>
                  <a:pt x="91052" y="120062"/>
                  <a:pt x="91052" y="143176"/>
                </a:cubicBezTo>
                <a:cubicBezTo>
                  <a:pt x="91052" y="166290"/>
                  <a:pt x="109581" y="185099"/>
                  <a:pt x="132414" y="185099"/>
                </a:cubicBezTo>
                <a:cubicBezTo>
                  <a:pt x="155247" y="185099"/>
                  <a:pt x="173776" y="166290"/>
                  <a:pt x="173776" y="143176"/>
                </a:cubicBezTo>
                <a:cubicBezTo>
                  <a:pt x="173776" y="139058"/>
                  <a:pt x="173215" y="135128"/>
                  <a:pt x="172092" y="131385"/>
                </a:cubicBezTo>
              </a:path>
            </a:pathLst>
          </a:custGeom>
          <a:noFill/>
          <a:ln w="12700" cap="rnd">
            <a:solidFill>
              <a:srgbClr val="6A1348"/>
            </a:solidFill>
            <a:prstDash val="solid"/>
            <a:round/>
          </a:ln>
        </p:spPr>
        <p:txBody>
          <a:bodyPr rtlCol="0" anchor="ctr"/>
          <a:lstStyle/>
          <a:p>
            <a:endParaRPr lang="en-AE"/>
          </a:p>
        </p:txBody>
      </p:sp>
      <p:sp>
        <p:nvSpPr>
          <p:cNvPr id="6" name="Content Placeholder 2">
            <a:extLst>
              <a:ext uri="{FF2B5EF4-FFF2-40B4-BE49-F238E27FC236}">
                <a16:creationId xmlns:a16="http://schemas.microsoft.com/office/drawing/2014/main" id="{D24510FF-4295-7BAD-AAFF-F2D067CEEBB2}"/>
              </a:ext>
            </a:extLst>
          </p:cNvPr>
          <p:cNvSpPr>
            <a:spLocks noGrp="1"/>
          </p:cNvSpPr>
          <p:nvPr>
            <p:ph idx="10"/>
          </p:nvPr>
        </p:nvSpPr>
        <p:spPr>
          <a:xfrm>
            <a:off x="6096001" y="2026197"/>
            <a:ext cx="5903912" cy="3958224"/>
          </a:xfrm>
          <a:prstGeom prst="rect">
            <a:avLst/>
          </a:prstGeom>
        </p:spPr>
        <p:txBody>
          <a:bodyPr wrap="square"/>
          <a:lstStyle>
            <a:lvl1pPr algn="r">
              <a:lnSpc>
                <a:spcPct val="120000"/>
              </a:lnSpc>
              <a:defRPr/>
            </a:lvl1pPr>
            <a:lvl2pPr algn="r">
              <a:defRPr/>
            </a:lvl2pPr>
            <a:lvl3pPr algn="r">
              <a:defRPr/>
            </a:lvl3pPr>
            <a:lvl4pPr algn="r">
              <a:defRPr/>
            </a:lvl4pPr>
            <a:lvl5pPr algn="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C0BE945C-AC0F-8A79-EC92-279281B917DD}"/>
              </a:ext>
            </a:extLst>
          </p:cNvPr>
          <p:cNvSpPr>
            <a:spLocks noGrp="1"/>
          </p:cNvSpPr>
          <p:nvPr>
            <p:ph type="body" sz="quarter" idx="11"/>
          </p:nvPr>
        </p:nvSpPr>
        <p:spPr>
          <a:xfrm>
            <a:off x="6096000" y="1144588"/>
            <a:ext cx="5903913" cy="628650"/>
          </a:xfrm>
          <a:noFill/>
        </p:spPr>
        <p:txBody>
          <a:bodyPr/>
          <a:lstStyle>
            <a:lvl1pPr algn="r" defTabSz="914400" rtl="1" eaLnBrk="1" latinLnBrk="0" hangingPunct="1">
              <a:lnSpc>
                <a:spcPct val="120000"/>
              </a:lnSpc>
              <a:spcBef>
                <a:spcPct val="0"/>
              </a:spcBef>
              <a:buNone/>
              <a:defRPr lang="en-US" sz="3000" b="0" kern="1200" dirty="0" smtClean="0">
                <a:solidFill>
                  <a:srgbClr val="0C1B3E"/>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9249623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57B6DD"/>
        </a:solidFill>
        <a:effectLst/>
      </p:bgPr>
    </p:bg>
    <p:spTree>
      <p:nvGrpSpPr>
        <p:cNvPr id="1" name=""/>
        <p:cNvGrpSpPr/>
        <p:nvPr/>
      </p:nvGrpSpPr>
      <p:grpSpPr>
        <a:xfrm>
          <a:off x="0" y="0"/>
          <a:ext cx="0" cy="0"/>
          <a:chOff x="0" y="0"/>
          <a:chExt cx="0" cy="0"/>
        </a:xfrm>
      </p:grpSpPr>
      <p:pic>
        <p:nvPicPr>
          <p:cNvPr id="2" name="Picture 1" descr="A number with a black background&#10;&#10;AI-generated content may be incorrect.">
            <a:extLst>
              <a:ext uri="{FF2B5EF4-FFF2-40B4-BE49-F238E27FC236}">
                <a16:creationId xmlns:a16="http://schemas.microsoft.com/office/drawing/2014/main" id="{27FC8C61-56E5-CAD7-3032-9B383F76B180}"/>
              </a:ext>
            </a:extLst>
          </p:cNvPr>
          <p:cNvPicPr>
            <a:picLocks noChangeAspect="1"/>
          </p:cNvPicPr>
          <p:nvPr userDrawn="1"/>
        </p:nvPicPr>
        <p:blipFill>
          <a:blip r:embed="rId2"/>
          <a:stretch>
            <a:fillRect/>
          </a:stretch>
        </p:blipFill>
        <p:spPr>
          <a:xfrm>
            <a:off x="10718424" y="241055"/>
            <a:ext cx="1263234" cy="933425"/>
          </a:xfrm>
          <a:prstGeom prst="rect">
            <a:avLst/>
          </a:prstGeom>
        </p:spPr>
      </p:pic>
      <p:pic>
        <p:nvPicPr>
          <p:cNvPr id="7" name="Picture 6">
            <a:extLst>
              <a:ext uri="{FF2B5EF4-FFF2-40B4-BE49-F238E27FC236}">
                <a16:creationId xmlns:a16="http://schemas.microsoft.com/office/drawing/2014/main" id="{C119484A-A17D-1D1B-E719-C32C2FEA006C}"/>
              </a:ext>
            </a:extLst>
          </p:cNvPr>
          <p:cNvPicPr>
            <a:picLocks noChangeAspect="1"/>
          </p:cNvPicPr>
          <p:nvPr userDrawn="1"/>
        </p:nvPicPr>
        <p:blipFill>
          <a:blip r:embed="rId3"/>
          <a:stretch>
            <a:fillRect/>
          </a:stretch>
        </p:blipFill>
        <p:spPr>
          <a:xfrm>
            <a:off x="507143" y="241055"/>
            <a:ext cx="5068710" cy="1093251"/>
          </a:xfrm>
          <a:prstGeom prst="rect">
            <a:avLst/>
          </a:prstGeom>
        </p:spPr>
      </p:pic>
      <p:sp>
        <p:nvSpPr>
          <p:cNvPr id="3" name="Content Placeholder 2">
            <a:extLst>
              <a:ext uri="{FF2B5EF4-FFF2-40B4-BE49-F238E27FC236}">
                <a16:creationId xmlns:a16="http://schemas.microsoft.com/office/drawing/2014/main" id="{CC2CEF55-B197-BC5F-C248-8D1AE5F11D19}"/>
              </a:ext>
            </a:extLst>
          </p:cNvPr>
          <p:cNvSpPr>
            <a:spLocks noGrp="1"/>
          </p:cNvSpPr>
          <p:nvPr>
            <p:ph idx="1"/>
          </p:nvPr>
        </p:nvSpPr>
        <p:spPr>
          <a:xfrm>
            <a:off x="838200" y="1653873"/>
            <a:ext cx="10515600" cy="3653091"/>
          </a:xfrm>
        </p:spPr>
        <p:txBody>
          <a:bodyPr/>
          <a:lstStyle>
            <a:lvl1pPr>
              <a:defRPr>
                <a:solidFill>
                  <a:schemeClr val="bg1"/>
                </a:solidFill>
              </a:defRPr>
            </a:lvl1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3526633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5B511C-4EA4-264E-90B1-4C5977B8B943}"/>
              </a:ext>
            </a:extLst>
          </p:cNvPr>
          <p:cNvSpPr/>
          <p:nvPr userDrawn="1"/>
        </p:nvSpPr>
        <p:spPr>
          <a:xfrm>
            <a:off x="0" y="0"/>
            <a:ext cx="12192000" cy="1406178"/>
          </a:xfrm>
          <a:prstGeom prst="rect">
            <a:avLst/>
          </a:prstGeom>
          <a:solidFill>
            <a:srgbClr val="1A2C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 name="Title 1">
            <a:extLst>
              <a:ext uri="{FF2B5EF4-FFF2-40B4-BE49-F238E27FC236}">
                <a16:creationId xmlns:a16="http://schemas.microsoft.com/office/drawing/2014/main" id="{B52C41FF-8C4A-DD4A-B503-6DF198B03F19}"/>
              </a:ext>
            </a:extLst>
          </p:cNvPr>
          <p:cNvSpPr>
            <a:spLocks noGrp="1"/>
          </p:cNvSpPr>
          <p:nvPr>
            <p:ph type="title"/>
          </p:nvPr>
        </p:nvSpPr>
        <p:spPr>
          <a:xfrm>
            <a:off x="838200" y="365126"/>
            <a:ext cx="10515600" cy="718324"/>
          </a:xfrm>
        </p:spPr>
        <p:txBody>
          <a:bodyPr/>
          <a:lstStyle>
            <a:lvl1pPr>
              <a:defRPr>
                <a:solidFill>
                  <a:srgbClr val="57B6DD"/>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EE6AB30-4C22-F140-8367-5A64CAC8FFA5}"/>
              </a:ext>
            </a:extLst>
          </p:cNvPr>
          <p:cNvSpPr>
            <a:spLocks noGrp="1"/>
          </p:cNvSpPr>
          <p:nvPr>
            <p:ph idx="1"/>
          </p:nvPr>
        </p:nvSpPr>
        <p:spPr>
          <a:xfrm>
            <a:off x="838200" y="1653873"/>
            <a:ext cx="10515600" cy="365309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Box 6">
            <a:extLst>
              <a:ext uri="{FF2B5EF4-FFF2-40B4-BE49-F238E27FC236}">
                <a16:creationId xmlns:a16="http://schemas.microsoft.com/office/drawing/2014/main" id="{4BE8F9EE-4FBE-270C-9AF0-DB5106125B60}"/>
              </a:ext>
            </a:extLst>
          </p:cNvPr>
          <p:cNvSpPr txBox="1"/>
          <p:nvPr userDrawn="1"/>
        </p:nvSpPr>
        <p:spPr>
          <a:xfrm>
            <a:off x="506896" y="6162261"/>
            <a:ext cx="184731" cy="369332"/>
          </a:xfrm>
          <a:prstGeom prst="rect">
            <a:avLst/>
          </a:prstGeom>
          <a:noFill/>
        </p:spPr>
        <p:txBody>
          <a:bodyPr wrap="none" rtlCol="0">
            <a:spAutoFit/>
          </a:bodyPr>
          <a:lstStyle/>
          <a:p>
            <a:endParaRPr lang="en-AE" dirty="0"/>
          </a:p>
        </p:txBody>
      </p:sp>
      <p:pic>
        <p:nvPicPr>
          <p:cNvPr id="11" name="Picture 10">
            <a:extLst>
              <a:ext uri="{FF2B5EF4-FFF2-40B4-BE49-F238E27FC236}">
                <a16:creationId xmlns:a16="http://schemas.microsoft.com/office/drawing/2014/main" id="{643409A3-BF82-F735-07AB-CE6364ADB9D5}"/>
              </a:ext>
            </a:extLst>
          </p:cNvPr>
          <p:cNvPicPr>
            <a:picLocks noChangeAspect="1"/>
          </p:cNvPicPr>
          <p:nvPr userDrawn="1"/>
        </p:nvPicPr>
        <p:blipFill>
          <a:blip r:embed="rId2"/>
          <a:stretch>
            <a:fillRect/>
          </a:stretch>
        </p:blipFill>
        <p:spPr>
          <a:xfrm>
            <a:off x="280780" y="6153662"/>
            <a:ext cx="2631469" cy="567572"/>
          </a:xfrm>
          <a:prstGeom prst="rect">
            <a:avLst/>
          </a:prstGeom>
        </p:spPr>
      </p:pic>
      <p:pic>
        <p:nvPicPr>
          <p:cNvPr id="9" name="Picture 8" descr="A number with a black background&#10;&#10;AI-generated content may be incorrect.">
            <a:extLst>
              <a:ext uri="{FF2B5EF4-FFF2-40B4-BE49-F238E27FC236}">
                <a16:creationId xmlns:a16="http://schemas.microsoft.com/office/drawing/2014/main" id="{8D52FC59-7AB7-915F-7EF5-2120E7849819}"/>
              </a:ext>
            </a:extLst>
          </p:cNvPr>
          <p:cNvPicPr>
            <a:picLocks noChangeAspect="1"/>
          </p:cNvPicPr>
          <p:nvPr userDrawn="1"/>
        </p:nvPicPr>
        <p:blipFill>
          <a:blip r:embed="rId3"/>
          <a:stretch>
            <a:fillRect/>
          </a:stretch>
        </p:blipFill>
        <p:spPr>
          <a:xfrm>
            <a:off x="10999694" y="6085271"/>
            <a:ext cx="916738" cy="677393"/>
          </a:xfrm>
          <a:prstGeom prst="rect">
            <a:avLst/>
          </a:prstGeom>
        </p:spPr>
      </p:pic>
    </p:spTree>
    <p:extLst>
      <p:ext uri="{BB962C8B-B14F-4D97-AF65-F5344CB8AC3E}">
        <p14:creationId xmlns:p14="http://schemas.microsoft.com/office/powerpoint/2010/main" val="212715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 Do, We Do, 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I Do, We Do, 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108575082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I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775362588"/>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We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We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2567649141"/>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87725138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ffirmative Checkin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Affirmative Checking</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7">
            <a:extLst>
              <a:ext uri="{FF2B5EF4-FFF2-40B4-BE49-F238E27FC236}">
                <a16:creationId xmlns:a16="http://schemas.microsoft.com/office/drawing/2014/main" id="{52D4D153-77A6-EA21-07C1-D3A0274B0EA3}"/>
              </a:ext>
            </a:extLst>
          </p:cNvPr>
          <p:cNvSpPr/>
          <p:nvPr/>
        </p:nvSpPr>
        <p:spPr>
          <a:xfrm>
            <a:off x="634795" y="345953"/>
            <a:ext cx="318201" cy="318201"/>
          </a:xfrm>
          <a:custGeom>
            <a:avLst/>
            <a:gdLst>
              <a:gd name="connsiteX0" fmla="*/ 226197 w 318201"/>
              <a:gd name="connsiteY0" fmla="*/ 159101 h 318201"/>
              <a:gd name="connsiteX1" fmla="*/ 159101 w 318201"/>
              <a:gd name="connsiteY1" fmla="*/ 226197 h 318201"/>
              <a:gd name="connsiteX2" fmla="*/ 92004 w 318201"/>
              <a:gd name="connsiteY2" fmla="*/ 159101 h 318201"/>
              <a:gd name="connsiteX3" fmla="*/ 159101 w 318201"/>
              <a:gd name="connsiteY3" fmla="*/ 92004 h 318201"/>
              <a:gd name="connsiteX4" fmla="*/ 226197 w 318201"/>
              <a:gd name="connsiteY4" fmla="*/ 159101 h 318201"/>
              <a:gd name="connsiteX5" fmla="*/ 271564 w 318201"/>
              <a:gd name="connsiteY5" fmla="*/ 46637 h 318201"/>
              <a:gd name="connsiteX6" fmla="*/ 250469 w 318201"/>
              <a:gd name="connsiteY6" fmla="*/ 45494 h 318201"/>
              <a:gd name="connsiteX7" fmla="*/ 271564 w 318201"/>
              <a:gd name="connsiteY7" fmla="*/ 46637 h 318201"/>
              <a:gd name="connsiteX8" fmla="*/ 272707 w 318201"/>
              <a:gd name="connsiteY8" fmla="*/ 67732 h 318201"/>
              <a:gd name="connsiteX9" fmla="*/ 271564 w 318201"/>
              <a:gd name="connsiteY9" fmla="*/ 46637 h 318201"/>
              <a:gd name="connsiteX10" fmla="*/ 241319 w 318201"/>
              <a:gd name="connsiteY10" fmla="*/ 76882 h 318201"/>
              <a:gd name="connsiteX11" fmla="*/ 271564 w 318201"/>
              <a:gd name="connsiteY11" fmla="*/ 271564 h 318201"/>
              <a:gd name="connsiteX12" fmla="*/ 272707 w 318201"/>
              <a:gd name="connsiteY12" fmla="*/ 250469 h 318201"/>
              <a:gd name="connsiteX13" fmla="*/ 271564 w 318201"/>
              <a:gd name="connsiteY13" fmla="*/ 271564 h 318201"/>
              <a:gd name="connsiteX14" fmla="*/ 250469 w 318201"/>
              <a:gd name="connsiteY14" fmla="*/ 272707 h 318201"/>
              <a:gd name="connsiteX15" fmla="*/ 271564 w 318201"/>
              <a:gd name="connsiteY15" fmla="*/ 271564 h 318201"/>
              <a:gd name="connsiteX16" fmla="*/ 241319 w 318201"/>
              <a:gd name="connsiteY16" fmla="*/ 241319 h 318201"/>
              <a:gd name="connsiteX17" fmla="*/ 46637 w 318201"/>
              <a:gd name="connsiteY17" fmla="*/ 46637 h 318201"/>
              <a:gd name="connsiteX18" fmla="*/ 45494 w 318201"/>
              <a:gd name="connsiteY18" fmla="*/ 67732 h 318201"/>
              <a:gd name="connsiteX19" fmla="*/ 46637 w 318201"/>
              <a:gd name="connsiteY19" fmla="*/ 46637 h 318201"/>
              <a:gd name="connsiteX20" fmla="*/ 67732 w 318201"/>
              <a:gd name="connsiteY20" fmla="*/ 45494 h 318201"/>
              <a:gd name="connsiteX21" fmla="*/ 46637 w 318201"/>
              <a:gd name="connsiteY21" fmla="*/ 46637 h 318201"/>
              <a:gd name="connsiteX22" fmla="*/ 76882 w 318201"/>
              <a:gd name="connsiteY22" fmla="*/ 76882 h 318201"/>
              <a:gd name="connsiteX23" fmla="*/ 318201 w 318201"/>
              <a:gd name="connsiteY23" fmla="*/ 159101 h 318201"/>
              <a:gd name="connsiteX24" fmla="*/ 304096 w 318201"/>
              <a:gd name="connsiteY24" fmla="*/ 143343 h 318201"/>
              <a:gd name="connsiteX25" fmla="*/ 318201 w 318201"/>
              <a:gd name="connsiteY25" fmla="*/ 159101 h 318201"/>
              <a:gd name="connsiteX26" fmla="*/ 304096 w 318201"/>
              <a:gd name="connsiteY26" fmla="*/ 174858 h 318201"/>
              <a:gd name="connsiteX27" fmla="*/ 318201 w 318201"/>
              <a:gd name="connsiteY27" fmla="*/ 159101 h 318201"/>
              <a:gd name="connsiteX28" fmla="*/ 275376 w 318201"/>
              <a:gd name="connsiteY28" fmla="*/ 159101 h 318201"/>
              <a:gd name="connsiteX29" fmla="*/ 0 w 318201"/>
              <a:gd name="connsiteY29" fmla="*/ 159101 h 318201"/>
              <a:gd name="connsiteX30" fmla="*/ 14106 w 318201"/>
              <a:gd name="connsiteY30" fmla="*/ 174858 h 318201"/>
              <a:gd name="connsiteX31" fmla="*/ 0 w 318201"/>
              <a:gd name="connsiteY31" fmla="*/ 159101 h 318201"/>
              <a:gd name="connsiteX32" fmla="*/ 14106 w 318201"/>
              <a:gd name="connsiteY32" fmla="*/ 143343 h 318201"/>
              <a:gd name="connsiteX33" fmla="*/ 0 w 318201"/>
              <a:gd name="connsiteY33" fmla="*/ 159101 h 318201"/>
              <a:gd name="connsiteX34" fmla="*/ 42825 w 318201"/>
              <a:gd name="connsiteY34" fmla="*/ 159101 h 318201"/>
              <a:gd name="connsiteX35" fmla="*/ 159101 w 318201"/>
              <a:gd name="connsiteY35" fmla="*/ 60489 h 318201"/>
              <a:gd name="connsiteX36" fmla="*/ 60489 w 318201"/>
              <a:gd name="connsiteY36" fmla="*/ 159101 h 318201"/>
              <a:gd name="connsiteX37" fmla="*/ 74848 w 318201"/>
              <a:gd name="connsiteY37" fmla="*/ 210440 h 318201"/>
              <a:gd name="connsiteX38" fmla="*/ 6989 w 318201"/>
              <a:gd name="connsiteY38" fmla="*/ 278299 h 318201"/>
              <a:gd name="connsiteX39" fmla="*/ 6989 w 318201"/>
              <a:gd name="connsiteY39" fmla="*/ 311339 h 318201"/>
              <a:gd name="connsiteX40" fmla="*/ 23509 w 318201"/>
              <a:gd name="connsiteY40" fmla="*/ 318201 h 318201"/>
              <a:gd name="connsiteX41" fmla="*/ 40029 w 318201"/>
              <a:gd name="connsiteY41" fmla="*/ 311339 h 318201"/>
              <a:gd name="connsiteX42" fmla="*/ 107888 w 318201"/>
              <a:gd name="connsiteY42" fmla="*/ 243480 h 318201"/>
              <a:gd name="connsiteX43" fmla="*/ 158973 w 318201"/>
              <a:gd name="connsiteY43" fmla="*/ 257712 h 318201"/>
              <a:gd name="connsiteX44" fmla="*/ 257585 w 318201"/>
              <a:gd name="connsiteY44" fmla="*/ 159101 h 318201"/>
              <a:gd name="connsiteX45" fmla="*/ 158973 w 318201"/>
              <a:gd name="connsiteY45" fmla="*/ 60489 h 318201"/>
              <a:gd name="connsiteX46" fmla="*/ 159101 w 318201"/>
              <a:gd name="connsiteY46" fmla="*/ 318201 h 318201"/>
              <a:gd name="connsiteX47" fmla="*/ 174858 w 318201"/>
              <a:gd name="connsiteY47" fmla="*/ 304096 h 318201"/>
              <a:gd name="connsiteX48" fmla="*/ 159101 w 318201"/>
              <a:gd name="connsiteY48" fmla="*/ 318201 h 318201"/>
              <a:gd name="connsiteX49" fmla="*/ 143343 w 318201"/>
              <a:gd name="connsiteY49" fmla="*/ 304096 h 318201"/>
              <a:gd name="connsiteX50" fmla="*/ 159101 w 318201"/>
              <a:gd name="connsiteY50" fmla="*/ 318201 h 318201"/>
              <a:gd name="connsiteX51" fmla="*/ 159101 w 318201"/>
              <a:gd name="connsiteY51" fmla="*/ 275376 h 318201"/>
              <a:gd name="connsiteX52" fmla="*/ 159101 w 318201"/>
              <a:gd name="connsiteY52" fmla="*/ 0 h 318201"/>
              <a:gd name="connsiteX53" fmla="*/ 143343 w 318201"/>
              <a:gd name="connsiteY53" fmla="*/ 14106 h 318201"/>
              <a:gd name="connsiteX54" fmla="*/ 159101 w 318201"/>
              <a:gd name="connsiteY54" fmla="*/ 0 h 318201"/>
              <a:gd name="connsiteX55" fmla="*/ 174858 w 318201"/>
              <a:gd name="connsiteY55" fmla="*/ 14106 h 318201"/>
              <a:gd name="connsiteX56" fmla="*/ 159101 w 318201"/>
              <a:gd name="connsiteY56" fmla="*/ 0 h 318201"/>
              <a:gd name="connsiteX57" fmla="*/ 159101 w 318201"/>
              <a:gd name="connsiteY57" fmla="*/ 42825 h 31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18201" h="318201">
                <a:moveTo>
                  <a:pt x="226197" y="159101"/>
                </a:moveTo>
                <a:cubicBezTo>
                  <a:pt x="226197" y="196207"/>
                  <a:pt x="196207" y="226197"/>
                  <a:pt x="159101" y="226197"/>
                </a:cubicBezTo>
                <a:cubicBezTo>
                  <a:pt x="121994" y="226197"/>
                  <a:pt x="92004" y="196207"/>
                  <a:pt x="92004" y="159101"/>
                </a:cubicBezTo>
                <a:cubicBezTo>
                  <a:pt x="92004" y="121994"/>
                  <a:pt x="121994" y="92004"/>
                  <a:pt x="159101" y="92004"/>
                </a:cubicBezTo>
                <a:cubicBezTo>
                  <a:pt x="196207" y="92004"/>
                  <a:pt x="226197" y="121994"/>
                  <a:pt x="226197" y="159101"/>
                </a:cubicBezTo>
                <a:close/>
                <a:moveTo>
                  <a:pt x="271564" y="46637"/>
                </a:moveTo>
                <a:lnTo>
                  <a:pt x="250469" y="45494"/>
                </a:lnTo>
                <a:moveTo>
                  <a:pt x="271564" y="46637"/>
                </a:moveTo>
                <a:lnTo>
                  <a:pt x="272707" y="67732"/>
                </a:lnTo>
                <a:moveTo>
                  <a:pt x="271564" y="46637"/>
                </a:moveTo>
                <a:lnTo>
                  <a:pt x="241319" y="76882"/>
                </a:lnTo>
                <a:moveTo>
                  <a:pt x="271564" y="271564"/>
                </a:moveTo>
                <a:lnTo>
                  <a:pt x="272707" y="250469"/>
                </a:lnTo>
                <a:moveTo>
                  <a:pt x="271564" y="271564"/>
                </a:moveTo>
                <a:lnTo>
                  <a:pt x="250469" y="272707"/>
                </a:lnTo>
                <a:moveTo>
                  <a:pt x="271564" y="271564"/>
                </a:moveTo>
                <a:lnTo>
                  <a:pt x="241319" y="241319"/>
                </a:lnTo>
                <a:moveTo>
                  <a:pt x="46637" y="46637"/>
                </a:moveTo>
                <a:lnTo>
                  <a:pt x="45494" y="67732"/>
                </a:lnTo>
                <a:moveTo>
                  <a:pt x="46637" y="46637"/>
                </a:moveTo>
                <a:lnTo>
                  <a:pt x="67732" y="45494"/>
                </a:lnTo>
                <a:moveTo>
                  <a:pt x="46637" y="46637"/>
                </a:moveTo>
                <a:lnTo>
                  <a:pt x="76882" y="76882"/>
                </a:lnTo>
                <a:moveTo>
                  <a:pt x="318201" y="159101"/>
                </a:moveTo>
                <a:lnTo>
                  <a:pt x="304096" y="143343"/>
                </a:lnTo>
                <a:moveTo>
                  <a:pt x="318201" y="159101"/>
                </a:moveTo>
                <a:lnTo>
                  <a:pt x="304096" y="174858"/>
                </a:lnTo>
                <a:moveTo>
                  <a:pt x="318201" y="159101"/>
                </a:moveTo>
                <a:lnTo>
                  <a:pt x="275376" y="159101"/>
                </a:lnTo>
                <a:moveTo>
                  <a:pt x="0" y="159101"/>
                </a:moveTo>
                <a:lnTo>
                  <a:pt x="14106" y="174858"/>
                </a:lnTo>
                <a:moveTo>
                  <a:pt x="0" y="159101"/>
                </a:moveTo>
                <a:lnTo>
                  <a:pt x="14106" y="143343"/>
                </a:lnTo>
                <a:moveTo>
                  <a:pt x="0" y="159101"/>
                </a:moveTo>
                <a:lnTo>
                  <a:pt x="42825" y="159101"/>
                </a:lnTo>
                <a:moveTo>
                  <a:pt x="159101" y="60489"/>
                </a:moveTo>
                <a:cubicBezTo>
                  <a:pt x="104584" y="60489"/>
                  <a:pt x="60489" y="104584"/>
                  <a:pt x="60489" y="159101"/>
                </a:cubicBezTo>
                <a:cubicBezTo>
                  <a:pt x="60489" y="177908"/>
                  <a:pt x="65699" y="195445"/>
                  <a:pt x="74848" y="210440"/>
                </a:cubicBezTo>
                <a:lnTo>
                  <a:pt x="6989" y="278299"/>
                </a:lnTo>
                <a:cubicBezTo>
                  <a:pt x="-2160" y="287448"/>
                  <a:pt x="-2160" y="302189"/>
                  <a:pt x="6989" y="311339"/>
                </a:cubicBezTo>
                <a:cubicBezTo>
                  <a:pt x="11564" y="315914"/>
                  <a:pt x="17537" y="318201"/>
                  <a:pt x="23509" y="318201"/>
                </a:cubicBezTo>
                <a:cubicBezTo>
                  <a:pt x="29482" y="318201"/>
                  <a:pt x="35455" y="315914"/>
                  <a:pt x="40029" y="311339"/>
                </a:cubicBezTo>
                <a:lnTo>
                  <a:pt x="107888" y="243480"/>
                </a:lnTo>
                <a:cubicBezTo>
                  <a:pt x="122756" y="252502"/>
                  <a:pt x="140293" y="257712"/>
                  <a:pt x="158973" y="257712"/>
                </a:cubicBezTo>
                <a:cubicBezTo>
                  <a:pt x="213490" y="257712"/>
                  <a:pt x="257585" y="213617"/>
                  <a:pt x="257585" y="159101"/>
                </a:cubicBezTo>
                <a:cubicBezTo>
                  <a:pt x="257585" y="104584"/>
                  <a:pt x="213490" y="60489"/>
                  <a:pt x="158973" y="60489"/>
                </a:cubicBezTo>
                <a:close/>
                <a:moveTo>
                  <a:pt x="159101" y="318201"/>
                </a:moveTo>
                <a:lnTo>
                  <a:pt x="174858" y="304096"/>
                </a:lnTo>
                <a:moveTo>
                  <a:pt x="159101" y="318201"/>
                </a:moveTo>
                <a:lnTo>
                  <a:pt x="143343" y="304096"/>
                </a:lnTo>
                <a:moveTo>
                  <a:pt x="159101" y="318201"/>
                </a:moveTo>
                <a:lnTo>
                  <a:pt x="159101" y="275376"/>
                </a:lnTo>
                <a:moveTo>
                  <a:pt x="159101" y="0"/>
                </a:moveTo>
                <a:lnTo>
                  <a:pt x="143343" y="14106"/>
                </a:lnTo>
                <a:moveTo>
                  <a:pt x="159101" y="0"/>
                </a:moveTo>
                <a:lnTo>
                  <a:pt x="174858" y="14106"/>
                </a:lnTo>
                <a:moveTo>
                  <a:pt x="159101" y="0"/>
                </a:moveTo>
                <a:lnTo>
                  <a:pt x="159101" y="42825"/>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392008211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Exit Ticket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Exit Ticket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raphic 6">
            <a:extLst>
              <a:ext uri="{FF2B5EF4-FFF2-40B4-BE49-F238E27FC236}">
                <a16:creationId xmlns:a16="http://schemas.microsoft.com/office/drawing/2014/main" id="{E4C7B85A-EAC2-8483-56EA-5C188C30CE98}"/>
              </a:ext>
            </a:extLst>
          </p:cNvPr>
          <p:cNvSpPr/>
          <p:nvPr/>
        </p:nvSpPr>
        <p:spPr>
          <a:xfrm>
            <a:off x="634460" y="356244"/>
            <a:ext cx="296955" cy="280743"/>
          </a:xfrm>
          <a:custGeom>
            <a:avLst/>
            <a:gdLst>
              <a:gd name="connsiteX0" fmla="*/ 214275 w 296955"/>
              <a:gd name="connsiteY0" fmla="*/ 163256 h 280743"/>
              <a:gd name="connsiteX1" fmla="*/ 214275 w 296955"/>
              <a:gd name="connsiteY1" fmla="*/ 165454 h 280743"/>
              <a:gd name="connsiteX2" fmla="*/ 274484 w 296955"/>
              <a:gd name="connsiteY2" fmla="*/ 221999 h 280743"/>
              <a:gd name="connsiteX3" fmla="*/ 296956 w 296955"/>
              <a:gd name="connsiteY3" fmla="*/ 204046 h 280743"/>
              <a:gd name="connsiteX4" fmla="*/ 296956 w 296955"/>
              <a:gd name="connsiteY4" fmla="*/ 177545 h 280743"/>
              <a:gd name="connsiteX5" fmla="*/ 279125 w 296955"/>
              <a:gd name="connsiteY5" fmla="*/ 163256 h 280743"/>
              <a:gd name="connsiteX6" fmla="*/ 37432 w 296955"/>
              <a:gd name="connsiteY6" fmla="*/ 163256 h 280743"/>
              <a:gd name="connsiteX7" fmla="*/ 19602 w 296955"/>
              <a:gd name="connsiteY7" fmla="*/ 177545 h 280743"/>
              <a:gd name="connsiteX8" fmla="*/ 19602 w 296955"/>
              <a:gd name="connsiteY8" fmla="*/ 204046 h 280743"/>
              <a:gd name="connsiteX9" fmla="*/ 42073 w 296955"/>
              <a:gd name="connsiteY9" fmla="*/ 221999 h 280743"/>
              <a:gd name="connsiteX10" fmla="*/ 19602 w 296955"/>
              <a:gd name="connsiteY10" fmla="*/ 239952 h 280743"/>
              <a:gd name="connsiteX11" fmla="*/ 19602 w 296955"/>
              <a:gd name="connsiteY11" fmla="*/ 266454 h 280743"/>
              <a:gd name="connsiteX12" fmla="*/ 37432 w 296955"/>
              <a:gd name="connsiteY12" fmla="*/ 280743 h 280743"/>
              <a:gd name="connsiteX13" fmla="*/ 279125 w 296955"/>
              <a:gd name="connsiteY13" fmla="*/ 280743 h 280743"/>
              <a:gd name="connsiteX14" fmla="*/ 296956 w 296955"/>
              <a:gd name="connsiteY14" fmla="*/ 266454 h 280743"/>
              <a:gd name="connsiteX15" fmla="*/ 296956 w 296955"/>
              <a:gd name="connsiteY15" fmla="*/ 239952 h 280743"/>
              <a:gd name="connsiteX16" fmla="*/ 274484 w 296955"/>
              <a:gd name="connsiteY16" fmla="*/ 221999 h 280743"/>
              <a:gd name="connsiteX17" fmla="*/ 213420 w 296955"/>
              <a:gd name="connsiteY17" fmla="*/ 169973 h 280743"/>
              <a:gd name="connsiteX18" fmla="*/ 213420 w 296955"/>
              <a:gd name="connsiteY18" fmla="*/ 278179 h 280743"/>
              <a:gd name="connsiteX19" fmla="*/ 5313 w 296955"/>
              <a:gd name="connsiteY19" fmla="*/ 174247 h 280743"/>
              <a:gd name="connsiteX20" fmla="*/ 5313 w 296955"/>
              <a:gd name="connsiteY20" fmla="*/ 199283 h 280743"/>
              <a:gd name="connsiteX21" fmla="*/ 23754 w 296955"/>
              <a:gd name="connsiteY21" fmla="*/ 217603 h 280743"/>
              <a:gd name="connsiteX22" fmla="*/ 255676 w 296955"/>
              <a:gd name="connsiteY22" fmla="*/ 134677 h 280743"/>
              <a:gd name="connsiteX23" fmla="*/ 281934 w 296955"/>
              <a:gd name="connsiteY23" fmla="*/ 109030 h 280743"/>
              <a:gd name="connsiteX24" fmla="*/ 282056 w 296955"/>
              <a:gd name="connsiteY24" fmla="*/ 83872 h 280743"/>
              <a:gd name="connsiteX25" fmla="*/ 258608 w 296955"/>
              <a:gd name="connsiteY25" fmla="*/ 60423 h 280743"/>
              <a:gd name="connsiteX26" fmla="*/ 226610 w 296955"/>
              <a:gd name="connsiteY26" fmla="*/ 60301 h 280743"/>
              <a:gd name="connsiteX27" fmla="*/ 226732 w 296955"/>
              <a:gd name="connsiteY27" fmla="*/ 28670 h 280743"/>
              <a:gd name="connsiteX28" fmla="*/ 203283 w 296955"/>
              <a:gd name="connsiteY28" fmla="*/ 5221 h 280743"/>
              <a:gd name="connsiteX29" fmla="*/ 177880 w 296955"/>
              <a:gd name="connsiteY29" fmla="*/ 5221 h 280743"/>
              <a:gd name="connsiteX30" fmla="*/ 45615 w 296955"/>
              <a:gd name="connsiteY30" fmla="*/ 134677 h 280743"/>
              <a:gd name="connsiteX31" fmla="*/ 151256 w 296955"/>
              <a:gd name="connsiteY31" fmla="*/ 54317 h 280743"/>
              <a:gd name="connsiteX32" fmla="*/ 222580 w 296955"/>
              <a:gd name="connsiteY32" fmla="*/ 123442 h 28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6955" h="280743">
                <a:moveTo>
                  <a:pt x="214275" y="163256"/>
                </a:moveTo>
                <a:lnTo>
                  <a:pt x="214275" y="165454"/>
                </a:lnTo>
                <a:moveTo>
                  <a:pt x="274484" y="221999"/>
                </a:moveTo>
                <a:cubicBezTo>
                  <a:pt x="274484" y="212107"/>
                  <a:pt x="284499" y="204046"/>
                  <a:pt x="296956" y="204046"/>
                </a:cubicBezTo>
                <a:lnTo>
                  <a:pt x="296956" y="177545"/>
                </a:lnTo>
                <a:cubicBezTo>
                  <a:pt x="296956" y="169606"/>
                  <a:pt x="288895" y="163256"/>
                  <a:pt x="279125" y="163256"/>
                </a:cubicBezTo>
                <a:lnTo>
                  <a:pt x="37432" y="163256"/>
                </a:lnTo>
                <a:cubicBezTo>
                  <a:pt x="27540" y="163256"/>
                  <a:pt x="19602" y="169606"/>
                  <a:pt x="19602" y="177545"/>
                </a:cubicBezTo>
                <a:lnTo>
                  <a:pt x="19602" y="204046"/>
                </a:lnTo>
                <a:cubicBezTo>
                  <a:pt x="32059" y="204046"/>
                  <a:pt x="42073" y="212107"/>
                  <a:pt x="42073" y="221999"/>
                </a:cubicBezTo>
                <a:cubicBezTo>
                  <a:pt x="42073" y="231892"/>
                  <a:pt x="32059" y="239952"/>
                  <a:pt x="19602" y="239952"/>
                </a:cubicBezTo>
                <a:lnTo>
                  <a:pt x="19602" y="266454"/>
                </a:lnTo>
                <a:cubicBezTo>
                  <a:pt x="19602" y="274393"/>
                  <a:pt x="27662" y="280743"/>
                  <a:pt x="37432" y="280743"/>
                </a:cubicBezTo>
                <a:lnTo>
                  <a:pt x="279125" y="280743"/>
                </a:lnTo>
                <a:cubicBezTo>
                  <a:pt x="289018" y="280743"/>
                  <a:pt x="296956" y="274393"/>
                  <a:pt x="296956" y="266454"/>
                </a:cubicBezTo>
                <a:lnTo>
                  <a:pt x="296956" y="239952"/>
                </a:lnTo>
                <a:cubicBezTo>
                  <a:pt x="284499" y="239952"/>
                  <a:pt x="274484" y="231892"/>
                  <a:pt x="274484" y="221999"/>
                </a:cubicBezTo>
                <a:close/>
                <a:moveTo>
                  <a:pt x="213420" y="169973"/>
                </a:moveTo>
                <a:lnTo>
                  <a:pt x="213420" y="278179"/>
                </a:lnTo>
                <a:moveTo>
                  <a:pt x="5313" y="174247"/>
                </a:moveTo>
                <a:cubicBezTo>
                  <a:pt x="-1771" y="181086"/>
                  <a:pt x="-1771" y="192322"/>
                  <a:pt x="5313" y="199283"/>
                </a:cubicBezTo>
                <a:lnTo>
                  <a:pt x="23754" y="217603"/>
                </a:lnTo>
                <a:moveTo>
                  <a:pt x="255676" y="134677"/>
                </a:moveTo>
                <a:lnTo>
                  <a:pt x="281934" y="109030"/>
                </a:lnTo>
                <a:cubicBezTo>
                  <a:pt x="289018" y="102069"/>
                  <a:pt x="289018" y="90833"/>
                  <a:pt x="282056" y="83872"/>
                </a:cubicBezTo>
                <a:lnTo>
                  <a:pt x="258608" y="60423"/>
                </a:lnTo>
                <a:cubicBezTo>
                  <a:pt x="249692" y="69094"/>
                  <a:pt x="235403" y="69094"/>
                  <a:pt x="226610" y="60301"/>
                </a:cubicBezTo>
                <a:cubicBezTo>
                  <a:pt x="217817" y="51508"/>
                  <a:pt x="217939" y="37341"/>
                  <a:pt x="226732" y="28670"/>
                </a:cubicBezTo>
                <a:lnTo>
                  <a:pt x="203283" y="5221"/>
                </a:lnTo>
                <a:cubicBezTo>
                  <a:pt x="196322" y="-1740"/>
                  <a:pt x="184964" y="-1740"/>
                  <a:pt x="177880" y="5221"/>
                </a:cubicBezTo>
                <a:lnTo>
                  <a:pt x="45615" y="134677"/>
                </a:lnTo>
                <a:moveTo>
                  <a:pt x="151256" y="54317"/>
                </a:moveTo>
                <a:lnTo>
                  <a:pt x="222580" y="123442"/>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443414940"/>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C2FE5403-2388-EA13-5742-5D1731809CFD}"/>
              </a:ext>
            </a:extLst>
          </p:cNvPr>
          <p:cNvPicPr>
            <a:picLocks noGrp="1" noRot="1" noChangeAspect="1" noMove="1" noResize="1" noEditPoints="1" noAdjustHandles="1" noChangeArrowheads="1" noChangeShapeType="1" noCrop="1"/>
          </p:cNvPicPr>
          <p:nvPr userDrawn="1"/>
        </p:nvPicPr>
        <p:blipFill>
          <a:blip r:embed="rId25">
            <a:alphaModFix amt="35000"/>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51281CEB-5CED-EE94-B6A5-6875312E0D28}"/>
              </a:ext>
            </a:extLst>
          </p:cNvPr>
          <p:cNvSpPr>
            <a:spLocks noGrp="1"/>
          </p:cNvSpPr>
          <p:nvPr>
            <p:ph type="dt" sz="half" idx="2"/>
          </p:nvPr>
        </p:nvSpPr>
        <p:spPr>
          <a:xfrm>
            <a:off x="888225" y="6356350"/>
            <a:ext cx="765556" cy="374795"/>
          </a:xfrm>
          <a:prstGeom prst="rect">
            <a:avLst/>
          </a:prstGeom>
        </p:spPr>
        <p:txBody>
          <a:bodyPr vert="horz" lIns="91440" tIns="45720" rIns="91440" bIns="45720" rtlCol="0" anchor="ctr"/>
          <a:lstStyle>
            <a:lvl1pPr algn="l">
              <a:defRPr sz="700">
                <a:solidFill>
                  <a:schemeClr val="tx1">
                    <a:tint val="82000"/>
                  </a:schemeClr>
                </a:solidFill>
              </a:defRPr>
            </a:lvl1pPr>
          </a:lstStyle>
          <a:p>
            <a:fld id="{08FD19F4-E375-FA42-BD2C-FD9DFD86BB2D}" type="datetimeFigureOut">
              <a:rPr lang="en-AE" smtClean="0"/>
              <a:pPr/>
              <a:t>06/04/2026</a:t>
            </a:fld>
            <a:endParaRPr lang="en-AE"/>
          </a:p>
        </p:txBody>
      </p:sp>
      <p:sp>
        <p:nvSpPr>
          <p:cNvPr id="5" name="Footer Placeholder 4">
            <a:extLst>
              <a:ext uri="{FF2B5EF4-FFF2-40B4-BE49-F238E27FC236}">
                <a16:creationId xmlns:a16="http://schemas.microsoft.com/office/drawing/2014/main" id="{DF27E710-CD97-44D7-40F3-4A175F377F11}"/>
              </a:ext>
            </a:extLst>
          </p:cNvPr>
          <p:cNvSpPr>
            <a:spLocks noGrp="1"/>
          </p:cNvSpPr>
          <p:nvPr>
            <p:ph type="ftr" sz="quarter" idx="3"/>
          </p:nvPr>
        </p:nvSpPr>
        <p:spPr>
          <a:xfrm>
            <a:off x="3543" y="6356350"/>
            <a:ext cx="848360" cy="374795"/>
          </a:xfrm>
          <a:prstGeom prst="rect">
            <a:avLst/>
          </a:prstGeom>
        </p:spPr>
        <p:txBody>
          <a:bodyPr vert="horz" lIns="91440" tIns="45720" rIns="91440" bIns="45720" rtlCol="0" anchor="ctr"/>
          <a:lstStyle>
            <a:lvl1pPr algn="l">
              <a:defRPr sz="700">
                <a:solidFill>
                  <a:schemeClr val="tx1">
                    <a:tint val="82000"/>
                  </a:schemeClr>
                </a:solidFill>
              </a:defRPr>
            </a:lvl1pPr>
          </a:lstStyle>
          <a:p>
            <a:endParaRPr lang="en-AE" dirty="0"/>
          </a:p>
        </p:txBody>
      </p:sp>
      <p:sp>
        <p:nvSpPr>
          <p:cNvPr id="6" name="Slide Number Placeholder 5">
            <a:extLst>
              <a:ext uri="{FF2B5EF4-FFF2-40B4-BE49-F238E27FC236}">
                <a16:creationId xmlns:a16="http://schemas.microsoft.com/office/drawing/2014/main" id="{DED0F184-4B4E-669D-E001-7B5A47541CB9}"/>
              </a:ext>
            </a:extLst>
          </p:cNvPr>
          <p:cNvSpPr>
            <a:spLocks noGrp="1"/>
          </p:cNvSpPr>
          <p:nvPr>
            <p:ph type="sldNum" sz="quarter" idx="4"/>
          </p:nvPr>
        </p:nvSpPr>
        <p:spPr>
          <a:xfrm>
            <a:off x="1653299" y="6356350"/>
            <a:ext cx="424129" cy="374795"/>
          </a:xfrm>
          <a:prstGeom prst="rect">
            <a:avLst/>
          </a:prstGeom>
        </p:spPr>
        <p:txBody>
          <a:bodyPr vert="horz" lIns="91440" tIns="45720" rIns="91440" bIns="45720" rtlCol="0" anchor="ctr"/>
          <a:lstStyle>
            <a:lvl1pPr algn="r">
              <a:defRPr sz="700">
                <a:solidFill>
                  <a:schemeClr val="tx1">
                    <a:tint val="82000"/>
                  </a:schemeClr>
                </a:solidFill>
              </a:defRPr>
            </a:lvl1pPr>
          </a:lstStyle>
          <a:p>
            <a:fld id="{E7549B4F-19A1-EB4D-A133-02E517960B68}" type="slidenum">
              <a:rPr lang="en-AE" smtClean="0"/>
              <a:pPr/>
              <a:t>‹#›</a:t>
            </a:fld>
            <a:endParaRPr lang="en-AE" dirty="0"/>
          </a:p>
        </p:txBody>
      </p:sp>
      <p:sp>
        <p:nvSpPr>
          <p:cNvPr id="19" name="Text Placeholder 2">
            <a:extLst>
              <a:ext uri="{FF2B5EF4-FFF2-40B4-BE49-F238E27FC236}">
                <a16:creationId xmlns:a16="http://schemas.microsoft.com/office/drawing/2014/main" id="{8D43D59D-D039-E722-1B01-AC0804FFF838}"/>
              </a:ext>
            </a:extLst>
          </p:cNvPr>
          <p:cNvSpPr>
            <a:spLocks noGrp="1"/>
          </p:cNvSpPr>
          <p:nvPr>
            <p:ph type="body" idx="1"/>
          </p:nvPr>
        </p:nvSpPr>
        <p:spPr>
          <a:xfrm>
            <a:off x="584833" y="1858517"/>
            <a:ext cx="11334750" cy="34964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Placeholder 7">
            <a:extLst>
              <a:ext uri="{FF2B5EF4-FFF2-40B4-BE49-F238E27FC236}">
                <a16:creationId xmlns:a16="http://schemas.microsoft.com/office/drawing/2014/main" id="{81F06990-8791-1907-B2B2-E2D540898D18}"/>
              </a:ext>
            </a:extLst>
          </p:cNvPr>
          <p:cNvSpPr>
            <a:spLocks noGrp="1"/>
          </p:cNvSpPr>
          <p:nvPr>
            <p:ph type="title"/>
          </p:nvPr>
        </p:nvSpPr>
        <p:spPr>
          <a:xfrm>
            <a:off x="583879" y="370394"/>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grpSp>
        <p:nvGrpSpPr>
          <p:cNvPr id="22" name="Group 21">
            <a:extLst>
              <a:ext uri="{FF2B5EF4-FFF2-40B4-BE49-F238E27FC236}">
                <a16:creationId xmlns:a16="http://schemas.microsoft.com/office/drawing/2014/main" id="{9F6F7E98-0FF5-C2F7-0B35-C9AC3A1C72AC}"/>
              </a:ext>
            </a:extLst>
          </p:cNvPr>
          <p:cNvGrpSpPr/>
          <p:nvPr userDrawn="1"/>
        </p:nvGrpSpPr>
        <p:grpSpPr>
          <a:xfrm>
            <a:off x="5934238" y="6352541"/>
            <a:ext cx="5943978" cy="272530"/>
            <a:chOff x="5934238" y="6352541"/>
            <a:chExt cx="5943978" cy="272530"/>
          </a:xfrm>
        </p:grpSpPr>
        <p:sp>
          <p:nvSpPr>
            <p:cNvPr id="23" name="Freeform 22">
              <a:extLst>
                <a:ext uri="{FF2B5EF4-FFF2-40B4-BE49-F238E27FC236}">
                  <a16:creationId xmlns:a16="http://schemas.microsoft.com/office/drawing/2014/main" id="{CBCB5601-A782-E933-BC2D-43358E310C5B}"/>
                </a:ext>
              </a:extLst>
            </p:cNvPr>
            <p:cNvSpPr/>
            <p:nvPr userDrawn="1"/>
          </p:nvSpPr>
          <p:spPr>
            <a:xfrm>
              <a:off x="5934238" y="6355080"/>
              <a:ext cx="266352" cy="261620"/>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7620" cap="rnd">
              <a:solidFill>
                <a:schemeClr val="bg1"/>
              </a:solidFill>
              <a:prstDash val="solid"/>
              <a:round/>
            </a:ln>
          </p:spPr>
          <p:txBody>
            <a:bodyPr rtlCol="0" anchor="ctr"/>
            <a:lstStyle/>
            <a:p>
              <a:endParaRPr lang="en-US" dirty="0"/>
            </a:p>
          </p:txBody>
        </p:sp>
        <p:sp>
          <p:nvSpPr>
            <p:cNvPr id="24" name="Freeform 23">
              <a:extLst>
                <a:ext uri="{FF2B5EF4-FFF2-40B4-BE49-F238E27FC236}">
                  <a16:creationId xmlns:a16="http://schemas.microsoft.com/office/drawing/2014/main" id="{C403D5B3-5629-9869-D818-CAF6C0927773}"/>
                </a:ext>
              </a:extLst>
            </p:cNvPr>
            <p:cNvSpPr/>
            <p:nvPr userDrawn="1"/>
          </p:nvSpPr>
          <p:spPr>
            <a:xfrm>
              <a:off x="7652602" y="6363451"/>
              <a:ext cx="244882" cy="245629"/>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7620" cap="rnd">
              <a:solidFill>
                <a:schemeClr val="bg1"/>
              </a:solidFill>
              <a:prstDash val="solid"/>
              <a:round/>
            </a:ln>
          </p:spPr>
          <p:txBody>
            <a:bodyPr rtlCol="0" anchor="ctr"/>
            <a:lstStyle/>
            <a:p>
              <a:endParaRPr lang="en-US" dirty="0"/>
            </a:p>
          </p:txBody>
        </p:sp>
        <p:sp>
          <p:nvSpPr>
            <p:cNvPr id="25" name="Freeform 24">
              <a:extLst>
                <a:ext uri="{FF2B5EF4-FFF2-40B4-BE49-F238E27FC236}">
                  <a16:creationId xmlns:a16="http://schemas.microsoft.com/office/drawing/2014/main" id="{0575A834-EA74-CCAA-E1ED-DE9FC93CF515}"/>
                </a:ext>
              </a:extLst>
            </p:cNvPr>
            <p:cNvSpPr/>
            <p:nvPr userDrawn="1"/>
          </p:nvSpPr>
          <p:spPr>
            <a:xfrm>
              <a:off x="6513184" y="6361430"/>
              <a:ext cx="247650" cy="247650"/>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7620" cap="rnd">
              <a:solidFill>
                <a:schemeClr val="bg1"/>
              </a:solidFill>
              <a:prstDash val="solid"/>
              <a:round/>
            </a:ln>
          </p:spPr>
          <p:txBody>
            <a:bodyPr rtlCol="0" anchor="ctr"/>
            <a:lstStyle/>
            <a:p>
              <a:endParaRPr lang="en-US" dirty="0"/>
            </a:p>
          </p:txBody>
        </p:sp>
        <p:sp>
          <p:nvSpPr>
            <p:cNvPr id="26" name="Freeform 25">
              <a:extLst>
                <a:ext uri="{FF2B5EF4-FFF2-40B4-BE49-F238E27FC236}">
                  <a16:creationId xmlns:a16="http://schemas.microsoft.com/office/drawing/2014/main" id="{F246E335-B078-C9B0-559D-9C1F74A64CC3}"/>
                </a:ext>
              </a:extLst>
            </p:cNvPr>
            <p:cNvSpPr/>
            <p:nvPr userDrawn="1"/>
          </p:nvSpPr>
          <p:spPr>
            <a:xfrm>
              <a:off x="8242925" y="6357611"/>
              <a:ext cx="205740" cy="254955"/>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7620" cap="rnd">
              <a:solidFill>
                <a:schemeClr val="bg1"/>
              </a:solidFill>
              <a:prstDash val="solid"/>
              <a:round/>
            </a:ln>
          </p:spPr>
          <p:txBody>
            <a:bodyPr rtlCol="0" anchor="ctr"/>
            <a:lstStyle/>
            <a:p>
              <a:endParaRPr lang="en-US" dirty="0"/>
            </a:p>
          </p:txBody>
        </p:sp>
        <p:sp>
          <p:nvSpPr>
            <p:cNvPr id="27" name="Freeform 26">
              <a:extLst>
                <a:ext uri="{FF2B5EF4-FFF2-40B4-BE49-F238E27FC236}">
                  <a16:creationId xmlns:a16="http://schemas.microsoft.com/office/drawing/2014/main" id="{2B5FD590-95EB-179B-11BF-1772F0BDB32C}"/>
                </a:ext>
              </a:extLst>
            </p:cNvPr>
            <p:cNvSpPr/>
            <p:nvPr userDrawn="1"/>
          </p:nvSpPr>
          <p:spPr>
            <a:xfrm>
              <a:off x="9338935" y="6385560"/>
              <a:ext cx="290142" cy="199390"/>
            </a:xfrm>
            <a:custGeom>
              <a:avLst/>
              <a:gdLst>
                <a:gd name="connsiteX0" fmla="*/ 193040 w 290142"/>
                <a:gd name="connsiteY0" fmla="*/ 10160 h 199390"/>
                <a:gd name="connsiteX1" fmla="*/ 204471 w 290142"/>
                <a:gd name="connsiteY1" fmla="*/ 36830 h 199390"/>
                <a:gd name="connsiteX2" fmla="*/ 175261 w 290142"/>
                <a:gd name="connsiteY2" fmla="*/ 36830 h 199390"/>
                <a:gd name="connsiteX3" fmla="*/ 96520 w 290142"/>
                <a:gd name="connsiteY3" fmla="*/ 36830 h 199390"/>
                <a:gd name="connsiteX4" fmla="*/ 96520 w 290142"/>
                <a:gd name="connsiteY4" fmla="*/ 36830 h 199390"/>
                <a:gd name="connsiteX5" fmla="*/ 199390 w 290142"/>
                <a:gd name="connsiteY5" fmla="*/ 33020 h 199390"/>
                <a:gd name="connsiteX6" fmla="*/ 12700 w 290142"/>
                <a:gd name="connsiteY6" fmla="*/ 63500 h 199390"/>
                <a:gd name="connsiteX7" fmla="*/ 45720 w 290142"/>
                <a:gd name="connsiteY7" fmla="*/ 63500 h 199390"/>
                <a:gd name="connsiteX8" fmla="*/ 33020 w 290142"/>
                <a:gd name="connsiteY8" fmla="*/ 90170 h 199390"/>
                <a:gd name="connsiteX9" fmla="*/ 45720 w 290142"/>
                <a:gd name="connsiteY9" fmla="*/ 77470 h 199390"/>
                <a:gd name="connsiteX10" fmla="*/ 45720 w 290142"/>
                <a:gd name="connsiteY10" fmla="*/ 63500 h 199390"/>
                <a:gd name="connsiteX11" fmla="*/ 53340 w 290142"/>
                <a:gd name="connsiteY11" fmla="*/ 44450 h 199390"/>
                <a:gd name="connsiteX12" fmla="*/ 58420 w 290142"/>
                <a:gd name="connsiteY12" fmla="*/ 29210 h 199390"/>
                <a:gd name="connsiteX13" fmla="*/ 29211 w 290142"/>
                <a:gd name="connsiteY13" fmla="*/ 0 h 199390"/>
                <a:gd name="connsiteX14" fmla="*/ 0 w 290142"/>
                <a:gd name="connsiteY14" fmla="*/ 29210 h 199390"/>
                <a:gd name="connsiteX15" fmla="*/ 5080 w 290142"/>
                <a:gd name="connsiteY15" fmla="*/ 44450 h 199390"/>
                <a:gd name="connsiteX16" fmla="*/ 12700 w 290142"/>
                <a:gd name="connsiteY16" fmla="*/ 63500 h 199390"/>
                <a:gd name="connsiteX17" fmla="*/ 12700 w 290142"/>
                <a:gd name="connsiteY17" fmla="*/ 77470 h 199390"/>
                <a:gd name="connsiteX18" fmla="*/ 25400 w 290142"/>
                <a:gd name="connsiteY18" fmla="*/ 90170 h 199390"/>
                <a:gd name="connsiteX19" fmla="*/ 34290 w 290142"/>
                <a:gd name="connsiteY19" fmla="*/ 90170 h 199390"/>
                <a:gd name="connsiteX20" fmla="*/ 285750 w 290142"/>
                <a:gd name="connsiteY20" fmla="*/ 128270 h 199390"/>
                <a:gd name="connsiteX21" fmla="*/ 275590 w 290142"/>
                <a:gd name="connsiteY21" fmla="*/ 167640 h 199390"/>
                <a:gd name="connsiteX22" fmla="*/ 279400 w 290142"/>
                <a:gd name="connsiteY22" fmla="*/ 193040 h 199390"/>
                <a:gd name="connsiteX23" fmla="*/ 273050 w 290142"/>
                <a:gd name="connsiteY23" fmla="*/ 199390 h 199390"/>
                <a:gd name="connsiteX24" fmla="*/ 228600 w 290142"/>
                <a:gd name="connsiteY24" fmla="*/ 199390 h 199390"/>
                <a:gd name="connsiteX25" fmla="*/ 222250 w 290142"/>
                <a:gd name="connsiteY25" fmla="*/ 193040 h 199390"/>
                <a:gd name="connsiteX26" fmla="*/ 222250 w 290142"/>
                <a:gd name="connsiteY26" fmla="*/ 184150 h 199390"/>
                <a:gd name="connsiteX27" fmla="*/ 215900 w 290142"/>
                <a:gd name="connsiteY27" fmla="*/ 177800 h 199390"/>
                <a:gd name="connsiteX28" fmla="*/ 205740 w 290142"/>
                <a:gd name="connsiteY28" fmla="*/ 177800 h 199390"/>
                <a:gd name="connsiteX29" fmla="*/ 187961 w 290142"/>
                <a:gd name="connsiteY29" fmla="*/ 162560 h 199390"/>
                <a:gd name="connsiteX30" fmla="*/ 187961 w 290142"/>
                <a:gd name="connsiteY30" fmla="*/ 149860 h 199390"/>
                <a:gd name="connsiteX31" fmla="*/ 184150 w 290142"/>
                <a:gd name="connsiteY31" fmla="*/ 143510 h 199390"/>
                <a:gd name="connsiteX32" fmla="*/ 180340 w 290142"/>
                <a:gd name="connsiteY32" fmla="*/ 143510 h 199390"/>
                <a:gd name="connsiteX33" fmla="*/ 172721 w 290142"/>
                <a:gd name="connsiteY33" fmla="*/ 130810 h 199390"/>
                <a:gd name="connsiteX34" fmla="*/ 180340 w 290142"/>
                <a:gd name="connsiteY34" fmla="*/ 116840 h 199390"/>
                <a:gd name="connsiteX35" fmla="*/ 180340 w 290142"/>
                <a:gd name="connsiteY35" fmla="*/ 101600 h 199390"/>
                <a:gd name="connsiteX36" fmla="*/ 180340 w 290142"/>
                <a:gd name="connsiteY36" fmla="*/ 99060 h 199390"/>
                <a:gd name="connsiteX37" fmla="*/ 240030 w 290142"/>
                <a:gd name="connsiteY37" fmla="*/ 52070 h 199390"/>
                <a:gd name="connsiteX38" fmla="*/ 252730 w 290142"/>
                <a:gd name="connsiteY38" fmla="*/ 53340 h 199390"/>
                <a:gd name="connsiteX39" fmla="*/ 254000 w 290142"/>
                <a:gd name="connsiteY39" fmla="*/ 53340 h 199390"/>
                <a:gd name="connsiteX40" fmla="*/ 289561 w 290142"/>
                <a:gd name="connsiteY40" fmla="*/ 107950 h 199390"/>
                <a:gd name="connsiteX41" fmla="*/ 284480 w 290142"/>
                <a:gd name="connsiteY41" fmla="*/ 124460 h 199390"/>
                <a:gd name="connsiteX42" fmla="*/ 20320 w 290142"/>
                <a:gd name="connsiteY42" fmla="*/ 106680 h 199390"/>
                <a:gd name="connsiteX43" fmla="*/ 29211 w 290142"/>
                <a:gd name="connsiteY43" fmla="*/ 128270 h 199390"/>
                <a:gd name="connsiteX44" fmla="*/ 39370 w 290142"/>
                <a:gd name="connsiteY44" fmla="*/ 167640 h 199390"/>
                <a:gd name="connsiteX45" fmla="*/ 35561 w 290142"/>
                <a:gd name="connsiteY45" fmla="*/ 193040 h 199390"/>
                <a:gd name="connsiteX46" fmla="*/ 41911 w 290142"/>
                <a:gd name="connsiteY46" fmla="*/ 199390 h 199390"/>
                <a:gd name="connsiteX47" fmla="*/ 86361 w 290142"/>
                <a:gd name="connsiteY47" fmla="*/ 199390 h 199390"/>
                <a:gd name="connsiteX48" fmla="*/ 92711 w 290142"/>
                <a:gd name="connsiteY48" fmla="*/ 193040 h 199390"/>
                <a:gd name="connsiteX49" fmla="*/ 92711 w 290142"/>
                <a:gd name="connsiteY49" fmla="*/ 184150 h 199390"/>
                <a:gd name="connsiteX50" fmla="*/ 99061 w 290142"/>
                <a:gd name="connsiteY50" fmla="*/ 177800 h 199390"/>
                <a:gd name="connsiteX51" fmla="*/ 109220 w 290142"/>
                <a:gd name="connsiteY51" fmla="*/ 177800 h 199390"/>
                <a:gd name="connsiteX52" fmla="*/ 127000 w 290142"/>
                <a:gd name="connsiteY52" fmla="*/ 162560 h 199390"/>
                <a:gd name="connsiteX53" fmla="*/ 127000 w 290142"/>
                <a:gd name="connsiteY53" fmla="*/ 149860 h 199390"/>
                <a:gd name="connsiteX54" fmla="*/ 130811 w 290142"/>
                <a:gd name="connsiteY54" fmla="*/ 143510 h 199390"/>
                <a:gd name="connsiteX55" fmla="*/ 134620 w 290142"/>
                <a:gd name="connsiteY55" fmla="*/ 143510 h 199390"/>
                <a:gd name="connsiteX56" fmla="*/ 142240 w 290142"/>
                <a:gd name="connsiteY56" fmla="*/ 130810 h 199390"/>
                <a:gd name="connsiteX57" fmla="*/ 134620 w 290142"/>
                <a:gd name="connsiteY57" fmla="*/ 116840 h 199390"/>
                <a:gd name="connsiteX58" fmla="*/ 134620 w 290142"/>
                <a:gd name="connsiteY58" fmla="*/ 101600 h 199390"/>
                <a:gd name="connsiteX59" fmla="*/ 134620 w 290142"/>
                <a:gd name="connsiteY59" fmla="*/ 99060 h 199390"/>
                <a:gd name="connsiteX60" fmla="*/ 74930 w 290142"/>
                <a:gd name="connsiteY60" fmla="*/ 52070 h 199390"/>
                <a:gd name="connsiteX61" fmla="*/ 62230 w 290142"/>
                <a:gd name="connsiteY61" fmla="*/ 53340 h 19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90142" h="199390">
                  <a:moveTo>
                    <a:pt x="193040" y="10160"/>
                  </a:moveTo>
                  <a:lnTo>
                    <a:pt x="204471" y="36830"/>
                  </a:lnTo>
                  <a:lnTo>
                    <a:pt x="175261" y="36830"/>
                  </a:lnTo>
                  <a:moveTo>
                    <a:pt x="96520" y="36830"/>
                  </a:moveTo>
                  <a:lnTo>
                    <a:pt x="96520" y="36830"/>
                  </a:lnTo>
                  <a:cubicBezTo>
                    <a:pt x="127000" y="16510"/>
                    <a:pt x="166371" y="15240"/>
                    <a:pt x="199390" y="33020"/>
                  </a:cubicBezTo>
                  <a:moveTo>
                    <a:pt x="12700" y="63500"/>
                  </a:moveTo>
                  <a:lnTo>
                    <a:pt x="45720" y="63500"/>
                  </a:lnTo>
                  <a:moveTo>
                    <a:pt x="33020" y="90170"/>
                  </a:moveTo>
                  <a:cubicBezTo>
                    <a:pt x="39370" y="90170"/>
                    <a:pt x="45720" y="85090"/>
                    <a:pt x="45720" y="77470"/>
                  </a:cubicBezTo>
                  <a:lnTo>
                    <a:pt x="45720" y="63500"/>
                  </a:lnTo>
                  <a:cubicBezTo>
                    <a:pt x="45720" y="57150"/>
                    <a:pt x="49530" y="49530"/>
                    <a:pt x="53340" y="44450"/>
                  </a:cubicBezTo>
                  <a:cubicBezTo>
                    <a:pt x="55880" y="39370"/>
                    <a:pt x="58420" y="34290"/>
                    <a:pt x="58420" y="29210"/>
                  </a:cubicBezTo>
                  <a:cubicBezTo>
                    <a:pt x="58420" y="12700"/>
                    <a:pt x="45720" y="0"/>
                    <a:pt x="29211" y="0"/>
                  </a:cubicBezTo>
                  <a:cubicBezTo>
                    <a:pt x="12700" y="0"/>
                    <a:pt x="0" y="12700"/>
                    <a:pt x="0" y="29210"/>
                  </a:cubicBezTo>
                  <a:cubicBezTo>
                    <a:pt x="0" y="45720"/>
                    <a:pt x="1270" y="40640"/>
                    <a:pt x="5080" y="44450"/>
                  </a:cubicBezTo>
                  <a:cubicBezTo>
                    <a:pt x="8890" y="50800"/>
                    <a:pt x="12700" y="57150"/>
                    <a:pt x="12700" y="63500"/>
                  </a:cubicBezTo>
                  <a:lnTo>
                    <a:pt x="12700" y="77470"/>
                  </a:lnTo>
                  <a:cubicBezTo>
                    <a:pt x="12700" y="83820"/>
                    <a:pt x="17780" y="90170"/>
                    <a:pt x="25400" y="90170"/>
                  </a:cubicBezTo>
                  <a:lnTo>
                    <a:pt x="34290" y="90170"/>
                  </a:lnTo>
                  <a:close/>
                  <a:moveTo>
                    <a:pt x="285750" y="128270"/>
                  </a:moveTo>
                  <a:cubicBezTo>
                    <a:pt x="278130" y="143510"/>
                    <a:pt x="273050" y="153670"/>
                    <a:pt x="275590" y="167640"/>
                  </a:cubicBezTo>
                  <a:lnTo>
                    <a:pt x="279400" y="193040"/>
                  </a:lnTo>
                  <a:cubicBezTo>
                    <a:pt x="279400" y="196850"/>
                    <a:pt x="276861" y="199390"/>
                    <a:pt x="273050" y="199390"/>
                  </a:cubicBezTo>
                  <a:lnTo>
                    <a:pt x="228600" y="199390"/>
                  </a:lnTo>
                  <a:cubicBezTo>
                    <a:pt x="224790" y="199390"/>
                    <a:pt x="222250" y="196850"/>
                    <a:pt x="222250" y="193040"/>
                  </a:cubicBezTo>
                  <a:lnTo>
                    <a:pt x="222250" y="184150"/>
                  </a:lnTo>
                  <a:cubicBezTo>
                    <a:pt x="222250" y="180340"/>
                    <a:pt x="218440" y="177800"/>
                    <a:pt x="215900" y="177800"/>
                  </a:cubicBezTo>
                  <a:lnTo>
                    <a:pt x="205740" y="177800"/>
                  </a:lnTo>
                  <a:cubicBezTo>
                    <a:pt x="195580" y="180340"/>
                    <a:pt x="187961" y="172720"/>
                    <a:pt x="187961" y="162560"/>
                  </a:cubicBezTo>
                  <a:lnTo>
                    <a:pt x="187961" y="149860"/>
                  </a:lnTo>
                  <a:cubicBezTo>
                    <a:pt x="187961" y="146050"/>
                    <a:pt x="187961" y="143510"/>
                    <a:pt x="184150" y="143510"/>
                  </a:cubicBezTo>
                  <a:lnTo>
                    <a:pt x="180340" y="143510"/>
                  </a:lnTo>
                  <a:cubicBezTo>
                    <a:pt x="173990" y="143510"/>
                    <a:pt x="170180" y="137160"/>
                    <a:pt x="172721" y="130810"/>
                  </a:cubicBezTo>
                  <a:lnTo>
                    <a:pt x="180340" y="116840"/>
                  </a:lnTo>
                  <a:cubicBezTo>
                    <a:pt x="182880" y="111760"/>
                    <a:pt x="182880" y="106680"/>
                    <a:pt x="180340" y="101600"/>
                  </a:cubicBezTo>
                  <a:cubicBezTo>
                    <a:pt x="180340" y="101600"/>
                    <a:pt x="180340" y="100330"/>
                    <a:pt x="180340" y="99060"/>
                  </a:cubicBezTo>
                  <a:cubicBezTo>
                    <a:pt x="181611" y="68580"/>
                    <a:pt x="209550" y="50800"/>
                    <a:pt x="240030" y="52070"/>
                  </a:cubicBezTo>
                  <a:cubicBezTo>
                    <a:pt x="243840" y="52070"/>
                    <a:pt x="248921" y="52070"/>
                    <a:pt x="252730" y="53340"/>
                  </a:cubicBezTo>
                  <a:cubicBezTo>
                    <a:pt x="252730" y="53340"/>
                    <a:pt x="252730" y="53340"/>
                    <a:pt x="254000" y="53340"/>
                  </a:cubicBezTo>
                  <a:cubicBezTo>
                    <a:pt x="278130" y="59690"/>
                    <a:pt x="293371" y="83820"/>
                    <a:pt x="289561" y="107950"/>
                  </a:cubicBezTo>
                  <a:cubicBezTo>
                    <a:pt x="289561" y="114300"/>
                    <a:pt x="287021" y="121920"/>
                    <a:pt x="284480" y="124460"/>
                  </a:cubicBezTo>
                  <a:close/>
                  <a:moveTo>
                    <a:pt x="20320" y="106680"/>
                  </a:moveTo>
                  <a:cubicBezTo>
                    <a:pt x="20320" y="114300"/>
                    <a:pt x="24130" y="121920"/>
                    <a:pt x="29211" y="128270"/>
                  </a:cubicBezTo>
                  <a:cubicBezTo>
                    <a:pt x="38100" y="139700"/>
                    <a:pt x="41911" y="153670"/>
                    <a:pt x="39370" y="167640"/>
                  </a:cubicBezTo>
                  <a:lnTo>
                    <a:pt x="35561" y="193040"/>
                  </a:lnTo>
                  <a:cubicBezTo>
                    <a:pt x="35561" y="196850"/>
                    <a:pt x="38100" y="199390"/>
                    <a:pt x="41911" y="199390"/>
                  </a:cubicBezTo>
                  <a:lnTo>
                    <a:pt x="86361" y="199390"/>
                  </a:lnTo>
                  <a:cubicBezTo>
                    <a:pt x="90170" y="199390"/>
                    <a:pt x="92711" y="196850"/>
                    <a:pt x="92711" y="193040"/>
                  </a:cubicBezTo>
                  <a:lnTo>
                    <a:pt x="92711" y="184150"/>
                  </a:lnTo>
                  <a:cubicBezTo>
                    <a:pt x="92711" y="180340"/>
                    <a:pt x="96520" y="177800"/>
                    <a:pt x="99061" y="177800"/>
                  </a:cubicBezTo>
                  <a:lnTo>
                    <a:pt x="109220" y="177800"/>
                  </a:lnTo>
                  <a:cubicBezTo>
                    <a:pt x="119380" y="180340"/>
                    <a:pt x="127000" y="172720"/>
                    <a:pt x="127000" y="162560"/>
                  </a:cubicBezTo>
                  <a:lnTo>
                    <a:pt x="127000" y="149860"/>
                  </a:lnTo>
                  <a:cubicBezTo>
                    <a:pt x="127000" y="146050"/>
                    <a:pt x="127000" y="143510"/>
                    <a:pt x="130811" y="143510"/>
                  </a:cubicBezTo>
                  <a:lnTo>
                    <a:pt x="134620" y="143510"/>
                  </a:lnTo>
                  <a:cubicBezTo>
                    <a:pt x="140970" y="143510"/>
                    <a:pt x="144780" y="137160"/>
                    <a:pt x="142240" y="130810"/>
                  </a:cubicBezTo>
                  <a:lnTo>
                    <a:pt x="134620" y="116840"/>
                  </a:lnTo>
                  <a:cubicBezTo>
                    <a:pt x="132080" y="111760"/>
                    <a:pt x="132080" y="106680"/>
                    <a:pt x="134620" y="101600"/>
                  </a:cubicBezTo>
                  <a:cubicBezTo>
                    <a:pt x="134620" y="101600"/>
                    <a:pt x="134620" y="100330"/>
                    <a:pt x="134620" y="99060"/>
                  </a:cubicBezTo>
                  <a:cubicBezTo>
                    <a:pt x="133350" y="68580"/>
                    <a:pt x="105411" y="50800"/>
                    <a:pt x="74930" y="52070"/>
                  </a:cubicBezTo>
                  <a:cubicBezTo>
                    <a:pt x="71120" y="52070"/>
                    <a:pt x="66040" y="52070"/>
                    <a:pt x="62230" y="53340"/>
                  </a:cubicBezTo>
                </a:path>
              </a:pathLst>
            </a:custGeom>
            <a:noFill/>
            <a:ln w="7620" cap="rnd">
              <a:solidFill>
                <a:schemeClr val="bg1"/>
              </a:solidFill>
              <a:prstDash val="solid"/>
              <a:round/>
            </a:ln>
          </p:spPr>
          <p:txBody>
            <a:bodyPr rtlCol="0" anchor="ctr"/>
            <a:lstStyle/>
            <a:p>
              <a:endParaRPr lang="en-US" dirty="0"/>
            </a:p>
          </p:txBody>
        </p:sp>
        <p:sp>
          <p:nvSpPr>
            <p:cNvPr id="28" name="Freeform 27">
              <a:extLst>
                <a:ext uri="{FF2B5EF4-FFF2-40B4-BE49-F238E27FC236}">
                  <a16:creationId xmlns:a16="http://schemas.microsoft.com/office/drawing/2014/main" id="{73D3DB9B-0253-4B16-87BD-613F7EF6482C}"/>
                </a:ext>
              </a:extLst>
            </p:cNvPr>
            <p:cNvSpPr/>
            <p:nvPr userDrawn="1"/>
          </p:nvSpPr>
          <p:spPr>
            <a:xfrm>
              <a:off x="8781405" y="6352541"/>
              <a:ext cx="266700" cy="266700"/>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7620" cap="rnd">
              <a:solidFill>
                <a:schemeClr val="bg1"/>
              </a:solidFill>
              <a:prstDash val="solid"/>
              <a:round/>
            </a:ln>
          </p:spPr>
          <p:txBody>
            <a:bodyPr rtlCol="0" anchor="ctr"/>
            <a:lstStyle/>
            <a:p>
              <a:endParaRPr lang="en-US" dirty="0"/>
            </a:p>
          </p:txBody>
        </p:sp>
        <p:sp>
          <p:nvSpPr>
            <p:cNvPr id="29" name="Freeform 28">
              <a:extLst>
                <a:ext uri="{FF2B5EF4-FFF2-40B4-BE49-F238E27FC236}">
                  <a16:creationId xmlns:a16="http://schemas.microsoft.com/office/drawing/2014/main" id="{00B7E089-7AF3-4B96-80B9-89B6A5F173D1}"/>
                </a:ext>
              </a:extLst>
            </p:cNvPr>
            <p:cNvSpPr/>
            <p:nvPr userDrawn="1"/>
          </p:nvSpPr>
          <p:spPr>
            <a:xfrm>
              <a:off x="9930755" y="6371591"/>
              <a:ext cx="245109" cy="228600"/>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7620" cap="rnd">
              <a:solidFill>
                <a:schemeClr val="bg1"/>
              </a:solidFill>
              <a:prstDash val="solid"/>
              <a:round/>
            </a:ln>
          </p:spPr>
          <p:txBody>
            <a:bodyPr rtlCol="0" anchor="ctr"/>
            <a:lstStyle/>
            <a:p>
              <a:endParaRPr lang="en-US" dirty="0"/>
            </a:p>
          </p:txBody>
        </p:sp>
        <p:sp>
          <p:nvSpPr>
            <p:cNvPr id="30" name="Graphic 5">
              <a:extLst>
                <a:ext uri="{FF2B5EF4-FFF2-40B4-BE49-F238E27FC236}">
                  <a16:creationId xmlns:a16="http://schemas.microsoft.com/office/drawing/2014/main" id="{D42005DD-1B49-E067-D655-33E34D0C6804}"/>
                </a:ext>
              </a:extLst>
            </p:cNvPr>
            <p:cNvSpPr/>
            <p:nvPr userDrawn="1"/>
          </p:nvSpPr>
          <p:spPr>
            <a:xfrm>
              <a:off x="10525517" y="6365722"/>
              <a:ext cx="176489" cy="252000"/>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7620" cap="rnd">
              <a:solidFill>
                <a:schemeClr val="bg1"/>
              </a:solidFill>
              <a:prstDash val="solid"/>
              <a:round/>
            </a:ln>
          </p:spPr>
          <p:txBody>
            <a:bodyPr rtlCol="0" anchor="ctr"/>
            <a:lstStyle/>
            <a:p>
              <a:endParaRPr lang="en-AE"/>
            </a:p>
          </p:txBody>
        </p:sp>
        <p:sp>
          <p:nvSpPr>
            <p:cNvPr id="31" name="Graphic 11">
              <a:extLst>
                <a:ext uri="{FF2B5EF4-FFF2-40B4-BE49-F238E27FC236}">
                  <a16:creationId xmlns:a16="http://schemas.microsoft.com/office/drawing/2014/main" id="{A307F9D9-5461-38C0-DC4A-8D63530025D7}"/>
                </a:ext>
              </a:extLst>
            </p:cNvPr>
            <p:cNvSpPr/>
            <p:nvPr userDrawn="1"/>
          </p:nvSpPr>
          <p:spPr>
            <a:xfrm>
              <a:off x="7072856" y="6363425"/>
              <a:ext cx="246549" cy="251914"/>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7620" cap="rnd">
              <a:solidFill>
                <a:schemeClr val="bg1"/>
              </a:solidFill>
              <a:prstDash val="solid"/>
              <a:round/>
            </a:ln>
          </p:spPr>
          <p:txBody>
            <a:bodyPr rtlCol="0" anchor="ctr"/>
            <a:lstStyle/>
            <a:p>
              <a:endParaRPr lang="en-AE"/>
            </a:p>
          </p:txBody>
        </p:sp>
        <p:sp>
          <p:nvSpPr>
            <p:cNvPr id="32" name="Graphic 37">
              <a:extLst>
                <a:ext uri="{FF2B5EF4-FFF2-40B4-BE49-F238E27FC236}">
                  <a16:creationId xmlns:a16="http://schemas.microsoft.com/office/drawing/2014/main" id="{3FD61DD4-4709-474D-0680-2933783E5E73}"/>
                </a:ext>
              </a:extLst>
            </p:cNvPr>
            <p:cNvSpPr/>
            <p:nvPr/>
          </p:nvSpPr>
          <p:spPr>
            <a:xfrm>
              <a:off x="11105368" y="6353693"/>
              <a:ext cx="148977" cy="271378"/>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7620" cap="rnd">
              <a:solidFill>
                <a:schemeClr val="bg1"/>
              </a:solidFill>
              <a:prstDash val="solid"/>
              <a:round/>
            </a:ln>
          </p:spPr>
          <p:txBody>
            <a:bodyPr rtlCol="0" anchor="ctr"/>
            <a:lstStyle/>
            <a:p>
              <a:endParaRPr lang="en-AE"/>
            </a:p>
          </p:txBody>
        </p:sp>
        <p:sp>
          <p:nvSpPr>
            <p:cNvPr id="33" name="Graphic 42">
              <a:extLst>
                <a:ext uri="{FF2B5EF4-FFF2-40B4-BE49-F238E27FC236}">
                  <a16:creationId xmlns:a16="http://schemas.microsoft.com/office/drawing/2014/main" id="{EF5DF4DC-2426-5B8B-D8C6-91DCAE989C52}"/>
                </a:ext>
              </a:extLst>
            </p:cNvPr>
            <p:cNvSpPr/>
            <p:nvPr/>
          </p:nvSpPr>
          <p:spPr>
            <a:xfrm>
              <a:off x="11629221" y="6371420"/>
              <a:ext cx="248995" cy="235884"/>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7620" cap="rnd">
              <a:solidFill>
                <a:schemeClr val="bg1"/>
              </a:solidFill>
              <a:prstDash val="solid"/>
              <a:round/>
            </a:ln>
          </p:spPr>
          <p:txBody>
            <a:bodyPr rtlCol="0" anchor="ctr"/>
            <a:lstStyle/>
            <a:p>
              <a:endParaRPr lang="en-AE"/>
            </a:p>
          </p:txBody>
        </p:sp>
      </p:grpSp>
      <p:sp>
        <p:nvSpPr>
          <p:cNvPr id="68" name="Freeform 67">
            <a:extLst>
              <a:ext uri="{FF2B5EF4-FFF2-40B4-BE49-F238E27FC236}">
                <a16:creationId xmlns:a16="http://schemas.microsoft.com/office/drawing/2014/main" id="{F4CE1453-773C-EAF5-4E2A-ADA4463C0C1D}"/>
              </a:ext>
            </a:extLst>
          </p:cNvPr>
          <p:cNvSpPr/>
          <p:nvPr userDrawn="1"/>
        </p:nvSpPr>
        <p:spPr>
          <a:xfrm>
            <a:off x="210781" y="19249"/>
            <a:ext cx="209665" cy="6532681"/>
          </a:xfrm>
          <a:custGeom>
            <a:avLst/>
            <a:gdLst>
              <a:gd name="connsiteX0" fmla="*/ 0 w 5566410"/>
              <a:gd name="connsiteY0" fmla="*/ 0 h 5864860"/>
              <a:gd name="connsiteX1" fmla="*/ 0 w 5566410"/>
              <a:gd name="connsiteY1" fmla="*/ 5665471 h 5864860"/>
              <a:gd name="connsiteX2" fmla="*/ 199390 w 5566410"/>
              <a:gd name="connsiteY2" fmla="*/ 5864861 h 5864860"/>
              <a:gd name="connsiteX3" fmla="*/ 5566411 w 5566410"/>
              <a:gd name="connsiteY3" fmla="*/ 5864861 h 5864860"/>
              <a:gd name="connsiteX0" fmla="*/ 0 w 5576686"/>
              <a:gd name="connsiteY0" fmla="*/ 0 h 6532681"/>
              <a:gd name="connsiteX1" fmla="*/ 10275 w 5576686"/>
              <a:gd name="connsiteY1" fmla="*/ 6333291 h 6532681"/>
              <a:gd name="connsiteX2" fmla="*/ 209665 w 5576686"/>
              <a:gd name="connsiteY2" fmla="*/ 6532681 h 6532681"/>
              <a:gd name="connsiteX3" fmla="*/ 5576686 w 5576686"/>
              <a:gd name="connsiteY3" fmla="*/ 6532681 h 6532681"/>
              <a:gd name="connsiteX0" fmla="*/ 0 w 5448349"/>
              <a:gd name="connsiteY0" fmla="*/ 0 h 6540702"/>
              <a:gd name="connsiteX1" fmla="*/ 10275 w 5448349"/>
              <a:gd name="connsiteY1" fmla="*/ 6333291 h 6540702"/>
              <a:gd name="connsiteX2" fmla="*/ 209665 w 5448349"/>
              <a:gd name="connsiteY2" fmla="*/ 6532681 h 6540702"/>
              <a:gd name="connsiteX3" fmla="*/ 5448349 w 5448349"/>
              <a:gd name="connsiteY3" fmla="*/ 6540702 h 6540702"/>
              <a:gd name="connsiteX0" fmla="*/ 0 w 3082836"/>
              <a:gd name="connsiteY0" fmla="*/ 0 h 6532681"/>
              <a:gd name="connsiteX1" fmla="*/ 10275 w 3082836"/>
              <a:gd name="connsiteY1" fmla="*/ 6333291 h 6532681"/>
              <a:gd name="connsiteX2" fmla="*/ 209665 w 3082836"/>
              <a:gd name="connsiteY2" fmla="*/ 6532681 h 6532681"/>
              <a:gd name="connsiteX3" fmla="*/ 3082836 w 3082836"/>
              <a:gd name="connsiteY3" fmla="*/ 6530763 h 6532681"/>
              <a:gd name="connsiteX0" fmla="*/ 0 w 1826465"/>
              <a:gd name="connsiteY0" fmla="*/ 0 h 6538197"/>
              <a:gd name="connsiteX1" fmla="*/ 10275 w 1826465"/>
              <a:gd name="connsiteY1" fmla="*/ 6333291 h 6538197"/>
              <a:gd name="connsiteX2" fmla="*/ 209665 w 1826465"/>
              <a:gd name="connsiteY2" fmla="*/ 6532681 h 6538197"/>
              <a:gd name="connsiteX3" fmla="*/ 1826465 w 1826465"/>
              <a:gd name="connsiteY3" fmla="*/ 6538197 h 6538197"/>
              <a:gd name="connsiteX0" fmla="*/ 0 w 965853"/>
              <a:gd name="connsiteY0" fmla="*/ 0 h 6532987"/>
              <a:gd name="connsiteX1" fmla="*/ 10275 w 965853"/>
              <a:gd name="connsiteY1" fmla="*/ 6333291 h 6532987"/>
              <a:gd name="connsiteX2" fmla="*/ 209665 w 965853"/>
              <a:gd name="connsiteY2" fmla="*/ 6532681 h 6532987"/>
              <a:gd name="connsiteX3" fmla="*/ 965853 w 965853"/>
              <a:gd name="connsiteY3" fmla="*/ 6529232 h 6532987"/>
              <a:gd name="connsiteX0" fmla="*/ 0 w 209665"/>
              <a:gd name="connsiteY0" fmla="*/ 0 h 6532681"/>
              <a:gd name="connsiteX1" fmla="*/ 10275 w 209665"/>
              <a:gd name="connsiteY1" fmla="*/ 6333291 h 6532681"/>
              <a:gd name="connsiteX2" fmla="*/ 209665 w 209665"/>
              <a:gd name="connsiteY2" fmla="*/ 6532681 h 6532681"/>
            </a:gdLst>
            <a:ahLst/>
            <a:cxnLst>
              <a:cxn ang="0">
                <a:pos x="connsiteX0" y="connsiteY0"/>
              </a:cxn>
              <a:cxn ang="0">
                <a:pos x="connsiteX1" y="connsiteY1"/>
              </a:cxn>
              <a:cxn ang="0">
                <a:pos x="connsiteX2" y="connsiteY2"/>
              </a:cxn>
            </a:cxnLst>
            <a:rect l="l" t="t" r="r" b="b"/>
            <a:pathLst>
              <a:path w="209665" h="6532681">
                <a:moveTo>
                  <a:pt x="0" y="0"/>
                </a:moveTo>
                <a:cubicBezTo>
                  <a:pt x="0" y="1888490"/>
                  <a:pt x="10275" y="4444801"/>
                  <a:pt x="10275" y="6333291"/>
                </a:cubicBezTo>
                <a:cubicBezTo>
                  <a:pt x="10275" y="6443781"/>
                  <a:pt x="99175" y="6532681"/>
                  <a:pt x="209665" y="6532681"/>
                </a:cubicBezTo>
              </a:path>
            </a:pathLst>
          </a:custGeom>
          <a:noFill/>
          <a:ln w="25400" cap="rnd">
            <a:solidFill>
              <a:srgbClr val="0FA3DD"/>
            </a:solidFill>
            <a:prstDash val="solid"/>
            <a:miter/>
          </a:ln>
        </p:spPr>
        <p:txBody>
          <a:bodyPr rtlCol="0" anchor="ctr"/>
          <a:lstStyle/>
          <a:p>
            <a:endParaRPr lang="en-US" dirty="0"/>
          </a:p>
        </p:txBody>
      </p:sp>
      <p:cxnSp>
        <p:nvCxnSpPr>
          <p:cNvPr id="10" name="Straight Connector 9">
            <a:extLst>
              <a:ext uri="{FF2B5EF4-FFF2-40B4-BE49-F238E27FC236}">
                <a16:creationId xmlns:a16="http://schemas.microsoft.com/office/drawing/2014/main" id="{452B1437-315C-2F2A-4BD4-E7E0C4DA2E95}"/>
              </a:ext>
            </a:extLst>
          </p:cNvPr>
          <p:cNvCxnSpPr>
            <a:cxnSpLocks/>
          </p:cNvCxnSpPr>
          <p:nvPr userDrawn="1"/>
        </p:nvCxnSpPr>
        <p:spPr>
          <a:xfrm>
            <a:off x="420446" y="6551930"/>
            <a:ext cx="10916148" cy="0"/>
          </a:xfrm>
          <a:prstGeom prst="line">
            <a:avLst/>
          </a:prstGeom>
          <a:ln w="25400">
            <a:solidFill>
              <a:srgbClr val="0FA3DD"/>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867A8E7B-378F-5C08-926F-CD58F535FEBB}"/>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11343300" y="6115049"/>
            <a:ext cx="637919" cy="616096"/>
          </a:xfrm>
          <a:prstGeom prst="rect">
            <a:avLst/>
          </a:prstGeom>
        </p:spPr>
      </p:pic>
    </p:spTree>
    <p:extLst>
      <p:ext uri="{BB962C8B-B14F-4D97-AF65-F5344CB8AC3E}">
        <p14:creationId xmlns:p14="http://schemas.microsoft.com/office/powerpoint/2010/main" val="302768999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9" r:id="rId5"/>
    <p:sldLayoutId id="2147483668" r:id="rId6"/>
    <p:sldLayoutId id="2147483670" r:id="rId7"/>
    <p:sldLayoutId id="2147483664" r:id="rId8"/>
    <p:sldLayoutId id="2147483665" r:id="rId9"/>
    <p:sldLayoutId id="2147483666" r:id="rId10"/>
    <p:sldLayoutId id="2147483682" r:id="rId11"/>
    <p:sldLayoutId id="2147483671" r:id="rId12"/>
    <p:sldLayoutId id="2147483672" r:id="rId13"/>
    <p:sldLayoutId id="2147483673" r:id="rId14"/>
    <p:sldLayoutId id="2147483674" r:id="rId15"/>
    <p:sldLayoutId id="2147483675" r:id="rId16"/>
    <p:sldLayoutId id="2147483677" r:id="rId17"/>
    <p:sldLayoutId id="2147483676" r:id="rId18"/>
    <p:sldLayoutId id="2147483679" r:id="rId19"/>
    <p:sldLayoutId id="2147483680" r:id="rId20"/>
    <p:sldLayoutId id="2147483681" r:id="rId21"/>
    <p:sldLayoutId id="2147483683" r:id="rId22"/>
    <p:sldLayoutId id="2147483678" r:id="rId23"/>
  </p:sldLayoutIdLst>
  <p:txStyles>
    <p:titleStyle>
      <a:lvl1pPr algn="l" defTabSz="914400" rtl="0" eaLnBrk="1" latinLnBrk="0" hangingPunct="1">
        <a:lnSpc>
          <a:spcPct val="120000"/>
        </a:lnSpc>
        <a:spcBef>
          <a:spcPct val="0"/>
        </a:spcBef>
        <a:buNone/>
        <a:defRPr sz="3000" b="0" kern="1200">
          <a:solidFill>
            <a:srgbClr val="0C1B3E"/>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mn-lt"/>
          <a:ea typeface="+mn-ea"/>
          <a:cs typeface="+mn-cs"/>
        </a:defRPr>
      </a:lvl1pPr>
      <a:lvl2pPr marL="314325" indent="-304800" algn="l" defTabSz="914400" rtl="0" eaLnBrk="1" latinLnBrk="0" hangingPunct="1">
        <a:lnSpc>
          <a:spcPct val="90000"/>
        </a:lnSpc>
        <a:spcBef>
          <a:spcPts val="500"/>
        </a:spcBef>
        <a:buClr>
          <a:srgbClr val="A07524"/>
        </a:buClr>
        <a:buFont typeface="System Font Regular"/>
        <a:buChar char="⁃"/>
        <a:tabLst/>
        <a:defRPr sz="2400" kern="1200">
          <a:solidFill>
            <a:schemeClr val="tx1">
              <a:lumMod val="65000"/>
              <a:lumOff val="35000"/>
            </a:schemeClr>
          </a:solidFill>
          <a:latin typeface="+mn-lt"/>
          <a:ea typeface="+mn-ea"/>
          <a:cs typeface="+mn-cs"/>
        </a:defRPr>
      </a:lvl2pPr>
      <a:lvl3pPr marL="628650" indent="-263525" algn="l" defTabSz="914400" rtl="0" eaLnBrk="1" latinLnBrk="0" hangingPunct="1">
        <a:lnSpc>
          <a:spcPct val="90000"/>
        </a:lnSpc>
        <a:spcBef>
          <a:spcPts val="500"/>
        </a:spcBef>
        <a:buClr>
          <a:srgbClr val="A07524"/>
        </a:buClr>
        <a:buFont typeface="Arial" panose="020B0604020202020204" pitchFamily="34" charset="0"/>
        <a:buChar char="•"/>
        <a:tabLst/>
        <a:defRPr sz="2400" kern="1200">
          <a:solidFill>
            <a:schemeClr val="tx1">
              <a:lumMod val="65000"/>
              <a:lumOff val="35000"/>
            </a:schemeClr>
          </a:solidFill>
          <a:latin typeface="+mn-lt"/>
          <a:ea typeface="+mn-ea"/>
          <a:cs typeface="+mn-cs"/>
        </a:defRPr>
      </a:lvl3pPr>
      <a:lvl4pPr marL="933450" indent="-304800" algn="l" defTabSz="914400" rtl="0" eaLnBrk="1" latinLnBrk="0" hangingPunct="1">
        <a:lnSpc>
          <a:spcPct val="90000"/>
        </a:lnSpc>
        <a:spcBef>
          <a:spcPts val="500"/>
        </a:spcBef>
        <a:buClr>
          <a:srgbClr val="A07524"/>
        </a:buClr>
        <a:buFont typeface="System Font Regular"/>
        <a:buChar char="⁃"/>
        <a:tabLst/>
        <a:defRPr sz="2400" kern="1200">
          <a:solidFill>
            <a:schemeClr val="tx1">
              <a:lumMod val="65000"/>
              <a:lumOff val="35000"/>
            </a:schemeClr>
          </a:solidFill>
          <a:latin typeface="+mn-lt"/>
          <a:ea typeface="+mn-ea"/>
          <a:cs typeface="+mn-cs"/>
        </a:defRPr>
      </a:lvl4pPr>
      <a:lvl5pPr marL="1208088" indent="-274638" algn="l" defTabSz="914400" rtl="0" eaLnBrk="1" latinLnBrk="0" hangingPunct="1">
        <a:lnSpc>
          <a:spcPct val="90000"/>
        </a:lnSpc>
        <a:spcBef>
          <a:spcPts val="500"/>
        </a:spcBef>
        <a:buClr>
          <a:srgbClr val="A07524"/>
        </a:buClr>
        <a:buFont typeface="Arial" panose="020B0604020202020204" pitchFamily="34" charset="0"/>
        <a:buChar char="•"/>
        <a:tabLst/>
        <a:defRPr sz="2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92684D-5F36-3648-ADC8-3396204937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172F7D0-CE87-754E-AF26-A8C57B5BC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499270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Lst>
  <p:txStyles>
    <p:titleStyle>
      <a:lvl1pPr algn="l" defTabSz="914400" rtl="0" eaLnBrk="1" latinLnBrk="0" hangingPunct="1">
        <a:lnSpc>
          <a:spcPct val="90000"/>
        </a:lnSpc>
        <a:spcBef>
          <a:spcPct val="0"/>
        </a:spcBef>
        <a:buNone/>
        <a:defRPr sz="4400" kern="1200">
          <a:solidFill>
            <a:srgbClr val="1A2C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customXml" Target="../ink/ink7.xml"/><Relationship Id="rId3" Type="http://schemas.openxmlformats.org/officeDocument/2006/relationships/image" Target="../media/image46.png"/><Relationship Id="rId7" Type="http://schemas.openxmlformats.org/officeDocument/2006/relationships/image" Target="../media/image380.png"/><Relationship Id="rId12" Type="http://schemas.openxmlformats.org/officeDocument/2006/relationships/customXml" Target="../ink/ink6.xml"/><Relationship Id="rId17" Type="http://schemas.openxmlformats.org/officeDocument/2006/relationships/image" Target="../media/image51.png"/><Relationship Id="rId2" Type="http://schemas.openxmlformats.org/officeDocument/2006/relationships/notesSlide" Target="../notesSlides/notesSlide8.xml"/><Relationship Id="rId16" Type="http://schemas.openxmlformats.org/officeDocument/2006/relationships/image" Target="../media/image50.png"/><Relationship Id="rId1" Type="http://schemas.openxmlformats.org/officeDocument/2006/relationships/slideLayout" Target="../slideLayouts/slideLayout7.xml"/><Relationship Id="rId11" Type="http://schemas.openxmlformats.org/officeDocument/2006/relationships/customXml" Target="../ink/ink5.xml"/><Relationship Id="rId5" Type="http://schemas.openxmlformats.org/officeDocument/2006/relationships/customXml" Target="../ink/ink1.xml"/><Relationship Id="rId15" Type="http://schemas.openxmlformats.org/officeDocument/2006/relationships/image" Target="../media/image49.png"/><Relationship Id="rId10" Type="http://schemas.openxmlformats.org/officeDocument/2006/relationships/customXml" Target="../ink/ink4.xml"/><Relationship Id="rId4" Type="http://schemas.openxmlformats.org/officeDocument/2006/relationships/image" Target="../media/image47.png"/><Relationship Id="rId9" Type="http://schemas.openxmlformats.org/officeDocument/2006/relationships/customXml" Target="../ink/ink3.xml"/><Relationship Id="rId1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wayground.com/admin/quiz/654a6f3e89221cd45dfc4a77/passe-compose-avec-verbes-reflexifs?page=search-result-page&amp;source=search-result-page&amp;referrer=/admin/search/all/les%20verbes%20reflexifs%20au%20pass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7.xml"/><Relationship Id="rId4" Type="http://schemas.openxmlformats.org/officeDocument/2006/relationships/image" Target="cid:image002.png@01DC0D12.0221BC5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401C96-1BE2-361D-99AA-494E948F7D76}"/>
              </a:ext>
            </a:extLst>
          </p:cNvPr>
          <p:cNvSpPr>
            <a:spLocks noGrp="1"/>
          </p:cNvSpPr>
          <p:nvPr>
            <p:ph idx="1"/>
          </p:nvPr>
        </p:nvSpPr>
        <p:spPr>
          <a:xfrm>
            <a:off x="514350" y="3057374"/>
            <a:ext cx="11163300" cy="1457405"/>
          </a:xfrm>
        </p:spPr>
        <p:txBody>
          <a:bodyPr>
            <a:normAutofit/>
          </a:bodyPr>
          <a:lstStyle/>
          <a:p>
            <a:pPr marL="0" indent="0" algn="ctr">
              <a:buNone/>
            </a:pPr>
            <a:r>
              <a:rPr lang="en-US" sz="4000" b="1" dirty="0"/>
              <a:t>Live Lesson</a:t>
            </a:r>
          </a:p>
          <a:p>
            <a:pPr marL="0" indent="0" algn="ctr">
              <a:buNone/>
            </a:pPr>
            <a:r>
              <a:rPr lang="en-US" sz="4000" b="1" dirty="0"/>
              <a:t>Non- Negotiables</a:t>
            </a:r>
          </a:p>
        </p:txBody>
      </p:sp>
    </p:spTree>
    <p:extLst>
      <p:ext uri="{BB962C8B-B14F-4D97-AF65-F5344CB8AC3E}">
        <p14:creationId xmlns:p14="http://schemas.microsoft.com/office/powerpoint/2010/main" val="1566597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66A2F50-CF8D-1E7C-18ED-6845F8CBF8BA}"/>
              </a:ext>
            </a:extLst>
          </p:cNvPr>
          <p:cNvPicPr>
            <a:picLocks noGrp="1" noChangeAspect="1"/>
          </p:cNvPicPr>
          <p:nvPr>
            <p:ph idx="1"/>
          </p:nvPr>
        </p:nvPicPr>
        <p:blipFill>
          <a:blip r:embed="rId2"/>
          <a:stretch>
            <a:fillRect/>
          </a:stretch>
        </p:blipFill>
        <p:spPr>
          <a:xfrm>
            <a:off x="1855238" y="2803708"/>
            <a:ext cx="6179177" cy="1593724"/>
          </a:xfrm>
          <a:prstGeom prst="rect">
            <a:avLst/>
          </a:prstGeom>
        </p:spPr>
      </p:pic>
      <p:pic>
        <p:nvPicPr>
          <p:cNvPr id="4" name="Picture 3">
            <a:extLst>
              <a:ext uri="{FF2B5EF4-FFF2-40B4-BE49-F238E27FC236}">
                <a16:creationId xmlns:a16="http://schemas.microsoft.com/office/drawing/2014/main" id="{1FABC93F-F4E1-7E6E-E9ED-505F14B62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72" y="214208"/>
            <a:ext cx="2782066" cy="659371"/>
          </a:xfrm>
          <a:prstGeom prst="rect">
            <a:avLst/>
          </a:prstGeom>
        </p:spPr>
      </p:pic>
    </p:spTree>
    <p:extLst>
      <p:ext uri="{BB962C8B-B14F-4D97-AF65-F5344CB8AC3E}">
        <p14:creationId xmlns:p14="http://schemas.microsoft.com/office/powerpoint/2010/main" val="283262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logo of a hand holding a pencil&#10;&#10;AI-generated content may be incorrect.">
            <a:extLst>
              <a:ext uri="{FF2B5EF4-FFF2-40B4-BE49-F238E27FC236}">
                <a16:creationId xmlns:a16="http://schemas.microsoft.com/office/drawing/2014/main" id="{E815D41D-D82A-1E0E-DACF-C63FE96358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82053" y="151426"/>
            <a:ext cx="1450748" cy="861238"/>
          </a:xfrm>
          <a:prstGeom prst="rect">
            <a:avLst/>
          </a:prstGeom>
        </p:spPr>
      </p:pic>
      <p:pic>
        <p:nvPicPr>
          <p:cNvPr id="5" name="Picture 4">
            <a:extLst>
              <a:ext uri="{FF2B5EF4-FFF2-40B4-BE49-F238E27FC236}">
                <a16:creationId xmlns:a16="http://schemas.microsoft.com/office/drawing/2014/main" id="{EB4EBB15-F6FF-6CE7-2869-647E35114212}"/>
              </a:ext>
            </a:extLst>
          </p:cNvPr>
          <p:cNvPicPr>
            <a:picLocks noChangeAspect="1"/>
          </p:cNvPicPr>
          <p:nvPr/>
        </p:nvPicPr>
        <p:blipFill>
          <a:blip r:embed="rId4"/>
          <a:stretch>
            <a:fillRect/>
          </a:stretch>
        </p:blipFill>
        <p:spPr>
          <a:xfrm>
            <a:off x="467359" y="4979324"/>
            <a:ext cx="7240067" cy="1255222"/>
          </a:xfrm>
          <a:prstGeom prst="rect">
            <a:avLst/>
          </a:prstGeom>
        </p:spPr>
      </p:pic>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4FBE20FE-16E5-F1C9-C62D-B39B0112E183}"/>
                  </a:ext>
                </a:extLst>
              </p14:cNvPr>
              <p14:cNvContentPartPr/>
              <p14:nvPr/>
            </p14:nvContentPartPr>
            <p14:xfrm>
              <a:off x="855982" y="5636062"/>
              <a:ext cx="360" cy="360"/>
            </p14:xfrm>
          </p:contentPart>
        </mc:Choice>
        <mc:Fallback xmlns="">
          <p:pic>
            <p:nvPicPr>
              <p:cNvPr id="9" name="Ink 8">
                <a:extLst>
                  <a:ext uri="{FF2B5EF4-FFF2-40B4-BE49-F238E27FC236}">
                    <a16:creationId xmlns:a16="http://schemas.microsoft.com/office/drawing/2014/main" id="{4FBE20FE-16E5-F1C9-C62D-B39B0112E183}"/>
                  </a:ext>
                </a:extLst>
              </p:cNvPr>
              <p:cNvPicPr/>
              <p:nvPr/>
            </p:nvPicPr>
            <p:blipFill>
              <a:blip r:embed="rId7"/>
              <a:stretch>
                <a:fillRect/>
              </a:stretch>
            </p:blipFill>
            <p:spPr>
              <a:xfrm>
                <a:off x="802342" y="552806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3A4A312E-0E6E-829B-B2FD-A34BF9EBB25A}"/>
                  </a:ext>
                </a:extLst>
              </p14:cNvPr>
              <p14:cNvContentPartPr/>
              <p14:nvPr/>
            </p14:nvContentPartPr>
            <p14:xfrm>
              <a:off x="897742" y="5586022"/>
              <a:ext cx="360" cy="360"/>
            </p14:xfrm>
          </p:contentPart>
        </mc:Choice>
        <mc:Fallback xmlns="">
          <p:pic>
            <p:nvPicPr>
              <p:cNvPr id="10" name="Ink 9">
                <a:extLst>
                  <a:ext uri="{FF2B5EF4-FFF2-40B4-BE49-F238E27FC236}">
                    <a16:creationId xmlns:a16="http://schemas.microsoft.com/office/drawing/2014/main" id="{3A4A312E-0E6E-829B-B2FD-A34BF9EBB25A}"/>
                  </a:ext>
                </a:extLst>
              </p:cNvPr>
              <p:cNvPicPr/>
              <p:nvPr/>
            </p:nvPicPr>
            <p:blipFill>
              <a:blip r:embed="rId7"/>
              <a:stretch>
                <a:fillRect/>
              </a:stretch>
            </p:blipFill>
            <p:spPr>
              <a:xfrm>
                <a:off x="843742" y="547802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98313EF7-6A91-2EE7-7D70-0CC0A4546A57}"/>
                  </a:ext>
                </a:extLst>
              </p14:cNvPr>
              <p14:cNvContentPartPr/>
              <p14:nvPr/>
            </p14:nvContentPartPr>
            <p14:xfrm>
              <a:off x="847702" y="5569462"/>
              <a:ext cx="360" cy="360"/>
            </p14:xfrm>
          </p:contentPart>
        </mc:Choice>
        <mc:Fallback xmlns="">
          <p:pic>
            <p:nvPicPr>
              <p:cNvPr id="11" name="Ink 10">
                <a:extLst>
                  <a:ext uri="{FF2B5EF4-FFF2-40B4-BE49-F238E27FC236}">
                    <a16:creationId xmlns:a16="http://schemas.microsoft.com/office/drawing/2014/main" id="{98313EF7-6A91-2EE7-7D70-0CC0A4546A57}"/>
                  </a:ext>
                </a:extLst>
              </p:cNvPr>
              <p:cNvPicPr/>
              <p:nvPr/>
            </p:nvPicPr>
            <p:blipFill>
              <a:blip r:embed="rId7"/>
              <a:stretch>
                <a:fillRect/>
              </a:stretch>
            </p:blipFill>
            <p:spPr>
              <a:xfrm>
                <a:off x="793702" y="546182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091D0D0F-BA44-57E8-E98C-88999393CF8B}"/>
                  </a:ext>
                </a:extLst>
              </p14:cNvPr>
              <p14:cNvContentPartPr/>
              <p14:nvPr/>
            </p14:nvContentPartPr>
            <p14:xfrm>
              <a:off x="847702" y="5702302"/>
              <a:ext cx="360" cy="360"/>
            </p14:xfrm>
          </p:contentPart>
        </mc:Choice>
        <mc:Fallback xmlns="">
          <p:pic>
            <p:nvPicPr>
              <p:cNvPr id="12" name="Ink 11">
                <a:extLst>
                  <a:ext uri="{FF2B5EF4-FFF2-40B4-BE49-F238E27FC236}">
                    <a16:creationId xmlns:a16="http://schemas.microsoft.com/office/drawing/2014/main" id="{091D0D0F-BA44-57E8-E98C-88999393CF8B}"/>
                  </a:ext>
                </a:extLst>
              </p:cNvPr>
              <p:cNvPicPr/>
              <p:nvPr/>
            </p:nvPicPr>
            <p:blipFill>
              <a:blip r:embed="rId7"/>
              <a:stretch>
                <a:fillRect/>
              </a:stretch>
            </p:blipFill>
            <p:spPr>
              <a:xfrm>
                <a:off x="793702" y="559466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040A2139-72D1-13D1-6C94-32477A9ABE71}"/>
                  </a:ext>
                </a:extLst>
              </p14:cNvPr>
              <p14:cNvContentPartPr/>
              <p14:nvPr/>
            </p14:nvContentPartPr>
            <p14:xfrm>
              <a:off x="930862" y="5768902"/>
              <a:ext cx="360" cy="360"/>
            </p14:xfrm>
          </p:contentPart>
        </mc:Choice>
        <mc:Fallback xmlns="">
          <p:pic>
            <p:nvPicPr>
              <p:cNvPr id="13" name="Ink 12">
                <a:extLst>
                  <a:ext uri="{FF2B5EF4-FFF2-40B4-BE49-F238E27FC236}">
                    <a16:creationId xmlns:a16="http://schemas.microsoft.com/office/drawing/2014/main" id="{040A2139-72D1-13D1-6C94-32477A9ABE71}"/>
                  </a:ext>
                </a:extLst>
              </p:cNvPr>
              <p:cNvPicPr/>
              <p:nvPr/>
            </p:nvPicPr>
            <p:blipFill>
              <a:blip r:embed="rId7"/>
              <a:stretch>
                <a:fillRect/>
              </a:stretch>
            </p:blipFill>
            <p:spPr>
              <a:xfrm>
                <a:off x="877222" y="566090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AB548639-FE9A-9F96-1E2D-CF90261BBB07}"/>
                  </a:ext>
                </a:extLst>
              </p14:cNvPr>
              <p14:cNvContentPartPr/>
              <p14:nvPr/>
            </p14:nvContentPartPr>
            <p14:xfrm>
              <a:off x="872542" y="5752342"/>
              <a:ext cx="360" cy="360"/>
            </p14:xfrm>
          </p:contentPart>
        </mc:Choice>
        <mc:Fallback xmlns="">
          <p:pic>
            <p:nvPicPr>
              <p:cNvPr id="14" name="Ink 13">
                <a:extLst>
                  <a:ext uri="{FF2B5EF4-FFF2-40B4-BE49-F238E27FC236}">
                    <a16:creationId xmlns:a16="http://schemas.microsoft.com/office/drawing/2014/main" id="{AB548639-FE9A-9F96-1E2D-CF90261BBB07}"/>
                  </a:ext>
                </a:extLst>
              </p:cNvPr>
              <p:cNvPicPr/>
              <p:nvPr/>
            </p:nvPicPr>
            <p:blipFill>
              <a:blip r:embed="rId7"/>
              <a:stretch>
                <a:fillRect/>
              </a:stretch>
            </p:blipFill>
            <p:spPr>
              <a:xfrm>
                <a:off x="818902" y="564434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2699321A-1A98-1F54-F76D-4C81EE98CABD}"/>
                  </a:ext>
                </a:extLst>
              </p14:cNvPr>
              <p14:cNvContentPartPr/>
              <p14:nvPr/>
            </p14:nvContentPartPr>
            <p14:xfrm>
              <a:off x="822502" y="5793742"/>
              <a:ext cx="360" cy="360"/>
            </p14:xfrm>
          </p:contentPart>
        </mc:Choice>
        <mc:Fallback xmlns="">
          <p:pic>
            <p:nvPicPr>
              <p:cNvPr id="15" name="Ink 14">
                <a:extLst>
                  <a:ext uri="{FF2B5EF4-FFF2-40B4-BE49-F238E27FC236}">
                    <a16:creationId xmlns:a16="http://schemas.microsoft.com/office/drawing/2014/main" id="{2699321A-1A98-1F54-F76D-4C81EE98CABD}"/>
                  </a:ext>
                </a:extLst>
              </p:cNvPr>
              <p:cNvPicPr/>
              <p:nvPr/>
            </p:nvPicPr>
            <p:blipFill>
              <a:blip r:embed="rId7"/>
              <a:stretch>
                <a:fillRect/>
              </a:stretch>
            </p:blipFill>
            <p:spPr>
              <a:xfrm>
                <a:off x="768862" y="5686102"/>
                <a:ext cx="108000" cy="216000"/>
              </a:xfrm>
              <a:prstGeom prst="rect">
                <a:avLst/>
              </a:prstGeom>
            </p:spPr>
          </p:pic>
        </mc:Fallback>
      </mc:AlternateContent>
      <p:pic>
        <p:nvPicPr>
          <p:cNvPr id="3" name="Picture 2">
            <a:extLst>
              <a:ext uri="{FF2B5EF4-FFF2-40B4-BE49-F238E27FC236}">
                <a16:creationId xmlns:a16="http://schemas.microsoft.com/office/drawing/2014/main" id="{8F07E8F7-5885-4726-9774-E406F4575BBF}"/>
              </a:ext>
            </a:extLst>
          </p:cNvPr>
          <p:cNvPicPr>
            <a:picLocks noChangeAspect="1"/>
          </p:cNvPicPr>
          <p:nvPr/>
        </p:nvPicPr>
        <p:blipFill>
          <a:blip r:embed="rId14"/>
          <a:stretch>
            <a:fillRect/>
          </a:stretch>
        </p:blipFill>
        <p:spPr>
          <a:xfrm>
            <a:off x="7528920" y="4037965"/>
            <a:ext cx="3847991" cy="2419350"/>
          </a:xfrm>
          <a:prstGeom prst="rect">
            <a:avLst/>
          </a:prstGeom>
        </p:spPr>
      </p:pic>
      <p:pic>
        <p:nvPicPr>
          <p:cNvPr id="16" name="Picture 15" descr="A black background with white text&#10;&#10;AI-generated content may be incorrect.">
            <a:extLst>
              <a:ext uri="{FF2B5EF4-FFF2-40B4-BE49-F238E27FC236}">
                <a16:creationId xmlns:a16="http://schemas.microsoft.com/office/drawing/2014/main" id="{38087E32-52B3-4F83-84B5-81989C9ECA8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44254" y="153288"/>
            <a:ext cx="2093186" cy="569051"/>
          </a:xfrm>
          <a:prstGeom prst="rect">
            <a:avLst/>
          </a:prstGeom>
        </p:spPr>
      </p:pic>
      <p:pic>
        <p:nvPicPr>
          <p:cNvPr id="8" name="Picture 7">
            <a:extLst>
              <a:ext uri="{FF2B5EF4-FFF2-40B4-BE49-F238E27FC236}">
                <a16:creationId xmlns:a16="http://schemas.microsoft.com/office/drawing/2014/main" id="{1FDCA306-A4A7-44A0-B322-03FB6FC7BDD7}"/>
              </a:ext>
            </a:extLst>
          </p:cNvPr>
          <p:cNvPicPr>
            <a:picLocks noChangeAspect="1"/>
          </p:cNvPicPr>
          <p:nvPr/>
        </p:nvPicPr>
        <p:blipFill>
          <a:blip r:embed="rId16"/>
          <a:stretch>
            <a:fillRect/>
          </a:stretch>
        </p:blipFill>
        <p:spPr>
          <a:xfrm>
            <a:off x="550388" y="952228"/>
            <a:ext cx="6819900" cy="3894616"/>
          </a:xfrm>
          <a:prstGeom prst="rect">
            <a:avLst/>
          </a:prstGeom>
        </p:spPr>
      </p:pic>
      <p:sp>
        <p:nvSpPr>
          <p:cNvPr id="17" name="TextBox 16">
            <a:extLst>
              <a:ext uri="{FF2B5EF4-FFF2-40B4-BE49-F238E27FC236}">
                <a16:creationId xmlns:a16="http://schemas.microsoft.com/office/drawing/2014/main" id="{F8BDDD3D-E1FE-4980-B5EE-3488FF57B502}"/>
              </a:ext>
            </a:extLst>
          </p:cNvPr>
          <p:cNvSpPr txBox="1"/>
          <p:nvPr/>
        </p:nvSpPr>
        <p:spPr>
          <a:xfrm>
            <a:off x="5718911" y="1508142"/>
            <a:ext cx="1455089" cy="365760"/>
          </a:xfrm>
          <a:prstGeom prst="rect">
            <a:avLst/>
          </a:prstGeom>
          <a:solidFill>
            <a:srgbClr val="FF33CC"/>
          </a:solidFill>
        </p:spPr>
        <p:txBody>
          <a:bodyPr wrap="square" rtlCol="0">
            <a:spAutoFit/>
          </a:bodyPr>
          <a:lstStyle/>
          <a:p>
            <a:r>
              <a:rPr lang="en-US" dirty="0"/>
              <a:t>Group A</a:t>
            </a:r>
          </a:p>
        </p:txBody>
      </p:sp>
      <p:sp>
        <p:nvSpPr>
          <p:cNvPr id="18" name="TextBox 17">
            <a:extLst>
              <a:ext uri="{FF2B5EF4-FFF2-40B4-BE49-F238E27FC236}">
                <a16:creationId xmlns:a16="http://schemas.microsoft.com/office/drawing/2014/main" id="{17CC49A1-1A7E-4B24-80FC-60511438C2A9}"/>
              </a:ext>
            </a:extLst>
          </p:cNvPr>
          <p:cNvSpPr txBox="1"/>
          <p:nvPr/>
        </p:nvSpPr>
        <p:spPr>
          <a:xfrm>
            <a:off x="6096000" y="253148"/>
            <a:ext cx="1130749" cy="369332"/>
          </a:xfrm>
          <a:prstGeom prst="rect">
            <a:avLst/>
          </a:prstGeom>
          <a:noFill/>
          <a:ln w="2857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dirty="0">
                <a:solidFill>
                  <a:srgbClr val="E97132">
                    <a:lumMod val="75000"/>
                  </a:srgbClr>
                </a:solidFill>
                <a:latin typeface="Aptos" panose="02110004020202020204"/>
              </a:rPr>
              <a:t>10</a:t>
            </a:r>
            <a:r>
              <a:rPr kumimoji="0" lang="en-US" sz="1800" b="1" i="0" u="none" strike="noStrike" kern="0" cap="none" spc="0" normalizeH="0" baseline="0" noProof="0" dirty="0">
                <a:ln>
                  <a:noFill/>
                </a:ln>
                <a:solidFill>
                  <a:srgbClr val="E97132">
                    <a:lumMod val="75000"/>
                  </a:srgbClr>
                </a:solidFill>
                <a:effectLst/>
                <a:uLnTx/>
                <a:uFillTx/>
                <a:latin typeface="Aptos" panose="02110004020202020204"/>
              </a:rPr>
              <a:t> min</a:t>
            </a:r>
          </a:p>
        </p:txBody>
      </p:sp>
      <p:pic>
        <p:nvPicPr>
          <p:cNvPr id="19" name="Picture 18">
            <a:extLst>
              <a:ext uri="{FF2B5EF4-FFF2-40B4-BE49-F238E27FC236}">
                <a16:creationId xmlns:a16="http://schemas.microsoft.com/office/drawing/2014/main" id="{1BDA6801-E95D-49EA-8699-25830BEA3A18}"/>
              </a:ext>
            </a:extLst>
          </p:cNvPr>
          <p:cNvPicPr>
            <a:picLocks noChangeAspect="1"/>
          </p:cNvPicPr>
          <p:nvPr/>
        </p:nvPicPr>
        <p:blipFill>
          <a:blip r:embed="rId17"/>
          <a:stretch>
            <a:fillRect/>
          </a:stretch>
        </p:blipFill>
        <p:spPr>
          <a:xfrm>
            <a:off x="8277309" y="165499"/>
            <a:ext cx="1770932" cy="447661"/>
          </a:xfrm>
          <a:prstGeom prst="rect">
            <a:avLst/>
          </a:prstGeom>
          <a:ln w="28575">
            <a:solidFill>
              <a:sysClr val="windowText" lastClr="000000"/>
            </a:solidFill>
          </a:ln>
        </p:spPr>
      </p:pic>
      <p:sp>
        <p:nvSpPr>
          <p:cNvPr id="20" name="TextBox 19">
            <a:extLst>
              <a:ext uri="{FF2B5EF4-FFF2-40B4-BE49-F238E27FC236}">
                <a16:creationId xmlns:a16="http://schemas.microsoft.com/office/drawing/2014/main" id="{2F33C642-3924-45CE-8E41-27D8E8FD75AF}"/>
              </a:ext>
            </a:extLst>
          </p:cNvPr>
          <p:cNvSpPr txBox="1"/>
          <p:nvPr/>
        </p:nvSpPr>
        <p:spPr>
          <a:xfrm>
            <a:off x="5794340" y="4034753"/>
            <a:ext cx="1455089" cy="365760"/>
          </a:xfrm>
          <a:prstGeom prst="rect">
            <a:avLst/>
          </a:prstGeom>
          <a:solidFill>
            <a:srgbClr val="FFFF00"/>
          </a:solidFill>
        </p:spPr>
        <p:txBody>
          <a:bodyPr wrap="square" rtlCol="0">
            <a:spAutoFit/>
          </a:bodyPr>
          <a:lstStyle/>
          <a:p>
            <a:r>
              <a:rPr lang="en-US" dirty="0"/>
              <a:t>Group B</a:t>
            </a:r>
          </a:p>
        </p:txBody>
      </p:sp>
      <p:sp>
        <p:nvSpPr>
          <p:cNvPr id="21" name="TextBox 20">
            <a:extLst>
              <a:ext uri="{FF2B5EF4-FFF2-40B4-BE49-F238E27FC236}">
                <a16:creationId xmlns:a16="http://schemas.microsoft.com/office/drawing/2014/main" id="{C30380F9-006A-4049-B734-AF86700331B7}"/>
              </a:ext>
            </a:extLst>
          </p:cNvPr>
          <p:cNvSpPr txBox="1"/>
          <p:nvPr/>
        </p:nvSpPr>
        <p:spPr>
          <a:xfrm>
            <a:off x="5721045" y="5712681"/>
            <a:ext cx="1455089" cy="365760"/>
          </a:xfrm>
          <a:prstGeom prst="rect">
            <a:avLst/>
          </a:prstGeom>
          <a:solidFill>
            <a:srgbClr val="92D050"/>
          </a:solidFill>
        </p:spPr>
        <p:txBody>
          <a:bodyPr wrap="square" rtlCol="0">
            <a:spAutoFit/>
          </a:bodyPr>
          <a:lstStyle/>
          <a:p>
            <a:r>
              <a:rPr lang="en-US" dirty="0"/>
              <a:t>Group C</a:t>
            </a:r>
          </a:p>
        </p:txBody>
      </p:sp>
    </p:spTree>
    <p:extLst>
      <p:ext uri="{BB962C8B-B14F-4D97-AF65-F5344CB8AC3E}">
        <p14:creationId xmlns:p14="http://schemas.microsoft.com/office/powerpoint/2010/main" val="1479780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49828E5-B5D6-9F84-536F-676EF8ABDE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417" y="115935"/>
            <a:ext cx="3429384" cy="812791"/>
          </a:xfrm>
          <a:prstGeom prst="rect">
            <a:avLst/>
          </a:prstGeom>
        </p:spPr>
      </p:pic>
      <p:pic>
        <p:nvPicPr>
          <p:cNvPr id="5" name="Picture 4">
            <a:extLst>
              <a:ext uri="{FF2B5EF4-FFF2-40B4-BE49-F238E27FC236}">
                <a16:creationId xmlns:a16="http://schemas.microsoft.com/office/drawing/2014/main" id="{09A4E190-3956-A52E-AFC9-D0F6D84A573A}"/>
              </a:ext>
            </a:extLst>
          </p:cNvPr>
          <p:cNvPicPr>
            <a:picLocks noChangeAspect="1"/>
          </p:cNvPicPr>
          <p:nvPr/>
        </p:nvPicPr>
        <p:blipFill>
          <a:blip r:embed="rId3"/>
          <a:stretch>
            <a:fillRect/>
          </a:stretch>
        </p:blipFill>
        <p:spPr>
          <a:xfrm>
            <a:off x="779458" y="1475309"/>
            <a:ext cx="6642691" cy="3379062"/>
          </a:xfrm>
          <a:prstGeom prst="rect">
            <a:avLst/>
          </a:prstGeom>
        </p:spPr>
      </p:pic>
    </p:spTree>
    <p:extLst>
      <p:ext uri="{BB962C8B-B14F-4D97-AF65-F5344CB8AC3E}">
        <p14:creationId xmlns:p14="http://schemas.microsoft.com/office/powerpoint/2010/main" val="3333611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902B43-8530-4D24-90A2-2E5E8C910AAD}"/>
              </a:ext>
            </a:extLst>
          </p:cNvPr>
          <p:cNvPicPr>
            <a:picLocks noChangeAspect="1"/>
          </p:cNvPicPr>
          <p:nvPr/>
        </p:nvPicPr>
        <p:blipFill>
          <a:blip r:embed="rId4"/>
          <a:stretch>
            <a:fillRect/>
          </a:stretch>
        </p:blipFill>
        <p:spPr>
          <a:xfrm>
            <a:off x="7162800" y="5323841"/>
            <a:ext cx="3434079" cy="995680"/>
          </a:xfrm>
          <a:prstGeom prst="rect">
            <a:avLst/>
          </a:prstGeom>
        </p:spPr>
      </p:pic>
      <p:pic>
        <p:nvPicPr>
          <p:cNvPr id="8" name="277CDA09">
            <a:hlinkClick r:id="" action="ppaction://media"/>
            <a:extLst>
              <a:ext uri="{FF2B5EF4-FFF2-40B4-BE49-F238E27FC236}">
                <a16:creationId xmlns:a16="http://schemas.microsoft.com/office/drawing/2014/main" id="{FBFB69E4-04DE-D429-831C-37C83207290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56971" y="1056640"/>
            <a:ext cx="406400" cy="406400"/>
          </a:xfrm>
          <a:prstGeom prst="rect">
            <a:avLst/>
          </a:prstGeom>
        </p:spPr>
      </p:pic>
      <p:pic>
        <p:nvPicPr>
          <p:cNvPr id="10" name="Picture 9">
            <a:extLst>
              <a:ext uri="{FF2B5EF4-FFF2-40B4-BE49-F238E27FC236}">
                <a16:creationId xmlns:a16="http://schemas.microsoft.com/office/drawing/2014/main" id="{F68918C8-B1BB-4B0C-94CA-4E1C5D233D79}"/>
              </a:ext>
            </a:extLst>
          </p:cNvPr>
          <p:cNvPicPr>
            <a:picLocks noChangeAspect="1"/>
          </p:cNvPicPr>
          <p:nvPr/>
        </p:nvPicPr>
        <p:blipFill>
          <a:blip r:embed="rId6"/>
          <a:stretch>
            <a:fillRect/>
          </a:stretch>
        </p:blipFill>
        <p:spPr>
          <a:xfrm>
            <a:off x="955040" y="1691640"/>
            <a:ext cx="7721600" cy="3474720"/>
          </a:xfrm>
          <a:prstGeom prst="rect">
            <a:avLst/>
          </a:prstGeom>
        </p:spPr>
      </p:pic>
    </p:spTree>
    <p:extLst>
      <p:ext uri="{BB962C8B-B14F-4D97-AF65-F5344CB8AC3E}">
        <p14:creationId xmlns:p14="http://schemas.microsoft.com/office/powerpoint/2010/main" val="146945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859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64DC48-1CC6-583A-9FFC-698751208602}"/>
              </a:ext>
            </a:extLst>
          </p:cNvPr>
          <p:cNvSpPr txBox="1"/>
          <p:nvPr/>
        </p:nvSpPr>
        <p:spPr>
          <a:xfrm>
            <a:off x="1799425" y="2444303"/>
            <a:ext cx="7454348" cy="1868557"/>
          </a:xfrm>
          <a:prstGeom prst="rect">
            <a:avLst/>
          </a:prstGeom>
          <a:solidFill>
            <a:schemeClr val="accent1">
              <a:lumMod val="20000"/>
              <a:lumOff val="80000"/>
            </a:schemeClr>
          </a:solidFill>
        </p:spPr>
        <p:txBody>
          <a:bodyPr wrap="square">
            <a:spAutoFit/>
          </a:bodyPr>
          <a:lstStyle/>
          <a:p>
            <a:r>
              <a:rPr lang="en-US" sz="2800" b="0" i="0" dirty="0">
                <a:effectLst/>
                <a:latin typeface="Segoe Sans"/>
              </a:rPr>
              <a:t>How do you feel about today’s lesson?</a:t>
            </a:r>
            <a:br>
              <a:rPr lang="en-US" sz="2800" dirty="0"/>
            </a:br>
            <a:r>
              <a:rPr lang="en-US" sz="2800" b="0" i="0" dirty="0">
                <a:effectLst/>
                <a:latin typeface="Segoe Sans"/>
              </a:rPr>
              <a:t>⬜ 😊 I understood it well</a:t>
            </a:r>
            <a:br>
              <a:rPr lang="en-US" sz="2800" dirty="0"/>
            </a:br>
            <a:r>
              <a:rPr lang="en-US" sz="2800" b="0" i="0" dirty="0">
                <a:effectLst/>
                <a:latin typeface="Segoe Sans"/>
              </a:rPr>
              <a:t>⬜ 😐 I understood some parts</a:t>
            </a:r>
            <a:br>
              <a:rPr lang="en-US" sz="2800" dirty="0"/>
            </a:br>
            <a:r>
              <a:rPr lang="en-US" sz="2800" b="0" i="0" dirty="0">
                <a:effectLst/>
                <a:latin typeface="Segoe Sans"/>
              </a:rPr>
              <a:t>⬜ 😕 I’m still confused</a:t>
            </a:r>
            <a:endParaRPr lang="en-US" sz="2800" dirty="0"/>
          </a:p>
        </p:txBody>
      </p:sp>
      <p:sp>
        <p:nvSpPr>
          <p:cNvPr id="5" name="Title 4">
            <a:extLst>
              <a:ext uri="{FF2B5EF4-FFF2-40B4-BE49-F238E27FC236}">
                <a16:creationId xmlns:a16="http://schemas.microsoft.com/office/drawing/2014/main" id="{4685FC59-70DB-99B7-455B-ECA1FB050265}"/>
              </a:ext>
            </a:extLst>
          </p:cNvPr>
          <p:cNvSpPr txBox="1">
            <a:spLocks noGrp="1"/>
          </p:cNvSpPr>
          <p:nvPr>
            <p:ph type="title"/>
          </p:nvPr>
        </p:nvSpPr>
        <p:spPr>
          <a:xfrm>
            <a:off x="552451" y="1094815"/>
            <a:ext cx="7799070" cy="726609"/>
          </a:xfrm>
          <a:prstGeom prst="rect">
            <a:avLst/>
          </a:prstGeom>
          <a:noFill/>
        </p:spPr>
        <p:txBody>
          <a:bodyPr wrap="square">
            <a:spAutoFit/>
          </a:bodyPr>
          <a:lstStyle/>
          <a:p>
            <a:pPr marL="457200" indent="-457200">
              <a:buFont typeface="Wingdings" panose="05000000000000000000" pitchFamily="2" charset="2"/>
              <a:buChar char="q"/>
            </a:pPr>
            <a:r>
              <a:rPr lang="en-US" sz="1800" dirty="0"/>
              <a:t>One thing I learned today is…………………</a:t>
            </a:r>
          </a:p>
          <a:p>
            <a:pPr marL="457200" indent="-457200">
              <a:buFont typeface="Wingdings" panose="05000000000000000000" pitchFamily="2" charset="2"/>
              <a:buChar char="q"/>
            </a:pPr>
            <a:endParaRPr lang="en-US" sz="1800" dirty="0"/>
          </a:p>
        </p:txBody>
      </p:sp>
      <p:pic>
        <p:nvPicPr>
          <p:cNvPr id="2" name="Picture 1" descr="A black background with white text&#10;&#10;AI-generated content may be incorrect.">
            <a:extLst>
              <a:ext uri="{FF2B5EF4-FFF2-40B4-BE49-F238E27FC236}">
                <a16:creationId xmlns:a16="http://schemas.microsoft.com/office/drawing/2014/main" id="{D2383EBA-FAC9-0264-9E7E-E4DFD8826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199" y="405974"/>
            <a:ext cx="3184715" cy="754803"/>
          </a:xfrm>
          <a:prstGeom prst="rect">
            <a:avLst/>
          </a:prstGeom>
        </p:spPr>
      </p:pic>
      <p:sp>
        <p:nvSpPr>
          <p:cNvPr id="6" name="TextBox 5">
            <a:extLst>
              <a:ext uri="{FF2B5EF4-FFF2-40B4-BE49-F238E27FC236}">
                <a16:creationId xmlns:a16="http://schemas.microsoft.com/office/drawing/2014/main" id="{D81506C1-FBCE-496A-83FC-D41AC37B4B39}"/>
              </a:ext>
            </a:extLst>
          </p:cNvPr>
          <p:cNvSpPr txBox="1"/>
          <p:nvPr/>
        </p:nvSpPr>
        <p:spPr>
          <a:xfrm>
            <a:off x="2750820" y="5032494"/>
            <a:ext cx="6212840" cy="369332"/>
          </a:xfrm>
          <a:prstGeom prst="rect">
            <a:avLst/>
          </a:prstGeom>
          <a:noFill/>
        </p:spPr>
        <p:txBody>
          <a:bodyPr wrap="square">
            <a:spAutoFit/>
          </a:bodyPr>
          <a:lstStyle/>
          <a:p>
            <a:r>
              <a:rPr lang="fr-FR" dirty="0">
                <a:hlinkClick r:id="rId4"/>
              </a:rPr>
              <a:t>Passe Compose avec Verbes Reflexifs Quiz</a:t>
            </a:r>
            <a:endParaRPr lang="en-US" dirty="0"/>
          </a:p>
        </p:txBody>
      </p:sp>
    </p:spTree>
    <p:extLst>
      <p:ext uri="{BB962C8B-B14F-4D97-AF65-F5344CB8AC3E}">
        <p14:creationId xmlns:p14="http://schemas.microsoft.com/office/powerpoint/2010/main" val="2371503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BB5C3-7CDD-BAB9-6C92-0D8DC6A257EC}"/>
              </a:ext>
            </a:extLst>
          </p:cNvPr>
          <p:cNvSpPr>
            <a:spLocks noGrp="1"/>
          </p:cNvSpPr>
          <p:nvPr>
            <p:ph type="title"/>
          </p:nvPr>
        </p:nvSpPr>
        <p:spPr/>
        <p:txBody>
          <a:bodyPr/>
          <a:lstStyle/>
          <a:p>
            <a:r>
              <a:rPr lang="en-US" dirty="0"/>
              <a:t>Thank you</a:t>
            </a:r>
            <a:endParaRPr lang="en-AE" dirty="0"/>
          </a:p>
        </p:txBody>
      </p:sp>
      <p:sp>
        <p:nvSpPr>
          <p:cNvPr id="3" name="Text Placeholder 2">
            <a:extLst>
              <a:ext uri="{FF2B5EF4-FFF2-40B4-BE49-F238E27FC236}">
                <a16:creationId xmlns:a16="http://schemas.microsoft.com/office/drawing/2014/main" id="{70AF34B7-89C7-A75C-851F-DA7C6D4EBD30}"/>
              </a:ext>
            </a:extLst>
          </p:cNvPr>
          <p:cNvSpPr>
            <a:spLocks noGrp="1"/>
          </p:cNvSpPr>
          <p:nvPr>
            <p:ph type="body" idx="1"/>
          </p:nvPr>
        </p:nvSpPr>
        <p:spPr/>
        <p:txBody>
          <a:bodyPr/>
          <a:lstStyle/>
          <a:p>
            <a:endParaRPr lang="en-AE"/>
          </a:p>
        </p:txBody>
      </p:sp>
    </p:spTree>
    <p:extLst>
      <p:ext uri="{BB962C8B-B14F-4D97-AF65-F5344CB8AC3E}">
        <p14:creationId xmlns:p14="http://schemas.microsoft.com/office/powerpoint/2010/main" val="4016195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D8C25-0E37-3F7D-21B0-E13431039394}"/>
              </a:ext>
            </a:extLst>
          </p:cNvPr>
          <p:cNvSpPr>
            <a:spLocks noGrp="1"/>
          </p:cNvSpPr>
          <p:nvPr>
            <p:ph type="title"/>
          </p:nvPr>
        </p:nvSpPr>
        <p:spPr>
          <a:xfrm>
            <a:off x="0" y="1"/>
            <a:ext cx="12039600" cy="1415142"/>
          </a:xfrm>
        </p:spPr>
        <p:txBody>
          <a:bodyPr>
            <a:noAutofit/>
          </a:bodyPr>
          <a:lstStyle/>
          <a:p>
            <a:pPr algn="ctr"/>
            <a:r>
              <a:rPr lang="en-US" sz="2000" b="1" dirty="0"/>
              <a:t>Guidelines for Remote Learning</a:t>
            </a:r>
            <a:br>
              <a:rPr lang="en-US" sz="2000" b="1" dirty="0"/>
            </a:br>
            <a:r>
              <a:rPr lang="en-US" sz="2000" dirty="0"/>
              <a:t>Live Lessons  -  </a:t>
            </a:r>
            <a:r>
              <a:rPr lang="en-US" sz="2000" dirty="0" err="1"/>
              <a:t>إرشادات</a:t>
            </a:r>
            <a:r>
              <a:rPr lang="en-US" sz="2000" dirty="0"/>
              <a:t> </a:t>
            </a:r>
            <a:r>
              <a:rPr lang="en-US" sz="2000" dirty="0" err="1"/>
              <a:t>التعلم</a:t>
            </a:r>
            <a:r>
              <a:rPr lang="en-US" sz="2000" dirty="0"/>
              <a:t> </a:t>
            </a:r>
            <a:r>
              <a:rPr lang="en-US" sz="2000" dirty="0" err="1"/>
              <a:t>عن</a:t>
            </a:r>
            <a:r>
              <a:rPr lang="en-US" sz="2000" dirty="0"/>
              <a:t> </a:t>
            </a:r>
            <a:r>
              <a:rPr lang="en-US" sz="2000" dirty="0" err="1"/>
              <a:t>بعد</a:t>
            </a:r>
            <a:br>
              <a:rPr lang="en-US" sz="1800" dirty="0"/>
            </a:br>
            <a:r>
              <a:rPr lang="en-US" sz="1800" dirty="0"/>
              <a:t>While using the Virtual platform, the following guidelines are essential to be followed to make learning meaningful.</a:t>
            </a:r>
            <a:br>
              <a:rPr lang="en-US" sz="1800" dirty="0"/>
            </a:br>
            <a:r>
              <a:rPr lang="en-US" sz="1800" dirty="0" err="1"/>
              <a:t>يجب</a:t>
            </a:r>
            <a:r>
              <a:rPr lang="en-US" sz="1800" dirty="0"/>
              <a:t> </a:t>
            </a:r>
            <a:r>
              <a:rPr lang="en-US" sz="1800" dirty="0" err="1"/>
              <a:t>اتباع</a:t>
            </a:r>
            <a:r>
              <a:rPr lang="en-US" sz="1800" dirty="0"/>
              <a:t> </a:t>
            </a:r>
            <a:r>
              <a:rPr lang="en-US" sz="1800" dirty="0" err="1"/>
              <a:t>التعليمات</a:t>
            </a:r>
            <a:r>
              <a:rPr lang="en-US" sz="1800" dirty="0"/>
              <a:t> </a:t>
            </a:r>
            <a:r>
              <a:rPr lang="en-US" sz="1800" dirty="0" err="1"/>
              <a:t>الآتية</a:t>
            </a:r>
            <a:r>
              <a:rPr lang="en-US" sz="1800" dirty="0"/>
              <a:t> </a:t>
            </a:r>
            <a:r>
              <a:rPr lang="en-US" sz="1800" dirty="0" err="1"/>
              <a:t>عند</a:t>
            </a:r>
            <a:r>
              <a:rPr lang="en-US" sz="1800" dirty="0"/>
              <a:t> </a:t>
            </a:r>
            <a:r>
              <a:rPr lang="en-US" sz="1800" dirty="0" err="1"/>
              <a:t>التعلم</a:t>
            </a:r>
            <a:r>
              <a:rPr lang="en-US" sz="1800" dirty="0"/>
              <a:t> </a:t>
            </a:r>
            <a:r>
              <a:rPr lang="en-US" sz="1800" dirty="0" err="1"/>
              <a:t>عن</a:t>
            </a:r>
            <a:r>
              <a:rPr lang="en-US" sz="1800" dirty="0"/>
              <a:t> </a:t>
            </a:r>
            <a:r>
              <a:rPr lang="en-US" sz="1800" dirty="0" err="1"/>
              <a:t>بعد</a:t>
            </a:r>
            <a:br>
              <a:rPr lang="en-US" sz="1800" dirty="0"/>
            </a:br>
            <a:endParaRPr lang="en-US" sz="1800" dirty="0"/>
          </a:p>
        </p:txBody>
      </p:sp>
      <p:sp>
        <p:nvSpPr>
          <p:cNvPr id="7" name="Rounded Rectangle 2">
            <a:extLst>
              <a:ext uri="{FF2B5EF4-FFF2-40B4-BE49-F238E27FC236}">
                <a16:creationId xmlns:a16="http://schemas.microsoft.com/office/drawing/2014/main" id="{FF7BEC05-C82C-CE46-BAEF-46F54DFDDB25}"/>
              </a:ext>
            </a:extLst>
          </p:cNvPr>
          <p:cNvSpPr/>
          <p:nvPr/>
        </p:nvSpPr>
        <p:spPr>
          <a:xfrm>
            <a:off x="107042" y="1551036"/>
            <a:ext cx="6226627" cy="4840962"/>
          </a:xfrm>
          <a:prstGeom prst="roundRect">
            <a:avLst/>
          </a:prstGeom>
          <a:noFill/>
          <a:ln>
            <a:solidFill>
              <a:srgbClr val="4CAF50"/>
            </a:solidFill>
          </a:ln>
        </p:spPr>
        <p:style>
          <a:lnRef idx="1">
            <a:schemeClr val="accent1"/>
          </a:lnRef>
          <a:fillRef idx="3">
            <a:schemeClr val="accent1"/>
          </a:fillRef>
          <a:effectRef idx="2">
            <a:schemeClr val="accent1"/>
          </a:effectRef>
          <a:fontRef idx="minor">
            <a:schemeClr val="lt1"/>
          </a:fontRef>
        </p:style>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1" i="0" u="sng" strike="noStrike" kern="1200" cap="none" spc="0" normalizeH="0" baseline="0" noProof="0" dirty="0">
                <a:ln>
                  <a:noFill/>
                </a:ln>
                <a:solidFill>
                  <a:srgbClr val="002060"/>
                </a:solidFill>
                <a:effectLst/>
                <a:uLnTx/>
                <a:uFillTx/>
                <a:latin typeface="Arial" panose="020B0604020202020204"/>
                <a:ea typeface="+mn-ea"/>
                <a:cs typeface="+mn-cs"/>
              </a:rPr>
              <a:t>👩‍🎓 STUDENTS | </a:t>
            </a:r>
            <a:r>
              <a:rPr kumimoji="0" sz="1600" b="1" i="0" u="sng" strike="noStrike" kern="1200" cap="none" spc="0" normalizeH="0" baseline="0" noProof="0" dirty="0" err="1">
                <a:ln>
                  <a:noFill/>
                </a:ln>
                <a:solidFill>
                  <a:srgbClr val="002060"/>
                </a:solidFill>
                <a:effectLst/>
                <a:uLnTx/>
                <a:uFillTx/>
                <a:latin typeface="Arial" panose="020B0604020202020204"/>
                <a:ea typeface="+mn-ea"/>
                <a:cs typeface="+mn-cs"/>
              </a:rPr>
              <a:t>الطلاب</a:t>
            </a:r>
            <a:endParaRPr kumimoji="0" sz="1600" b="1" i="0" u="sng"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Dress appropriately.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ارتدِ</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ملابس</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مناسبة</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ar-SA"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ومحتشمة  </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a:t>
            </a:r>
            <a:r>
              <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Keep microphone muted.</a:t>
            </a:r>
            <a:r>
              <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rPr>
              <a:t> Keep camera ON.</a:t>
            </a:r>
            <a:endParaRPr kumimoji="0" lang="ar-SA"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يرجى كتم الصوت وتشغيل الكاميرا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Respect others and take turns.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احترم</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الآخرين</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و</a:t>
            </a:r>
            <a:r>
              <a:rPr kumimoji="0" lang="ar-SA"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أنتظر </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دورك</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a:t>
            </a:r>
            <a:endPar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rPr>
              <a:t>        Ensure you select blur or professional background view.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r-AE"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يرجى التأكد من اختيار الخلفية الضبابي</a:t>
            </a:r>
            <a:r>
              <a:rPr kumimoji="0" lang="ar-SA"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ة لشاشة الحاسوب </a:t>
            </a:r>
            <a:r>
              <a:rPr kumimoji="0" lang="ar-AE"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a:t>
            </a:r>
            <a:endPar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Protect your </a:t>
            </a:r>
            <a:r>
              <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rPr>
              <a:t>personal information and account details. Do not share your ID and Password details with anyone.</a:t>
            </a: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r-AE" sz="18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احمِ معلوماتك الشخصية وتفاصيل حسابك. لا تشارك رقم التعريف</a:t>
            </a:r>
            <a:r>
              <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rPr>
              <a:t> (ID) </a:t>
            </a:r>
            <a:r>
              <a:rPr kumimoji="0" lang="ar-AE" sz="18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وكلمة المرور الخاصة بك مع أي شخص.</a:t>
            </a:r>
            <a:endParaRPr kumimoji="0" sz="18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sp>
        <p:nvSpPr>
          <p:cNvPr id="8" name="Rounded Rectangle 3">
            <a:extLst>
              <a:ext uri="{FF2B5EF4-FFF2-40B4-BE49-F238E27FC236}">
                <a16:creationId xmlns:a16="http://schemas.microsoft.com/office/drawing/2014/main" id="{FF2766A6-EBAC-E5EB-374A-1D59769CB931}"/>
              </a:ext>
            </a:extLst>
          </p:cNvPr>
          <p:cNvSpPr/>
          <p:nvPr/>
        </p:nvSpPr>
        <p:spPr>
          <a:xfrm>
            <a:off x="6400798" y="1500598"/>
            <a:ext cx="5684160" cy="4941838"/>
          </a:xfrm>
          <a:prstGeom prst="roundRect">
            <a:avLst/>
          </a:prstGeom>
          <a:noFill/>
          <a:ln>
            <a:solidFill>
              <a:srgbClr val="2196F3"/>
            </a:solidFill>
          </a:ln>
        </p:spPr>
        <p:style>
          <a:lnRef idx="1">
            <a:schemeClr val="accent1"/>
          </a:lnRef>
          <a:fillRef idx="3">
            <a:schemeClr val="accent1"/>
          </a:fillRef>
          <a:effectRef idx="2">
            <a:schemeClr val="accent1"/>
          </a:effectRef>
          <a:fontRef idx="minor">
            <a:schemeClr val="lt1"/>
          </a:fontRef>
        </p:style>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1" i="0" u="sng" strike="noStrike" kern="1200" cap="none" spc="0" normalizeH="0" baseline="0" noProof="0" dirty="0">
                <a:ln>
                  <a:noFill/>
                </a:ln>
                <a:solidFill>
                  <a:srgbClr val="002060"/>
                </a:solidFill>
                <a:effectLst/>
                <a:uLnTx/>
                <a:uFillTx/>
                <a:latin typeface="Arial" panose="020B0604020202020204"/>
                <a:ea typeface="+mn-ea"/>
                <a:cs typeface="+mn-cs"/>
              </a:rPr>
              <a:t>👨‍👩‍👧 PARENTS | </a:t>
            </a:r>
            <a:r>
              <a:rPr kumimoji="0" sz="1600" b="1" i="0" u="sng" strike="noStrike" kern="1200" cap="none" spc="0" normalizeH="0" baseline="0" noProof="0" dirty="0" err="1">
                <a:ln>
                  <a:noFill/>
                </a:ln>
                <a:solidFill>
                  <a:srgbClr val="002060"/>
                </a:solidFill>
                <a:effectLst/>
                <a:uLnTx/>
                <a:uFillTx/>
                <a:latin typeface="Arial" panose="020B0604020202020204"/>
                <a:ea typeface="+mn-ea"/>
                <a:cs typeface="+mn-cs"/>
              </a:rPr>
              <a:t>أولياء</a:t>
            </a:r>
            <a:r>
              <a:rPr kumimoji="0" sz="1600" b="1" i="0" u="sng"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1" i="0" u="sng" strike="noStrike" kern="1200" cap="none" spc="0" normalizeH="0" baseline="0" noProof="0" dirty="0" err="1">
                <a:ln>
                  <a:noFill/>
                </a:ln>
                <a:solidFill>
                  <a:srgbClr val="002060"/>
                </a:solidFill>
                <a:effectLst/>
                <a:uLnTx/>
                <a:uFillTx/>
                <a:latin typeface="Arial" panose="020B0604020202020204"/>
                <a:ea typeface="+mn-ea"/>
                <a:cs typeface="+mn-cs"/>
              </a:rPr>
              <a:t>الأمور</a:t>
            </a:r>
            <a:endParaRPr kumimoji="0" sz="1600" b="1" i="0" u="sng"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Encourage independent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شجع طفلك على التعلم المسنقل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Support your child emotionally.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قدم لطفلك الدعم العاطفي </a:t>
            </a: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Email teachers for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راسل</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المعلم</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عبر</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البريد</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الإلكتروني</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عند</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وجود</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استفسار</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Avoid interrupting live lessons.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تجنب</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مقاطعة</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الحصص</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ar-SA"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اثناء البث المباشر </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Ensure a safe learning environment at home.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وفر</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بيئة</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تعلم</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آمنة</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في</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المنزل</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AB64CCBA-6F1F-5E5E-76A2-462D1F580623}"/>
              </a:ext>
            </a:extLst>
          </p:cNvPr>
          <p:cNvPicPr>
            <a:picLocks noChangeAspect="1"/>
          </p:cNvPicPr>
          <p:nvPr/>
        </p:nvPicPr>
        <p:blipFill>
          <a:blip r:embed="rId3"/>
          <a:stretch>
            <a:fillRect/>
          </a:stretch>
        </p:blipFill>
        <p:spPr>
          <a:xfrm>
            <a:off x="447132" y="4416822"/>
            <a:ext cx="367483" cy="220490"/>
          </a:xfrm>
          <a:prstGeom prst="rect">
            <a:avLst/>
          </a:prstGeom>
          <a:ln w="28575">
            <a:solidFill>
              <a:schemeClr val="tx1"/>
            </a:solidFill>
          </a:ln>
        </p:spPr>
      </p:pic>
    </p:spTree>
    <p:extLst>
      <p:ext uri="{BB962C8B-B14F-4D97-AF65-F5344CB8AC3E}">
        <p14:creationId xmlns:p14="http://schemas.microsoft.com/office/powerpoint/2010/main" val="43014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88CD-6F55-CC50-577F-38608BE1743B}"/>
              </a:ext>
            </a:extLst>
          </p:cNvPr>
          <p:cNvSpPr>
            <a:spLocks noGrp="1"/>
          </p:cNvSpPr>
          <p:nvPr>
            <p:ph type="title"/>
          </p:nvPr>
        </p:nvSpPr>
        <p:spPr/>
        <p:txBody>
          <a:bodyPr/>
          <a:lstStyle/>
          <a:p>
            <a:r>
              <a:rPr lang="en-US" dirty="0"/>
              <a:t>Be a GEM</a:t>
            </a:r>
          </a:p>
        </p:txBody>
      </p:sp>
      <p:pic>
        <p:nvPicPr>
          <p:cNvPr id="4" name="Picture 28">
            <a:extLst>
              <a:ext uri="{FF2B5EF4-FFF2-40B4-BE49-F238E27FC236}">
                <a16:creationId xmlns:a16="http://schemas.microsoft.com/office/drawing/2014/main" id="{A293580A-12FB-260C-FC63-8C5D2FBFF51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78" b="3129"/>
          <a:stretch>
            <a:fillRect/>
          </a:stretch>
        </p:blipFill>
        <p:spPr bwMode="auto">
          <a:xfrm>
            <a:off x="5747662" y="1787627"/>
            <a:ext cx="6313714" cy="3894718"/>
          </a:xfrm>
          <a:prstGeom prst="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A screenshot of a computer screen&#10;&#10;AI-generated content may be incorrect.">
            <a:extLst>
              <a:ext uri="{FF2B5EF4-FFF2-40B4-BE49-F238E27FC236}">
                <a16:creationId xmlns:a16="http://schemas.microsoft.com/office/drawing/2014/main" id="{57369EDF-1335-8C08-7DF0-371B8B90EBB1}"/>
              </a:ext>
            </a:extLst>
          </p:cNvPr>
          <p:cNvPicPr>
            <a:picLocks noChangeAspect="1"/>
          </p:cNvPicPr>
          <p:nvPr/>
        </p:nvPicPr>
        <p:blipFill>
          <a:blip r:embed="rId3" r:link="rId4">
            <a:extLst>
              <a:ext uri="{28A0092B-C50C-407E-A947-70E740481C1C}">
                <a14:useLocalDpi xmlns:a14="http://schemas.microsoft.com/office/drawing/2010/main" val="0"/>
              </a:ext>
            </a:extLst>
          </a:blip>
          <a:srcRect b="19"/>
          <a:stretch>
            <a:fillRect/>
          </a:stretch>
        </p:blipFill>
        <p:spPr bwMode="auto">
          <a:xfrm>
            <a:off x="178924" y="1788804"/>
            <a:ext cx="5383676" cy="3894719"/>
          </a:xfrm>
          <a:prstGeom prst="rect">
            <a:avLst/>
          </a:prstGeom>
          <a:noFill/>
          <a:ln w="57150">
            <a:solidFill>
              <a:schemeClr val="accent1"/>
            </a:solidFill>
          </a:ln>
        </p:spPr>
      </p:pic>
    </p:spTree>
    <p:extLst>
      <p:ext uri="{BB962C8B-B14F-4D97-AF65-F5344CB8AC3E}">
        <p14:creationId xmlns:p14="http://schemas.microsoft.com/office/powerpoint/2010/main" val="418773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9C0ED8-2C0C-74CE-945E-EF3E30083A01}"/>
              </a:ext>
            </a:extLst>
          </p:cNvPr>
          <p:cNvSpPr>
            <a:spLocks noGrp="1"/>
          </p:cNvSpPr>
          <p:nvPr>
            <p:ph type="title"/>
          </p:nvPr>
        </p:nvSpPr>
        <p:spPr/>
        <p:txBody>
          <a:bodyPr/>
          <a:lstStyle/>
          <a:p>
            <a:r>
              <a:rPr lang="en-US" dirty="0"/>
              <a:t>Learn Like a GEM</a:t>
            </a:r>
            <a:endParaRPr lang="en-AE" dirty="0"/>
          </a:p>
        </p:txBody>
      </p:sp>
      <p:sp>
        <p:nvSpPr>
          <p:cNvPr id="5" name="Text Placeholder 4">
            <a:extLst>
              <a:ext uri="{FF2B5EF4-FFF2-40B4-BE49-F238E27FC236}">
                <a16:creationId xmlns:a16="http://schemas.microsoft.com/office/drawing/2014/main" id="{BCAF0900-48BA-FD6C-B989-ACE0A057EC50}"/>
              </a:ext>
            </a:extLst>
          </p:cNvPr>
          <p:cNvSpPr>
            <a:spLocks noGrp="1"/>
          </p:cNvSpPr>
          <p:nvPr>
            <p:ph type="body" idx="1"/>
          </p:nvPr>
        </p:nvSpPr>
        <p:spPr/>
        <p:txBody>
          <a:bodyPr/>
          <a:lstStyle/>
          <a:p>
            <a:r>
              <a:rPr lang="en-US" b="1" dirty="0"/>
              <a:t>Subject</a:t>
            </a:r>
            <a:r>
              <a:rPr lang="en-US" dirty="0"/>
              <a:t>: (French)</a:t>
            </a:r>
          </a:p>
          <a:p>
            <a:r>
              <a:rPr lang="en-US" b="1" dirty="0"/>
              <a:t>Lesson</a:t>
            </a:r>
            <a:r>
              <a:rPr lang="en-US" dirty="0"/>
              <a:t>: (Les </a:t>
            </a:r>
            <a:r>
              <a:rPr lang="en-US" dirty="0" err="1"/>
              <a:t>hôtels</a:t>
            </a:r>
            <a:r>
              <a:rPr lang="en-US" dirty="0"/>
              <a:t>, mode </a:t>
            </a:r>
            <a:r>
              <a:rPr lang="en-US" dirty="0" err="1"/>
              <a:t>d’emploi</a:t>
            </a:r>
            <a:r>
              <a:rPr lang="en-US" dirty="0"/>
              <a:t> …)</a:t>
            </a:r>
          </a:p>
          <a:p>
            <a:r>
              <a:rPr lang="en-US" b="1" dirty="0"/>
              <a:t>Date</a:t>
            </a:r>
            <a:r>
              <a:rPr lang="en-US" dirty="0"/>
              <a:t>: (…Le </a:t>
            </a:r>
            <a:r>
              <a:rPr lang="en-US" dirty="0" err="1"/>
              <a:t>Lundi</a:t>
            </a:r>
            <a:r>
              <a:rPr lang="en-US" dirty="0"/>
              <a:t> 6 Avril…..2026)</a:t>
            </a:r>
          </a:p>
        </p:txBody>
      </p:sp>
    </p:spTree>
    <p:extLst>
      <p:ext uri="{BB962C8B-B14F-4D97-AF65-F5344CB8AC3E}">
        <p14:creationId xmlns:p14="http://schemas.microsoft.com/office/powerpoint/2010/main" val="33007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520981-7666-4A71-A7E0-80F5ECF849AC}"/>
              </a:ext>
            </a:extLst>
          </p:cNvPr>
          <p:cNvPicPr>
            <a:picLocks noChangeAspect="1"/>
          </p:cNvPicPr>
          <p:nvPr/>
        </p:nvPicPr>
        <p:blipFill>
          <a:blip r:embed="rId3"/>
          <a:stretch>
            <a:fillRect/>
          </a:stretch>
        </p:blipFill>
        <p:spPr>
          <a:xfrm>
            <a:off x="731520" y="1325880"/>
            <a:ext cx="10505440" cy="4206240"/>
          </a:xfrm>
          <a:prstGeom prst="rect">
            <a:avLst/>
          </a:prstGeom>
        </p:spPr>
      </p:pic>
      <p:sp>
        <p:nvSpPr>
          <p:cNvPr id="3" name="TextBox 2">
            <a:extLst>
              <a:ext uri="{FF2B5EF4-FFF2-40B4-BE49-F238E27FC236}">
                <a16:creationId xmlns:a16="http://schemas.microsoft.com/office/drawing/2014/main" id="{019A5336-5C7B-452B-889F-649C71095B88}"/>
              </a:ext>
            </a:extLst>
          </p:cNvPr>
          <p:cNvSpPr txBox="1"/>
          <p:nvPr/>
        </p:nvSpPr>
        <p:spPr>
          <a:xfrm>
            <a:off x="7416725" y="435094"/>
            <a:ext cx="1130749" cy="369332"/>
          </a:xfrm>
          <a:prstGeom prst="rect">
            <a:avLst/>
          </a:prstGeom>
          <a:noFill/>
          <a:ln w="2857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dirty="0">
                <a:solidFill>
                  <a:srgbClr val="E97132">
                    <a:lumMod val="75000"/>
                  </a:srgbClr>
                </a:solidFill>
                <a:latin typeface="Aptos" panose="02110004020202020204"/>
              </a:rPr>
              <a:t>5</a:t>
            </a:r>
            <a:r>
              <a:rPr kumimoji="0" lang="en-US" sz="1800" b="1" i="0" u="none" strike="noStrike" kern="0" cap="none" spc="0" normalizeH="0" baseline="0" noProof="0" dirty="0">
                <a:ln>
                  <a:noFill/>
                </a:ln>
                <a:solidFill>
                  <a:srgbClr val="E97132">
                    <a:lumMod val="75000"/>
                  </a:srgbClr>
                </a:solidFill>
                <a:effectLst/>
                <a:uLnTx/>
                <a:uFillTx/>
                <a:latin typeface="Aptos" panose="02110004020202020204"/>
              </a:rPr>
              <a:t> min</a:t>
            </a:r>
          </a:p>
        </p:txBody>
      </p:sp>
    </p:spTree>
    <p:extLst>
      <p:ext uri="{BB962C8B-B14F-4D97-AF65-F5344CB8AC3E}">
        <p14:creationId xmlns:p14="http://schemas.microsoft.com/office/powerpoint/2010/main" val="165048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A person talking to another person&#10;&#10;AI-generated content may be incorrect.">
            <a:extLst>
              <a:ext uri="{FF2B5EF4-FFF2-40B4-BE49-F238E27FC236}">
                <a16:creationId xmlns:a16="http://schemas.microsoft.com/office/drawing/2014/main" id="{52A6B63F-4B7A-7494-F1B2-B635601E6E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55893" y="96161"/>
            <a:ext cx="1767327" cy="1049175"/>
          </a:xfrm>
          <a:prstGeom prst="rect">
            <a:avLst/>
          </a:prstGeom>
        </p:spPr>
      </p:pic>
      <p:pic>
        <p:nvPicPr>
          <p:cNvPr id="5" name="Picture 4">
            <a:extLst>
              <a:ext uri="{FF2B5EF4-FFF2-40B4-BE49-F238E27FC236}">
                <a16:creationId xmlns:a16="http://schemas.microsoft.com/office/drawing/2014/main" id="{8B5442E3-2106-43E0-BDE4-DF408A5B76F7}"/>
              </a:ext>
            </a:extLst>
          </p:cNvPr>
          <p:cNvPicPr>
            <a:picLocks noChangeAspect="1"/>
          </p:cNvPicPr>
          <p:nvPr/>
        </p:nvPicPr>
        <p:blipFill>
          <a:blip r:embed="rId4"/>
          <a:stretch>
            <a:fillRect/>
          </a:stretch>
        </p:blipFill>
        <p:spPr>
          <a:xfrm>
            <a:off x="994727" y="1564641"/>
            <a:ext cx="4674553" cy="4053204"/>
          </a:xfrm>
          <a:prstGeom prst="rect">
            <a:avLst/>
          </a:prstGeom>
        </p:spPr>
      </p:pic>
      <p:pic>
        <p:nvPicPr>
          <p:cNvPr id="7" name="Picture 6">
            <a:extLst>
              <a:ext uri="{FF2B5EF4-FFF2-40B4-BE49-F238E27FC236}">
                <a16:creationId xmlns:a16="http://schemas.microsoft.com/office/drawing/2014/main" id="{2F9B4132-B859-4631-842D-BEDC9A166F0D}"/>
              </a:ext>
            </a:extLst>
          </p:cNvPr>
          <p:cNvPicPr>
            <a:picLocks noChangeAspect="1"/>
          </p:cNvPicPr>
          <p:nvPr/>
        </p:nvPicPr>
        <p:blipFill>
          <a:blip r:embed="rId5"/>
          <a:stretch>
            <a:fillRect/>
          </a:stretch>
        </p:blipFill>
        <p:spPr>
          <a:xfrm>
            <a:off x="6522722" y="1564641"/>
            <a:ext cx="4674551" cy="4053204"/>
          </a:xfrm>
          <a:prstGeom prst="rect">
            <a:avLst/>
          </a:prstGeom>
        </p:spPr>
      </p:pic>
    </p:spTree>
    <p:extLst>
      <p:ext uri="{BB962C8B-B14F-4D97-AF65-F5344CB8AC3E}">
        <p14:creationId xmlns:p14="http://schemas.microsoft.com/office/powerpoint/2010/main" val="275542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4C9EBE-0CE0-7542-A5B1-6344A5385F88}"/>
              </a:ext>
            </a:extLst>
          </p:cNvPr>
          <p:cNvSpPr>
            <a:spLocks noGrp="1"/>
          </p:cNvSpPr>
          <p:nvPr>
            <p:ph idx="1"/>
          </p:nvPr>
        </p:nvSpPr>
        <p:spPr>
          <a:xfrm>
            <a:off x="369570" y="1270482"/>
            <a:ext cx="3714750" cy="3958224"/>
          </a:xfrm>
        </p:spPr>
        <p:txBody>
          <a:bodyPr/>
          <a:lstStyle/>
          <a:p>
            <a:r>
              <a:rPr lang="fr-FR" sz="2400" b="1" dirty="0"/>
              <a:t>A la fin de la leçon, les étudiants Pourront</a:t>
            </a:r>
            <a:r>
              <a:rPr lang="en-AE" b="1" dirty="0"/>
              <a:t>:</a:t>
            </a:r>
          </a:p>
          <a:p>
            <a:r>
              <a:rPr lang="fr-FR" dirty="0"/>
              <a:t>Comprendre a utiliser les verbes reflexifs au passe compose</a:t>
            </a:r>
            <a:endParaRPr lang="en-US" sz="2400" dirty="0"/>
          </a:p>
          <a:p>
            <a:endParaRPr lang="en-AE" dirty="0"/>
          </a:p>
        </p:txBody>
      </p:sp>
      <p:pic>
        <p:nvPicPr>
          <p:cNvPr id="8" name="Content Placeholder 7">
            <a:extLst>
              <a:ext uri="{FF2B5EF4-FFF2-40B4-BE49-F238E27FC236}">
                <a16:creationId xmlns:a16="http://schemas.microsoft.com/office/drawing/2014/main" id="{1E714593-2B47-337B-E11C-289151787051}"/>
              </a:ext>
            </a:extLst>
          </p:cNvPr>
          <p:cNvPicPr>
            <a:picLocks noGrp="1" noChangeAspect="1"/>
          </p:cNvPicPr>
          <p:nvPr>
            <p:ph idx="10"/>
          </p:nvPr>
        </p:nvPicPr>
        <p:blipFill>
          <a:blip r:embed="rId3"/>
          <a:stretch>
            <a:fillRect/>
          </a:stretch>
        </p:blipFill>
        <p:spPr>
          <a:xfrm>
            <a:off x="4084320" y="1270482"/>
            <a:ext cx="8107680" cy="4673118"/>
          </a:xfrm>
          <a:prstGeom prst="rect">
            <a:avLst/>
          </a:prstGeom>
        </p:spPr>
      </p:pic>
    </p:spTree>
    <p:extLst>
      <p:ext uri="{BB962C8B-B14F-4D97-AF65-F5344CB8AC3E}">
        <p14:creationId xmlns:p14="http://schemas.microsoft.com/office/powerpoint/2010/main" val="197904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circle with white lines on it with a blue circle with white text&#10;&#10;AI-generated content may be incorrect.">
            <a:extLst>
              <a:ext uri="{FF2B5EF4-FFF2-40B4-BE49-F238E27FC236}">
                <a16:creationId xmlns:a16="http://schemas.microsoft.com/office/drawing/2014/main" id="{EE45541D-9D7F-43C7-7E54-B9B919CAE41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76179" y="334306"/>
            <a:ext cx="1055299" cy="626479"/>
          </a:xfrm>
          <a:prstGeom prst="rect">
            <a:avLst/>
          </a:prstGeom>
        </p:spPr>
      </p:pic>
      <p:pic>
        <p:nvPicPr>
          <p:cNvPr id="5" name="Picture 4">
            <a:extLst>
              <a:ext uri="{FF2B5EF4-FFF2-40B4-BE49-F238E27FC236}">
                <a16:creationId xmlns:a16="http://schemas.microsoft.com/office/drawing/2014/main" id="{2A50E4B1-EA88-7621-C9DF-F166FB7391BA}"/>
              </a:ext>
            </a:extLst>
          </p:cNvPr>
          <p:cNvPicPr>
            <a:picLocks noChangeAspect="1"/>
          </p:cNvPicPr>
          <p:nvPr/>
        </p:nvPicPr>
        <p:blipFill>
          <a:blip r:embed="rId4"/>
          <a:stretch>
            <a:fillRect/>
          </a:stretch>
        </p:blipFill>
        <p:spPr>
          <a:xfrm>
            <a:off x="552202" y="1228451"/>
            <a:ext cx="5226137" cy="3425738"/>
          </a:xfrm>
          <a:prstGeom prst="rect">
            <a:avLst/>
          </a:prstGeom>
        </p:spPr>
      </p:pic>
      <p:pic>
        <p:nvPicPr>
          <p:cNvPr id="3" name="Picture 2">
            <a:extLst>
              <a:ext uri="{FF2B5EF4-FFF2-40B4-BE49-F238E27FC236}">
                <a16:creationId xmlns:a16="http://schemas.microsoft.com/office/drawing/2014/main" id="{6E574DCC-A3F8-43CA-BC1E-A903FB8594C0}"/>
              </a:ext>
            </a:extLst>
          </p:cNvPr>
          <p:cNvPicPr>
            <a:picLocks noChangeAspect="1"/>
          </p:cNvPicPr>
          <p:nvPr/>
        </p:nvPicPr>
        <p:blipFill>
          <a:blip r:embed="rId5"/>
          <a:stretch>
            <a:fillRect/>
          </a:stretch>
        </p:blipFill>
        <p:spPr>
          <a:xfrm>
            <a:off x="6083074" y="1539514"/>
            <a:ext cx="5556724" cy="3114675"/>
          </a:xfrm>
          <a:prstGeom prst="rect">
            <a:avLst/>
          </a:prstGeom>
        </p:spPr>
      </p:pic>
      <p:pic>
        <p:nvPicPr>
          <p:cNvPr id="7" name="Picture 6">
            <a:extLst>
              <a:ext uri="{FF2B5EF4-FFF2-40B4-BE49-F238E27FC236}">
                <a16:creationId xmlns:a16="http://schemas.microsoft.com/office/drawing/2014/main" id="{ACBB947E-875B-4A37-9B24-331D0E962F13}"/>
              </a:ext>
            </a:extLst>
          </p:cNvPr>
          <p:cNvPicPr>
            <a:picLocks noChangeAspect="1"/>
          </p:cNvPicPr>
          <p:nvPr/>
        </p:nvPicPr>
        <p:blipFill>
          <a:blip r:embed="rId6"/>
          <a:stretch>
            <a:fillRect/>
          </a:stretch>
        </p:blipFill>
        <p:spPr>
          <a:xfrm>
            <a:off x="552202" y="5061902"/>
            <a:ext cx="10525125" cy="981075"/>
          </a:xfrm>
          <a:prstGeom prst="rect">
            <a:avLst/>
          </a:prstGeom>
        </p:spPr>
      </p:pic>
    </p:spTree>
    <p:extLst>
      <p:ext uri="{BB962C8B-B14F-4D97-AF65-F5344CB8AC3E}">
        <p14:creationId xmlns:p14="http://schemas.microsoft.com/office/powerpoint/2010/main" val="3132707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1458EBC-9315-0B97-36EB-2CEBE8DFF450}"/>
              </a:ext>
            </a:extLst>
          </p:cNvPr>
          <p:cNvPicPr>
            <a:picLocks noGrp="1" noChangeAspect="1"/>
          </p:cNvPicPr>
          <p:nvPr>
            <p:ph idx="1"/>
          </p:nvPr>
        </p:nvPicPr>
        <p:blipFill>
          <a:blip r:embed="rId3"/>
          <a:stretch>
            <a:fillRect/>
          </a:stretch>
        </p:blipFill>
        <p:spPr>
          <a:xfrm>
            <a:off x="341842" y="1005676"/>
            <a:ext cx="8554658" cy="5425604"/>
          </a:xfrm>
          <a:prstGeom prst="rect">
            <a:avLst/>
          </a:prstGeom>
        </p:spPr>
      </p:pic>
      <p:pic>
        <p:nvPicPr>
          <p:cNvPr id="2" name="Picture 1" descr="A black background with white text&#10;&#10;AI-generated content may be incorrect.">
            <a:extLst>
              <a:ext uri="{FF2B5EF4-FFF2-40B4-BE49-F238E27FC236}">
                <a16:creationId xmlns:a16="http://schemas.microsoft.com/office/drawing/2014/main" id="{ADAB5D71-61BE-A192-33DD-C787EF2201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827" y="189153"/>
            <a:ext cx="1896053" cy="798512"/>
          </a:xfrm>
          <a:prstGeom prst="rect">
            <a:avLst/>
          </a:prstGeom>
        </p:spPr>
      </p:pic>
      <p:pic>
        <p:nvPicPr>
          <p:cNvPr id="8" name="Picture 7">
            <a:extLst>
              <a:ext uri="{FF2B5EF4-FFF2-40B4-BE49-F238E27FC236}">
                <a16:creationId xmlns:a16="http://schemas.microsoft.com/office/drawing/2014/main" id="{837E2D20-8C8A-5C8C-4537-D0E58E9132C9}"/>
              </a:ext>
            </a:extLst>
          </p:cNvPr>
          <p:cNvPicPr>
            <a:picLocks noChangeAspect="1"/>
          </p:cNvPicPr>
          <p:nvPr/>
        </p:nvPicPr>
        <p:blipFill>
          <a:blip r:embed="rId5"/>
          <a:stretch>
            <a:fillRect/>
          </a:stretch>
        </p:blipFill>
        <p:spPr>
          <a:xfrm>
            <a:off x="8802001" y="3137971"/>
            <a:ext cx="3369137" cy="1966043"/>
          </a:xfrm>
          <a:prstGeom prst="rect">
            <a:avLst/>
          </a:prstGeom>
        </p:spPr>
      </p:pic>
      <p:sp>
        <p:nvSpPr>
          <p:cNvPr id="5" name="TextBox 4">
            <a:extLst>
              <a:ext uri="{FF2B5EF4-FFF2-40B4-BE49-F238E27FC236}">
                <a16:creationId xmlns:a16="http://schemas.microsoft.com/office/drawing/2014/main" id="{91241C93-3DF5-4637-AED7-7127B0938C7D}"/>
              </a:ext>
            </a:extLst>
          </p:cNvPr>
          <p:cNvSpPr txBox="1"/>
          <p:nvPr/>
        </p:nvSpPr>
        <p:spPr>
          <a:xfrm>
            <a:off x="8331125" y="211574"/>
            <a:ext cx="1130749" cy="369332"/>
          </a:xfrm>
          <a:prstGeom prst="rect">
            <a:avLst/>
          </a:prstGeom>
          <a:noFill/>
          <a:ln w="2857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97132">
                    <a:lumMod val="75000"/>
                  </a:srgbClr>
                </a:solidFill>
                <a:effectLst/>
                <a:uLnTx/>
                <a:uFillTx/>
                <a:latin typeface="Aptos" panose="02110004020202020204"/>
              </a:rPr>
              <a:t>10 min</a:t>
            </a:r>
          </a:p>
        </p:txBody>
      </p:sp>
      <p:pic>
        <p:nvPicPr>
          <p:cNvPr id="7" name="Picture 6" descr="A blue circle with white outline and a magnifying glass with people in it&#10;&#10;AI-generated content may be incorrect.">
            <a:extLst>
              <a:ext uri="{FF2B5EF4-FFF2-40B4-BE49-F238E27FC236}">
                <a16:creationId xmlns:a16="http://schemas.microsoft.com/office/drawing/2014/main" id="{EB0040E4-08A2-4070-B670-5EDECDB169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0002" y="175977"/>
            <a:ext cx="1907634" cy="1132468"/>
          </a:xfrm>
          <a:prstGeom prst="rect">
            <a:avLst/>
          </a:prstGeom>
        </p:spPr>
      </p:pic>
    </p:spTree>
    <p:extLst>
      <p:ext uri="{BB962C8B-B14F-4D97-AF65-F5344CB8AC3E}">
        <p14:creationId xmlns:p14="http://schemas.microsoft.com/office/powerpoint/2010/main" val="4216562777"/>
      </p:ext>
    </p:extLst>
  </p:cSld>
  <p:clrMapOvr>
    <a:masterClrMapping/>
  </p:clrMapOvr>
</p:sld>
</file>

<file path=ppt/theme/theme1.xml><?xml version="1.0" encoding="utf-8"?>
<a:theme xmlns:a="http://schemas.openxmlformats.org/drawingml/2006/main" name="Office Theme">
  <a:themeElements>
    <a:clrScheme name="GEMS Brand">
      <a:dk1>
        <a:srgbClr val="000000"/>
      </a:dk1>
      <a:lt1>
        <a:srgbClr val="FFFFFF"/>
      </a:lt1>
      <a:dk2>
        <a:srgbClr val="222F62"/>
      </a:dk2>
      <a:lt2>
        <a:srgbClr val="E8E8E8"/>
      </a:lt2>
      <a:accent1>
        <a:srgbClr val="08A1DF"/>
      </a:accent1>
      <a:accent2>
        <a:srgbClr val="222F62"/>
      </a:accent2>
      <a:accent3>
        <a:srgbClr val="B0141F"/>
      </a:accent3>
      <a:accent4>
        <a:srgbClr val="841252"/>
      </a:accent4>
      <a:accent5>
        <a:srgbClr val="015D61"/>
      </a:accent5>
      <a:accent6>
        <a:srgbClr val="706D6D"/>
      </a:accent6>
      <a:hlink>
        <a:srgbClr val="01A2DF"/>
      </a:hlink>
      <a:folHlink>
        <a:srgbClr val="222F6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65823AB5-10E6-1C4B-B8BC-847E3ED61ABD}" vid="{C41B6F50-D3A1-2C49-A1C6-A0874AFD3177}"/>
    </a:ext>
  </a:ext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BBDED9341D034EA324BB1FED6473F7" ma:contentTypeVersion="6" ma:contentTypeDescription="Create a new document." ma:contentTypeScope="" ma:versionID="55d4fda93b423eea93d7efb87fcfbb84">
  <xsd:schema xmlns:xsd="http://www.w3.org/2001/XMLSchema" xmlns:xs="http://www.w3.org/2001/XMLSchema" xmlns:p="http://schemas.microsoft.com/office/2006/metadata/properties" xmlns:ns2="7332de53-03a0-4751-b4a1-ac41650d931d" targetNamespace="http://schemas.microsoft.com/office/2006/metadata/properties" ma:root="true" ma:fieldsID="eaa5931322d53ef8335717f7ef7daf64" ns2:_="">
    <xsd:import namespace="7332de53-03a0-4751-b4a1-ac41650d931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2de53-03a0-4751-b4a1-ac41650d9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35F851-AAFB-495E-A24F-ADF92E39B774}">
  <ds:schemaRefs>
    <ds:schemaRef ds:uri="http://schemas.microsoft.com/office/2006/metadata/properties"/>
    <ds:schemaRef ds:uri="http://schemas.microsoft.com/office/infopath/2007/PartnerControls"/>
    <ds:schemaRef ds:uri="6362ae9e-abc9-4851-b0ca-774259b20d8d"/>
    <ds:schemaRef ds:uri="182d3db4-1860-4d74-849e-7df30fecde52"/>
  </ds:schemaRefs>
</ds:datastoreItem>
</file>

<file path=customXml/itemProps2.xml><?xml version="1.0" encoding="utf-8"?>
<ds:datastoreItem xmlns:ds="http://schemas.openxmlformats.org/officeDocument/2006/customXml" ds:itemID="{EF1FB2ED-B69F-455A-B191-F27C3B357D10}"/>
</file>

<file path=customXml/itemProps3.xml><?xml version="1.0" encoding="utf-8"?>
<ds:datastoreItem xmlns:ds="http://schemas.openxmlformats.org/officeDocument/2006/customXml" ds:itemID="{C46E0DE4-00CD-42C4-8E6A-3B033F7190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576</TotalTime>
  <Words>939</Words>
  <Application>Microsoft Office PowerPoint</Application>
  <PresentationFormat>Widescreen</PresentationFormat>
  <Paragraphs>87</Paragraphs>
  <Slides>15</Slides>
  <Notes>9</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Aptos</vt:lpstr>
      <vt:lpstr>Arial</vt:lpstr>
      <vt:lpstr>Jost</vt:lpstr>
      <vt:lpstr>Segoe Sans</vt:lpstr>
      <vt:lpstr>System Font Regular</vt:lpstr>
      <vt:lpstr>Wingdings</vt:lpstr>
      <vt:lpstr>Office Theme</vt:lpstr>
      <vt:lpstr>1_Office Theme</vt:lpstr>
      <vt:lpstr>PowerPoint Presentation</vt:lpstr>
      <vt:lpstr>Guidelines for Remote Learning Live Lessons  -  إرشادات التعلم عن بعد While using the Virtual platform, the following guidelines are essential to be followed to make learning meaningful. يجب اتباع التعليمات الآتية عند التعلم عن بعد </vt:lpstr>
      <vt:lpstr>Be a GEM</vt:lpstr>
      <vt:lpstr>Learn Like a GEM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thing I learned today is…………………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Maju Davis</dc:creator>
  <cp:lastModifiedBy>Abeir Elsaid</cp:lastModifiedBy>
  <cp:revision>87</cp:revision>
  <dcterms:created xsi:type="dcterms:W3CDTF">2025-02-20T10:54:20Z</dcterms:created>
  <dcterms:modified xsi:type="dcterms:W3CDTF">2026-04-06T21:49:48Z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0x01010011BBDED9341D034EA324BB1FED6473F7</vt:lpwstr>
  </property>
</Properties>
</file>