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ink/ink1.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xml" ContentType="application/inkml+xml"/>
  <Override PartName="/ppt/ink/ink20.xml" ContentType="application/inkml+xml"/>
  <Override PartName="/ppt/ink/ink21.xml" ContentType="application/inkml+xml"/>
  <Override PartName="/ppt/ink/ink2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7" r:id="rId2"/>
    <p:sldId id="4291" r:id="rId3"/>
    <p:sldId id="4286" r:id="rId4"/>
    <p:sldId id="258" r:id="rId5"/>
    <p:sldId id="264" r:id="rId6"/>
    <p:sldId id="4282" r:id="rId7"/>
    <p:sldId id="4292" r:id="rId8"/>
    <p:sldId id="4287" r:id="rId9"/>
    <p:sldId id="4288" r:id="rId10"/>
    <p:sldId id="4289" r:id="rId11"/>
    <p:sldId id="265" r:id="rId12"/>
    <p:sldId id="4278" r:id="rId13"/>
    <p:sldId id="266" r:id="rId14"/>
    <p:sldId id="268" r:id="rId15"/>
    <p:sldId id="4293" r:id="rId16"/>
    <p:sldId id="2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03528C-44B5-4D0C-9007-966B584CEB44}" v="3" dt="2026-04-02T16:23:11.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 Id="rId27"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nass Sharfeldin" userId="3fd56795-faaf-4781-80e1-b222405f1f37" providerId="ADAL" clId="{BCABE5D2-1EFB-441B-ABE3-5F613648BFF9}"/>
    <pc:docChg chg="undo custSel addSld delSld modSld sldOrd">
      <pc:chgData name="Enass Sharfeldin" userId="3fd56795-faaf-4781-80e1-b222405f1f37" providerId="ADAL" clId="{BCABE5D2-1EFB-441B-ABE3-5F613648BFF9}" dt="2026-04-01T16:15:10.565" v="815"/>
      <pc:docMkLst>
        <pc:docMk/>
      </pc:docMkLst>
      <pc:sldChg chg="modSp mod">
        <pc:chgData name="Enass Sharfeldin" userId="3fd56795-faaf-4781-80e1-b222405f1f37" providerId="ADAL" clId="{BCABE5D2-1EFB-441B-ABE3-5F613648BFF9}" dt="2026-04-01T12:59:36.353" v="49" actId="20577"/>
        <pc:sldMkLst>
          <pc:docMk/>
          <pc:sldMk cId="1979043880" sldId="258"/>
        </pc:sldMkLst>
        <pc:spChg chg="mod">
          <ac:chgData name="Enass Sharfeldin" userId="3fd56795-faaf-4781-80e1-b222405f1f37" providerId="ADAL" clId="{BCABE5D2-1EFB-441B-ABE3-5F613648BFF9}" dt="2026-04-01T12:59:22.893" v="43" actId="20577"/>
          <ac:spMkLst>
            <pc:docMk/>
            <pc:sldMk cId="1979043880" sldId="258"/>
            <ac:spMk id="5" creationId="{3C4A7F30-B49F-85CD-5D7D-620ED9FAEFF6}"/>
          </ac:spMkLst>
        </pc:spChg>
        <pc:spChg chg="mod">
          <ac:chgData name="Enass Sharfeldin" userId="3fd56795-faaf-4781-80e1-b222405f1f37" providerId="ADAL" clId="{BCABE5D2-1EFB-441B-ABE3-5F613648BFF9}" dt="2026-04-01T12:59:36.353" v="49" actId="20577"/>
          <ac:spMkLst>
            <pc:docMk/>
            <pc:sldMk cId="1979043880" sldId="258"/>
            <ac:spMk id="8" creationId="{06F27C76-BD3C-0290-88A6-EAC4B448B0FD}"/>
          </ac:spMkLst>
        </pc:spChg>
      </pc:sldChg>
      <pc:sldChg chg="addSp delSp modSp mod">
        <pc:chgData name="Enass Sharfeldin" userId="3fd56795-faaf-4781-80e1-b222405f1f37" providerId="ADAL" clId="{BCABE5D2-1EFB-441B-ABE3-5F613648BFF9}" dt="2026-04-01T16:14:54.952" v="813" actId="1076"/>
        <pc:sldMkLst>
          <pc:docMk/>
          <pc:sldMk cId="4216562777" sldId="265"/>
        </pc:sldMkLst>
        <pc:spChg chg="mod">
          <ac:chgData name="Enass Sharfeldin" userId="3fd56795-faaf-4781-80e1-b222405f1f37" providerId="ADAL" clId="{BCABE5D2-1EFB-441B-ABE3-5F613648BFF9}" dt="2026-04-01T14:16:25.695" v="574" actId="14100"/>
          <ac:spMkLst>
            <pc:docMk/>
            <pc:sldMk cId="4216562777" sldId="265"/>
            <ac:spMk id="13" creationId="{7F1C8D69-353A-C2CA-769A-E9021F2560B0}"/>
          </ac:spMkLst>
        </pc:spChg>
        <pc:spChg chg="mod">
          <ac:chgData name="Enass Sharfeldin" userId="3fd56795-faaf-4781-80e1-b222405f1f37" providerId="ADAL" clId="{BCABE5D2-1EFB-441B-ABE3-5F613648BFF9}" dt="2026-04-01T14:16:21.575" v="573" actId="14100"/>
          <ac:spMkLst>
            <pc:docMk/>
            <pc:sldMk cId="4216562777" sldId="265"/>
            <ac:spMk id="14" creationId="{5FD9FF5E-ED4C-543D-8B0B-A263FC423AFE}"/>
          </ac:spMkLst>
        </pc:spChg>
        <pc:spChg chg="mod">
          <ac:chgData name="Enass Sharfeldin" userId="3fd56795-faaf-4781-80e1-b222405f1f37" providerId="ADAL" clId="{BCABE5D2-1EFB-441B-ABE3-5F613648BFF9}" dt="2026-04-01T14:16:00.971" v="570" actId="1076"/>
          <ac:spMkLst>
            <pc:docMk/>
            <pc:sldMk cId="4216562777" sldId="265"/>
            <ac:spMk id="15" creationId="{17A967C2-98A4-BC57-9FCA-78A89B1A50E8}"/>
          </ac:spMkLst>
        </pc:spChg>
        <pc:spChg chg="mod">
          <ac:chgData name="Enass Sharfeldin" userId="3fd56795-faaf-4781-80e1-b222405f1f37" providerId="ADAL" clId="{BCABE5D2-1EFB-441B-ABE3-5F613648BFF9}" dt="2026-04-01T14:16:14.324" v="572" actId="20577"/>
          <ac:spMkLst>
            <pc:docMk/>
            <pc:sldMk cId="4216562777" sldId="265"/>
            <ac:spMk id="16" creationId="{E8400D6C-F8A3-3976-308D-F9BF4DF4D992}"/>
          </ac:spMkLst>
        </pc:spChg>
        <pc:picChg chg="add mod">
          <ac:chgData name="Enass Sharfeldin" userId="3fd56795-faaf-4781-80e1-b222405f1f37" providerId="ADAL" clId="{BCABE5D2-1EFB-441B-ABE3-5F613648BFF9}" dt="2026-04-01T16:14:54.952" v="813" actId="1076"/>
          <ac:picMkLst>
            <pc:docMk/>
            <pc:sldMk cId="4216562777" sldId="265"/>
            <ac:picMk id="2" creationId="{BEBADDCB-7B40-2BC4-DD31-E3A4BC318B7D}"/>
          </ac:picMkLst>
        </pc:picChg>
        <pc:picChg chg="mod">
          <ac:chgData name="Enass Sharfeldin" userId="3fd56795-faaf-4781-80e1-b222405f1f37" providerId="ADAL" clId="{BCABE5D2-1EFB-441B-ABE3-5F613648BFF9}" dt="2026-04-01T14:16:27.709" v="575" actId="1076"/>
          <ac:picMkLst>
            <pc:docMk/>
            <pc:sldMk cId="4216562777" sldId="265"/>
            <ac:picMk id="17" creationId="{F7FCAD14-314D-96EA-D55F-404DCEA3077F}"/>
          </ac:picMkLst>
        </pc:picChg>
        <pc:picChg chg="del">
          <ac:chgData name="Enass Sharfeldin" userId="3fd56795-faaf-4781-80e1-b222405f1f37" providerId="ADAL" clId="{BCABE5D2-1EFB-441B-ABE3-5F613648BFF9}" dt="2026-04-01T16:14:50.121" v="811" actId="478"/>
          <ac:picMkLst>
            <pc:docMk/>
            <pc:sldMk cId="4216562777" sldId="265"/>
            <ac:picMk id="20" creationId="{B38DE9E1-AFE0-E85D-BCAB-04786CBA5383}"/>
          </ac:picMkLst>
        </pc:picChg>
      </pc:sldChg>
      <pc:sldChg chg="addSp delSp modSp mod">
        <pc:chgData name="Enass Sharfeldin" userId="3fd56795-faaf-4781-80e1-b222405f1f37" providerId="ADAL" clId="{BCABE5D2-1EFB-441B-ABE3-5F613648BFF9}" dt="2026-04-01T16:15:10.565" v="815"/>
        <pc:sldMkLst>
          <pc:docMk/>
          <pc:sldMk cId="1479780095" sldId="266"/>
        </pc:sldMkLst>
        <pc:spChg chg="mod">
          <ac:chgData name="Enass Sharfeldin" userId="3fd56795-faaf-4781-80e1-b222405f1f37" providerId="ADAL" clId="{BCABE5D2-1EFB-441B-ABE3-5F613648BFF9}" dt="2026-04-01T14:17:42.490" v="576"/>
          <ac:spMkLst>
            <pc:docMk/>
            <pc:sldMk cId="1479780095" sldId="266"/>
            <ac:spMk id="4" creationId="{601ACA36-0D52-6138-7D76-E6435F613E32}"/>
          </ac:spMkLst>
        </pc:spChg>
        <pc:picChg chg="del">
          <ac:chgData name="Enass Sharfeldin" userId="3fd56795-faaf-4781-80e1-b222405f1f37" providerId="ADAL" clId="{BCABE5D2-1EFB-441B-ABE3-5F613648BFF9}" dt="2026-04-01T16:14:59.640" v="814" actId="478"/>
          <ac:picMkLst>
            <pc:docMk/>
            <pc:sldMk cId="1479780095" sldId="266"/>
            <ac:picMk id="2" creationId="{3D004B4D-7091-684E-1832-820E29930EC3}"/>
          </ac:picMkLst>
        </pc:picChg>
        <pc:picChg chg="add mod">
          <ac:chgData name="Enass Sharfeldin" userId="3fd56795-faaf-4781-80e1-b222405f1f37" providerId="ADAL" clId="{BCABE5D2-1EFB-441B-ABE3-5F613648BFF9}" dt="2026-04-01T16:15:10.565" v="815"/>
          <ac:picMkLst>
            <pc:docMk/>
            <pc:sldMk cId="1479780095" sldId="266"/>
            <ac:picMk id="3" creationId="{B3DF52DB-8620-35F1-85B7-C3DA9EB1A087}"/>
          </ac:picMkLst>
        </pc:picChg>
      </pc:sldChg>
      <pc:sldChg chg="modSp mod">
        <pc:chgData name="Enass Sharfeldin" userId="3fd56795-faaf-4781-80e1-b222405f1f37" providerId="ADAL" clId="{BCABE5D2-1EFB-441B-ABE3-5F613648BFF9}" dt="2026-04-01T14:56:21.160" v="765" actId="13926"/>
        <pc:sldMkLst>
          <pc:docMk/>
          <pc:sldMk cId="2371503483" sldId="268"/>
        </pc:sldMkLst>
        <pc:spChg chg="mod">
          <ac:chgData name="Enass Sharfeldin" userId="3fd56795-faaf-4781-80e1-b222405f1f37" providerId="ADAL" clId="{BCABE5D2-1EFB-441B-ABE3-5F613648BFF9}" dt="2026-04-01T14:56:21.160" v="765" actId="13926"/>
          <ac:spMkLst>
            <pc:docMk/>
            <pc:sldMk cId="2371503483" sldId="268"/>
            <ac:spMk id="2" creationId="{F5A83337-B042-A3A2-61CC-8272A115FE22}"/>
          </ac:spMkLst>
        </pc:spChg>
      </pc:sldChg>
      <pc:sldChg chg="modSp mod">
        <pc:chgData name="Enass Sharfeldin" userId="3fd56795-faaf-4781-80e1-b222405f1f37" providerId="ADAL" clId="{BCABE5D2-1EFB-441B-ABE3-5F613648BFF9}" dt="2026-04-01T12:32:32.946" v="9" actId="20577"/>
        <pc:sldMkLst>
          <pc:docMk/>
          <pc:sldMk cId="3633063484" sldId="277"/>
        </pc:sldMkLst>
        <pc:spChg chg="mod">
          <ac:chgData name="Enass Sharfeldin" userId="3fd56795-faaf-4781-80e1-b222405f1f37" providerId="ADAL" clId="{BCABE5D2-1EFB-441B-ABE3-5F613648BFF9}" dt="2026-04-01T12:32:32.946" v="9" actId="20577"/>
          <ac:spMkLst>
            <pc:docMk/>
            <pc:sldMk cId="3633063484" sldId="277"/>
            <ac:spMk id="11" creationId="{DF77EE45-48AC-8F67-0CC6-933A8F604EBE}"/>
          </ac:spMkLst>
        </pc:spChg>
      </pc:sldChg>
      <pc:sldChg chg="addSp delSp modSp mod">
        <pc:chgData name="Enass Sharfeldin" userId="3fd56795-faaf-4781-80e1-b222405f1f37" providerId="ADAL" clId="{BCABE5D2-1EFB-441B-ABE3-5F613648BFF9}" dt="2026-04-01T16:14:09.235" v="810" actId="1076"/>
        <pc:sldMkLst>
          <pc:docMk/>
          <pc:sldMk cId="3371738994" sldId="4278"/>
        </pc:sldMkLst>
        <pc:spChg chg="add del mod">
          <ac:chgData name="Enass Sharfeldin" userId="3fd56795-faaf-4781-80e1-b222405f1f37" providerId="ADAL" clId="{BCABE5D2-1EFB-441B-ABE3-5F613648BFF9}" dt="2026-04-01T16:11:16.875" v="798" actId="478"/>
          <ac:spMkLst>
            <pc:docMk/>
            <pc:sldMk cId="3371738994" sldId="4278"/>
            <ac:spMk id="3" creationId="{0479A400-76E7-6E3C-F454-53FAD41B51A1}"/>
          </ac:spMkLst>
        </pc:spChg>
        <pc:spChg chg="add del mod">
          <ac:chgData name="Enass Sharfeldin" userId="3fd56795-faaf-4781-80e1-b222405f1f37" providerId="ADAL" clId="{BCABE5D2-1EFB-441B-ABE3-5F613648BFF9}" dt="2026-04-01T16:11:46.945" v="803" actId="478"/>
          <ac:spMkLst>
            <pc:docMk/>
            <pc:sldMk cId="3371738994" sldId="4278"/>
            <ac:spMk id="6" creationId="{DE82E2A8-5B7B-4B1F-B421-64E305937B7A}"/>
          </ac:spMkLst>
        </pc:spChg>
        <pc:spChg chg="add del">
          <ac:chgData name="Enass Sharfeldin" userId="3fd56795-faaf-4781-80e1-b222405f1f37" providerId="ADAL" clId="{BCABE5D2-1EFB-441B-ABE3-5F613648BFF9}" dt="2026-04-01T16:12:18.582" v="805" actId="22"/>
          <ac:spMkLst>
            <pc:docMk/>
            <pc:sldMk cId="3371738994" sldId="4278"/>
            <ac:spMk id="8" creationId="{279EE06D-5992-8239-619A-D9F757959D3A}"/>
          </ac:spMkLst>
        </pc:spChg>
        <pc:spChg chg="add del">
          <ac:chgData name="Enass Sharfeldin" userId="3fd56795-faaf-4781-80e1-b222405f1f37" providerId="ADAL" clId="{BCABE5D2-1EFB-441B-ABE3-5F613648BFF9}" dt="2026-04-01T16:12:39.095" v="807" actId="22"/>
          <ac:spMkLst>
            <pc:docMk/>
            <pc:sldMk cId="3371738994" sldId="4278"/>
            <ac:spMk id="11" creationId="{1968EDD0-D50A-1E44-80E3-8DF8D9FCE939}"/>
          </ac:spMkLst>
        </pc:spChg>
        <pc:spChg chg="del">
          <ac:chgData name="Enass Sharfeldin" userId="3fd56795-faaf-4781-80e1-b222405f1f37" providerId="ADAL" clId="{BCABE5D2-1EFB-441B-ABE3-5F613648BFF9}" dt="2026-04-01T16:11:06.629" v="792" actId="478"/>
          <ac:spMkLst>
            <pc:docMk/>
            <pc:sldMk cId="3371738994" sldId="4278"/>
            <ac:spMk id="12" creationId="{480C7EAB-ABA3-1AEF-62EB-D125197B2FAF}"/>
          </ac:spMkLst>
        </pc:spChg>
        <pc:spChg chg="add mod">
          <ac:chgData name="Enass Sharfeldin" userId="3fd56795-faaf-4781-80e1-b222405f1f37" providerId="ADAL" clId="{BCABE5D2-1EFB-441B-ABE3-5F613648BFF9}" dt="2026-04-01T16:14:09.235" v="810" actId="1076"/>
          <ac:spMkLst>
            <pc:docMk/>
            <pc:sldMk cId="3371738994" sldId="4278"/>
            <ac:spMk id="14" creationId="{236D5E8C-C9F5-D04E-093E-A5C64B98A3FD}"/>
          </ac:spMkLst>
        </pc:spChg>
      </pc:sldChg>
      <pc:sldChg chg="addSp delSp modSp mod">
        <pc:chgData name="Enass Sharfeldin" userId="3fd56795-faaf-4781-80e1-b222405f1f37" providerId="ADAL" clId="{BCABE5D2-1EFB-441B-ABE3-5F613648BFF9}" dt="2026-04-01T13:09:20.666" v="82" actId="14100"/>
        <pc:sldMkLst>
          <pc:docMk/>
          <pc:sldMk cId="2566287261" sldId="4282"/>
        </pc:sldMkLst>
        <pc:spChg chg="mod">
          <ac:chgData name="Enass Sharfeldin" userId="3fd56795-faaf-4781-80e1-b222405f1f37" providerId="ADAL" clId="{BCABE5D2-1EFB-441B-ABE3-5F613648BFF9}" dt="2026-04-01T13:09:20.666" v="82" actId="14100"/>
          <ac:spMkLst>
            <pc:docMk/>
            <pc:sldMk cId="2566287261" sldId="4282"/>
            <ac:spMk id="2" creationId="{82712C72-7D97-57A6-ACB8-9F7C1E109B09}"/>
          </ac:spMkLst>
        </pc:spChg>
        <pc:spChg chg="del">
          <ac:chgData name="Enass Sharfeldin" userId="3fd56795-faaf-4781-80e1-b222405f1f37" providerId="ADAL" clId="{BCABE5D2-1EFB-441B-ABE3-5F613648BFF9}" dt="2026-04-01T13:08:28.908" v="50" actId="478"/>
          <ac:spMkLst>
            <pc:docMk/>
            <pc:sldMk cId="2566287261" sldId="4282"/>
            <ac:spMk id="5" creationId="{9BD0B560-A82A-489F-8AFC-253ADE33A573}"/>
          </ac:spMkLst>
        </pc:spChg>
        <pc:picChg chg="del">
          <ac:chgData name="Enass Sharfeldin" userId="3fd56795-faaf-4781-80e1-b222405f1f37" providerId="ADAL" clId="{BCABE5D2-1EFB-441B-ABE3-5F613648BFF9}" dt="2026-04-01T13:08:45.530" v="56" actId="478"/>
          <ac:picMkLst>
            <pc:docMk/>
            <pc:sldMk cId="2566287261" sldId="4282"/>
            <ac:picMk id="4" creationId="{AF6510C9-B1F8-0470-9F39-400B80D46AB7}"/>
          </ac:picMkLst>
        </pc:picChg>
        <pc:picChg chg="add mod">
          <ac:chgData name="Enass Sharfeldin" userId="3fd56795-faaf-4781-80e1-b222405f1f37" providerId="ADAL" clId="{BCABE5D2-1EFB-441B-ABE3-5F613648BFF9}" dt="2026-04-01T13:08:51.960" v="57" actId="1076"/>
          <ac:picMkLst>
            <pc:docMk/>
            <pc:sldMk cId="2566287261" sldId="4282"/>
            <ac:picMk id="6" creationId="{4FA6604C-65C7-6F02-A501-0E5D0F8285D0}"/>
          </ac:picMkLst>
        </pc:picChg>
      </pc:sldChg>
      <pc:sldChg chg="addSp delSp modSp mod ord">
        <pc:chgData name="Enass Sharfeldin" userId="3fd56795-faaf-4781-80e1-b222405f1f37" providerId="ADAL" clId="{BCABE5D2-1EFB-441B-ABE3-5F613648BFF9}" dt="2026-04-01T12:55:21.610" v="37" actId="207"/>
        <pc:sldMkLst>
          <pc:docMk/>
          <pc:sldMk cId="197967267" sldId="4286"/>
        </pc:sldMkLst>
        <pc:spChg chg="add mod">
          <ac:chgData name="Enass Sharfeldin" userId="3fd56795-faaf-4781-80e1-b222405f1f37" providerId="ADAL" clId="{BCABE5D2-1EFB-441B-ABE3-5F613648BFF9}" dt="2026-04-01T12:53:48.849" v="16" actId="13926"/>
          <ac:spMkLst>
            <pc:docMk/>
            <pc:sldMk cId="197967267" sldId="4286"/>
            <ac:spMk id="2" creationId="{13257C30-AD5B-DBAB-FD67-D5D512395CCE}"/>
          </ac:spMkLst>
        </pc:spChg>
        <pc:spChg chg="del">
          <ac:chgData name="Enass Sharfeldin" userId="3fd56795-faaf-4781-80e1-b222405f1f37" providerId="ADAL" clId="{BCABE5D2-1EFB-441B-ABE3-5F613648BFF9}" dt="2026-04-01T12:52:04.201" v="10" actId="478"/>
          <ac:spMkLst>
            <pc:docMk/>
            <pc:sldMk cId="197967267" sldId="4286"/>
            <ac:spMk id="3" creationId="{6F56A26F-4F77-FEB1-16E1-BB4B95F92305}"/>
          </ac:spMkLst>
        </pc:spChg>
        <pc:spChg chg="add mod">
          <ac:chgData name="Enass Sharfeldin" userId="3fd56795-faaf-4781-80e1-b222405f1f37" providerId="ADAL" clId="{BCABE5D2-1EFB-441B-ABE3-5F613648BFF9}" dt="2026-04-01T12:52:06.800" v="11"/>
          <ac:spMkLst>
            <pc:docMk/>
            <pc:sldMk cId="197967267" sldId="4286"/>
            <ac:spMk id="4" creationId="{E51BC0C7-0F3C-7644-3558-2D50A86C7672}"/>
          </ac:spMkLst>
        </pc:spChg>
        <pc:spChg chg="add mod">
          <ac:chgData name="Enass Sharfeldin" userId="3fd56795-faaf-4781-80e1-b222405f1f37" providerId="ADAL" clId="{BCABE5D2-1EFB-441B-ABE3-5F613648BFF9}" dt="2026-04-01T12:55:21.610" v="37" actId="207"/>
          <ac:spMkLst>
            <pc:docMk/>
            <pc:sldMk cId="197967267" sldId="4286"/>
            <ac:spMk id="5" creationId="{2205B0A6-CC13-E39F-116C-1F4BF17BE77D}"/>
          </ac:spMkLst>
        </pc:spChg>
      </pc:sldChg>
      <pc:sldChg chg="addSp delSp modSp mod">
        <pc:chgData name="Enass Sharfeldin" userId="3fd56795-faaf-4781-80e1-b222405f1f37" providerId="ADAL" clId="{BCABE5D2-1EFB-441B-ABE3-5F613648BFF9}" dt="2026-04-01T13:55:55.486" v="234" actId="1076"/>
        <pc:sldMkLst>
          <pc:docMk/>
          <pc:sldMk cId="3778138477" sldId="4287"/>
        </pc:sldMkLst>
        <pc:spChg chg="add mod">
          <ac:chgData name="Enass Sharfeldin" userId="3fd56795-faaf-4781-80e1-b222405f1f37" providerId="ADAL" clId="{BCABE5D2-1EFB-441B-ABE3-5F613648BFF9}" dt="2026-04-01T13:23:30.825" v="190" actId="1076"/>
          <ac:spMkLst>
            <pc:docMk/>
            <pc:sldMk cId="3778138477" sldId="4287"/>
            <ac:spMk id="5" creationId="{D73755DD-1A05-2D6D-1EE0-B26C67F7BBE5}"/>
          </ac:spMkLst>
        </pc:spChg>
        <pc:spChg chg="mod">
          <ac:chgData name="Enass Sharfeldin" userId="3fd56795-faaf-4781-80e1-b222405f1f37" providerId="ADAL" clId="{BCABE5D2-1EFB-441B-ABE3-5F613648BFF9}" dt="2026-04-01T13:23:40.391" v="192" actId="1076"/>
          <ac:spMkLst>
            <pc:docMk/>
            <pc:sldMk cId="3778138477" sldId="4287"/>
            <ac:spMk id="7" creationId="{289B61B3-CAE3-AA2B-5A07-738F9E3D7B78}"/>
          </ac:spMkLst>
        </pc:spChg>
        <pc:spChg chg="del">
          <ac:chgData name="Enass Sharfeldin" userId="3fd56795-faaf-4781-80e1-b222405f1f37" providerId="ADAL" clId="{BCABE5D2-1EFB-441B-ABE3-5F613648BFF9}" dt="2026-04-01T13:19:38.713" v="151" actId="478"/>
          <ac:spMkLst>
            <pc:docMk/>
            <pc:sldMk cId="3778138477" sldId="4287"/>
            <ac:spMk id="25" creationId="{CE17F0EC-A668-29C1-6F8B-9B5DD840294F}"/>
          </ac:spMkLst>
        </pc:spChg>
        <pc:picChg chg="add mod modCrop">
          <ac:chgData name="Enass Sharfeldin" userId="3fd56795-faaf-4781-80e1-b222405f1f37" providerId="ADAL" clId="{BCABE5D2-1EFB-441B-ABE3-5F613648BFF9}" dt="2026-04-01T13:55:16.188" v="227" actId="14100"/>
          <ac:picMkLst>
            <pc:docMk/>
            <pc:sldMk cId="3778138477" sldId="4287"/>
            <ac:picMk id="3" creationId="{89632D69-07F3-3FA1-6106-546103021799}"/>
          </ac:picMkLst>
        </pc:picChg>
        <pc:picChg chg="del">
          <ac:chgData name="Enass Sharfeldin" userId="3fd56795-faaf-4781-80e1-b222405f1f37" providerId="ADAL" clId="{BCABE5D2-1EFB-441B-ABE3-5F613648BFF9}" dt="2026-04-01T13:19:35.360" v="150" actId="478"/>
          <ac:picMkLst>
            <pc:docMk/>
            <pc:sldMk cId="3778138477" sldId="4287"/>
            <ac:picMk id="4" creationId="{C2C5EC04-1AD4-1A8A-5F6F-FC03DCEDA832}"/>
          </ac:picMkLst>
        </pc:picChg>
        <pc:picChg chg="add mod modCrop">
          <ac:chgData name="Enass Sharfeldin" userId="3fd56795-faaf-4781-80e1-b222405f1f37" providerId="ADAL" clId="{BCABE5D2-1EFB-441B-ABE3-5F613648BFF9}" dt="2026-04-01T13:55:55.486" v="234" actId="1076"/>
          <ac:picMkLst>
            <pc:docMk/>
            <pc:sldMk cId="3778138477" sldId="4287"/>
            <ac:picMk id="6" creationId="{AA84020C-901F-2558-10B0-52505BBAF197}"/>
          </ac:picMkLst>
        </pc:picChg>
        <pc:picChg chg="del">
          <ac:chgData name="Enass Sharfeldin" userId="3fd56795-faaf-4781-80e1-b222405f1f37" providerId="ADAL" clId="{BCABE5D2-1EFB-441B-ABE3-5F613648BFF9}" dt="2026-04-01T13:19:26.825" v="147" actId="478"/>
          <ac:picMkLst>
            <pc:docMk/>
            <pc:sldMk cId="3778138477" sldId="4287"/>
            <ac:picMk id="10" creationId="{C2116729-9B86-C8E2-0BFD-D86068A9E320}"/>
          </ac:picMkLst>
        </pc:picChg>
      </pc:sldChg>
      <pc:sldChg chg="addSp delSp modSp mod">
        <pc:chgData name="Enass Sharfeldin" userId="3fd56795-faaf-4781-80e1-b222405f1f37" providerId="ADAL" clId="{BCABE5D2-1EFB-441B-ABE3-5F613648BFF9}" dt="2026-04-01T13:31:41.283" v="205" actId="14100"/>
        <pc:sldMkLst>
          <pc:docMk/>
          <pc:sldMk cId="2132076449" sldId="4288"/>
        </pc:sldMkLst>
        <pc:spChg chg="del">
          <ac:chgData name="Enass Sharfeldin" userId="3fd56795-faaf-4781-80e1-b222405f1f37" providerId="ADAL" clId="{BCABE5D2-1EFB-441B-ABE3-5F613648BFF9}" dt="2026-04-01T13:30:36.067" v="195" actId="478"/>
          <ac:spMkLst>
            <pc:docMk/>
            <pc:sldMk cId="2132076449" sldId="4288"/>
            <ac:spMk id="2" creationId="{6B2568C3-32C9-5255-DB69-911916C633A7}"/>
          </ac:spMkLst>
        </pc:spChg>
        <pc:spChg chg="del">
          <ac:chgData name="Enass Sharfeldin" userId="3fd56795-faaf-4781-80e1-b222405f1f37" providerId="ADAL" clId="{BCABE5D2-1EFB-441B-ABE3-5F613648BFF9}" dt="2026-04-01T13:30:29.719" v="193" actId="478"/>
          <ac:spMkLst>
            <pc:docMk/>
            <pc:sldMk cId="2132076449" sldId="4288"/>
            <ac:spMk id="6" creationId="{A8470374-5049-F6AF-0FEE-5C671B7E7F74}"/>
          </ac:spMkLst>
        </pc:spChg>
        <pc:spChg chg="mod">
          <ac:chgData name="Enass Sharfeldin" userId="3fd56795-faaf-4781-80e1-b222405f1f37" providerId="ADAL" clId="{BCABE5D2-1EFB-441B-ABE3-5F613648BFF9}" dt="2026-04-01T13:31:41.283" v="205" actId="14100"/>
          <ac:spMkLst>
            <pc:docMk/>
            <pc:sldMk cId="2132076449" sldId="4288"/>
            <ac:spMk id="7" creationId="{12F3244C-EFD7-F54E-41B6-1A041D093471}"/>
          </ac:spMkLst>
        </pc:spChg>
        <pc:spChg chg="add mod">
          <ac:chgData name="Enass Sharfeldin" userId="3fd56795-faaf-4781-80e1-b222405f1f37" providerId="ADAL" clId="{BCABE5D2-1EFB-441B-ABE3-5F613648BFF9}" dt="2026-04-01T13:31:27.336" v="201"/>
          <ac:spMkLst>
            <pc:docMk/>
            <pc:sldMk cId="2132076449" sldId="4288"/>
            <ac:spMk id="8" creationId="{1D345CEA-BAF5-756D-5ED2-1C1CB641A916}"/>
          </ac:spMkLst>
        </pc:spChg>
        <pc:picChg chg="del">
          <ac:chgData name="Enass Sharfeldin" userId="3fd56795-faaf-4781-80e1-b222405f1f37" providerId="ADAL" clId="{BCABE5D2-1EFB-441B-ABE3-5F613648BFF9}" dt="2026-04-01T13:30:32.481" v="194" actId="478"/>
          <ac:picMkLst>
            <pc:docMk/>
            <pc:sldMk cId="2132076449" sldId="4288"/>
            <ac:picMk id="4" creationId="{5D77E310-38F7-40D5-E59C-55EC5707EA7E}"/>
          </ac:picMkLst>
        </pc:picChg>
        <pc:picChg chg="add mod">
          <ac:chgData name="Enass Sharfeldin" userId="3fd56795-faaf-4781-80e1-b222405f1f37" providerId="ADAL" clId="{BCABE5D2-1EFB-441B-ABE3-5F613648BFF9}" dt="2026-04-01T13:31:03.967" v="200" actId="14100"/>
          <ac:picMkLst>
            <pc:docMk/>
            <pc:sldMk cId="2132076449" sldId="4288"/>
            <ac:picMk id="5" creationId="{A666806C-CBC0-C83E-1973-B38E575CB33F}"/>
          </ac:picMkLst>
        </pc:picChg>
      </pc:sldChg>
      <pc:sldChg chg="addSp delSp modSp mod">
        <pc:chgData name="Enass Sharfeldin" userId="3fd56795-faaf-4781-80e1-b222405f1f37" providerId="ADAL" clId="{BCABE5D2-1EFB-441B-ABE3-5F613648BFF9}" dt="2026-04-01T16:02:07.224" v="785" actId="9405"/>
        <pc:sldMkLst>
          <pc:docMk/>
          <pc:sldMk cId="992311459" sldId="4289"/>
        </pc:sldMkLst>
        <pc:spChg chg="del">
          <ac:chgData name="Enass Sharfeldin" userId="3fd56795-faaf-4781-80e1-b222405f1f37" providerId="ADAL" clId="{BCABE5D2-1EFB-441B-ABE3-5F613648BFF9}" dt="2026-04-01T13:32:36.601" v="206" actId="478"/>
          <ac:spMkLst>
            <pc:docMk/>
            <pc:sldMk cId="992311459" sldId="4289"/>
            <ac:spMk id="2" creationId="{698A2CCA-6191-A97F-85B1-DC014821E359}"/>
          </ac:spMkLst>
        </pc:spChg>
        <pc:spChg chg="del">
          <ac:chgData name="Enass Sharfeldin" userId="3fd56795-faaf-4781-80e1-b222405f1f37" providerId="ADAL" clId="{BCABE5D2-1EFB-441B-ABE3-5F613648BFF9}" dt="2026-04-01T13:32:42.864" v="208" actId="478"/>
          <ac:spMkLst>
            <pc:docMk/>
            <pc:sldMk cId="992311459" sldId="4289"/>
            <ac:spMk id="3" creationId="{EE0455CB-84BF-D892-FB29-1A625F7797F4}"/>
          </ac:spMkLst>
        </pc:spChg>
        <pc:spChg chg="del">
          <ac:chgData name="Enass Sharfeldin" userId="3fd56795-faaf-4781-80e1-b222405f1f37" providerId="ADAL" clId="{BCABE5D2-1EFB-441B-ABE3-5F613648BFF9}" dt="2026-04-01T13:32:55.540" v="212" actId="478"/>
          <ac:spMkLst>
            <pc:docMk/>
            <pc:sldMk cId="992311459" sldId="4289"/>
            <ac:spMk id="5" creationId="{0C3B9367-1D2B-CFB7-75C4-D93A8BC332F8}"/>
          </ac:spMkLst>
        </pc:spChg>
        <pc:spChg chg="mod">
          <ac:chgData name="Enass Sharfeldin" userId="3fd56795-faaf-4781-80e1-b222405f1f37" providerId="ADAL" clId="{BCABE5D2-1EFB-441B-ABE3-5F613648BFF9}" dt="2026-04-01T13:33:42.575" v="217" actId="14100"/>
          <ac:spMkLst>
            <pc:docMk/>
            <pc:sldMk cId="992311459" sldId="4289"/>
            <ac:spMk id="7" creationId="{64C2832C-CE1D-4BED-1A1B-A5BD7D0730C5}"/>
          </ac:spMkLst>
        </pc:spChg>
        <pc:spChg chg="del">
          <ac:chgData name="Enass Sharfeldin" userId="3fd56795-faaf-4781-80e1-b222405f1f37" providerId="ADAL" clId="{BCABE5D2-1EFB-441B-ABE3-5F613648BFF9}" dt="2026-04-01T13:32:40.702" v="207" actId="478"/>
          <ac:spMkLst>
            <pc:docMk/>
            <pc:sldMk cId="992311459" sldId="4289"/>
            <ac:spMk id="8" creationId="{1F4751BA-B1BD-EF6C-18D1-58C96404E48A}"/>
          </ac:spMkLst>
        </pc:spChg>
        <pc:spChg chg="del">
          <ac:chgData name="Enass Sharfeldin" userId="3fd56795-faaf-4781-80e1-b222405f1f37" providerId="ADAL" clId="{BCABE5D2-1EFB-441B-ABE3-5F613648BFF9}" dt="2026-04-01T13:32:46.338" v="209" actId="478"/>
          <ac:spMkLst>
            <pc:docMk/>
            <pc:sldMk cId="992311459" sldId="4289"/>
            <ac:spMk id="9" creationId="{F441C7B7-F854-7DE9-CD91-D74599EC1BB3}"/>
          </ac:spMkLst>
        </pc:spChg>
        <pc:spChg chg="add mod">
          <ac:chgData name="Enass Sharfeldin" userId="3fd56795-faaf-4781-80e1-b222405f1f37" providerId="ADAL" clId="{BCABE5D2-1EFB-441B-ABE3-5F613648BFF9}" dt="2026-04-01T13:57:25.272" v="255" actId="20577"/>
          <ac:spMkLst>
            <pc:docMk/>
            <pc:sldMk cId="992311459" sldId="4289"/>
            <ac:spMk id="11" creationId="{9E17B788-55F4-FA70-A9B4-DFDB18E19F6D}"/>
          </ac:spMkLst>
        </pc:spChg>
        <pc:picChg chg="del">
          <ac:chgData name="Enass Sharfeldin" userId="3fd56795-faaf-4781-80e1-b222405f1f37" providerId="ADAL" clId="{BCABE5D2-1EFB-441B-ABE3-5F613648BFF9}" dt="2026-04-01T13:33:23.821" v="213" actId="478"/>
          <ac:picMkLst>
            <pc:docMk/>
            <pc:sldMk cId="992311459" sldId="4289"/>
            <ac:picMk id="4" creationId="{66850EB1-9FD9-1D2A-83CB-9D4A5FC25223}"/>
          </ac:picMkLst>
        </pc:picChg>
        <pc:picChg chg="add del mod">
          <ac:chgData name="Enass Sharfeldin" userId="3fd56795-faaf-4781-80e1-b222405f1f37" providerId="ADAL" clId="{BCABE5D2-1EFB-441B-ABE3-5F613648BFF9}" dt="2026-04-01T13:55:22.839" v="228" actId="21"/>
          <ac:picMkLst>
            <pc:docMk/>
            <pc:sldMk cId="992311459" sldId="4289"/>
            <ac:picMk id="10" creationId="{2610EC1A-BFB4-2389-751F-D591643911B2}"/>
          </ac:picMkLst>
        </pc:picChg>
        <pc:picChg chg="add del">
          <ac:chgData name="Enass Sharfeldin" userId="3fd56795-faaf-4781-80e1-b222405f1f37" providerId="ADAL" clId="{BCABE5D2-1EFB-441B-ABE3-5F613648BFF9}" dt="2026-04-01T13:40:25.194" v="223" actId="478"/>
          <ac:picMkLst>
            <pc:docMk/>
            <pc:sldMk cId="992311459" sldId="4289"/>
            <ac:picMk id="13" creationId="{FE51868B-D891-2D3C-B76D-DFCCEB50BC68}"/>
          </ac:picMkLst>
        </pc:picChg>
        <pc:picChg chg="add mod">
          <ac:chgData name="Enass Sharfeldin" userId="3fd56795-faaf-4781-80e1-b222405f1f37" providerId="ADAL" clId="{BCABE5D2-1EFB-441B-ABE3-5F613648BFF9}" dt="2026-04-01T13:57:06.257" v="237" actId="14100"/>
          <ac:picMkLst>
            <pc:docMk/>
            <pc:sldMk cId="992311459" sldId="4289"/>
            <ac:picMk id="15" creationId="{F26241C4-D640-889F-7DC0-4D432820DE64}"/>
          </ac:picMkLst>
        </pc:picChg>
        <pc:inkChg chg="add del">
          <ac:chgData name="Enass Sharfeldin" userId="3fd56795-faaf-4781-80e1-b222405f1f37" providerId="ADAL" clId="{BCABE5D2-1EFB-441B-ABE3-5F613648BFF9}" dt="2026-04-01T13:58:55.226" v="257"/>
          <ac:inkMkLst>
            <pc:docMk/>
            <pc:sldMk cId="992311459" sldId="4289"/>
            <ac:inkMk id="16" creationId="{33688757-B046-9532-32DC-63D6CFBC72F8}"/>
          </ac:inkMkLst>
        </pc:inkChg>
        <pc:inkChg chg="add">
          <ac:chgData name="Enass Sharfeldin" userId="3fd56795-faaf-4781-80e1-b222405f1f37" providerId="ADAL" clId="{BCABE5D2-1EFB-441B-ABE3-5F613648BFF9}" dt="2026-04-01T13:58:55.226" v="257"/>
          <ac:inkMkLst>
            <pc:docMk/>
            <pc:sldMk cId="992311459" sldId="4289"/>
            <ac:inkMk id="17" creationId="{3F13C434-41F6-3798-01E6-9D5653E54F39}"/>
          </ac:inkMkLst>
        </pc:inkChg>
        <pc:inkChg chg="add del">
          <ac:chgData name="Enass Sharfeldin" userId="3fd56795-faaf-4781-80e1-b222405f1f37" providerId="ADAL" clId="{BCABE5D2-1EFB-441B-ABE3-5F613648BFF9}" dt="2026-04-01T14:01:44.898" v="294"/>
          <ac:inkMkLst>
            <pc:docMk/>
            <pc:sldMk cId="992311459" sldId="4289"/>
            <ac:inkMk id="18" creationId="{C5D9CF47-8007-7465-C443-316825EF661D}"/>
          </ac:inkMkLst>
        </pc:inkChg>
        <pc:inkChg chg="add del">
          <ac:chgData name="Enass Sharfeldin" userId="3fd56795-faaf-4781-80e1-b222405f1f37" providerId="ADAL" clId="{BCABE5D2-1EFB-441B-ABE3-5F613648BFF9}" dt="2026-04-01T13:59:28.331" v="260"/>
          <ac:inkMkLst>
            <pc:docMk/>
            <pc:sldMk cId="992311459" sldId="4289"/>
            <ac:inkMk id="19" creationId="{794FD4EC-3994-6198-E659-994CC59AB9E8}"/>
          </ac:inkMkLst>
        </pc:inkChg>
        <pc:inkChg chg="add del">
          <ac:chgData name="Enass Sharfeldin" userId="3fd56795-faaf-4781-80e1-b222405f1f37" providerId="ADAL" clId="{BCABE5D2-1EFB-441B-ABE3-5F613648BFF9}" dt="2026-04-01T13:59:36.052" v="262"/>
          <ac:inkMkLst>
            <pc:docMk/>
            <pc:sldMk cId="992311459" sldId="4289"/>
            <ac:inkMk id="20" creationId="{6B8B1278-DC48-F0BE-68F6-7D7613EE6FF8}"/>
          </ac:inkMkLst>
        </pc:inkChg>
        <pc:inkChg chg="add mod">
          <ac:chgData name="Enass Sharfeldin" userId="3fd56795-faaf-4781-80e1-b222405f1f37" providerId="ADAL" clId="{BCABE5D2-1EFB-441B-ABE3-5F613648BFF9}" dt="2026-04-01T13:59:36.947" v="263"/>
          <ac:inkMkLst>
            <pc:docMk/>
            <pc:sldMk cId="992311459" sldId="4289"/>
            <ac:inkMk id="21" creationId="{EA26FAEC-AB85-D708-B5A4-81C83BB304AC}"/>
          </ac:inkMkLst>
        </pc:inkChg>
        <pc:inkChg chg="add del">
          <ac:chgData name="Enass Sharfeldin" userId="3fd56795-faaf-4781-80e1-b222405f1f37" providerId="ADAL" clId="{BCABE5D2-1EFB-441B-ABE3-5F613648BFF9}" dt="2026-04-01T13:59:44.366" v="265"/>
          <ac:inkMkLst>
            <pc:docMk/>
            <pc:sldMk cId="992311459" sldId="4289"/>
            <ac:inkMk id="22" creationId="{CC86D18B-166B-35BD-7E86-F2827A984D7B}"/>
          </ac:inkMkLst>
        </pc:inkChg>
        <pc:inkChg chg="add del">
          <ac:chgData name="Enass Sharfeldin" userId="3fd56795-faaf-4781-80e1-b222405f1f37" providerId="ADAL" clId="{BCABE5D2-1EFB-441B-ABE3-5F613648BFF9}" dt="2026-04-01T13:59:49.048" v="266"/>
          <ac:inkMkLst>
            <pc:docMk/>
            <pc:sldMk cId="992311459" sldId="4289"/>
            <ac:inkMk id="23" creationId="{19DBAAE2-037B-E0AA-6278-26044BA4D025}"/>
          </ac:inkMkLst>
        </pc:inkChg>
        <pc:inkChg chg="add del">
          <ac:chgData name="Enass Sharfeldin" userId="3fd56795-faaf-4781-80e1-b222405f1f37" providerId="ADAL" clId="{BCABE5D2-1EFB-441B-ABE3-5F613648BFF9}" dt="2026-04-01T13:59:58.461" v="268"/>
          <ac:inkMkLst>
            <pc:docMk/>
            <pc:sldMk cId="992311459" sldId="4289"/>
            <ac:inkMk id="24" creationId="{30061519-8F68-830C-29A7-171606AA2176}"/>
          </ac:inkMkLst>
        </pc:inkChg>
        <pc:inkChg chg="add del">
          <ac:chgData name="Enass Sharfeldin" userId="3fd56795-faaf-4781-80e1-b222405f1f37" providerId="ADAL" clId="{BCABE5D2-1EFB-441B-ABE3-5F613648BFF9}" dt="2026-04-01T14:00:07.890" v="270"/>
          <ac:inkMkLst>
            <pc:docMk/>
            <pc:sldMk cId="992311459" sldId="4289"/>
            <ac:inkMk id="25" creationId="{1829D228-50D1-5D3F-11ED-518360FBA2DC}"/>
          </ac:inkMkLst>
        </pc:inkChg>
        <pc:inkChg chg="add del">
          <ac:chgData name="Enass Sharfeldin" userId="3fd56795-faaf-4781-80e1-b222405f1f37" providerId="ADAL" clId="{BCABE5D2-1EFB-441B-ABE3-5F613648BFF9}" dt="2026-04-01T14:00:11.139" v="271"/>
          <ac:inkMkLst>
            <pc:docMk/>
            <pc:sldMk cId="992311459" sldId="4289"/>
            <ac:inkMk id="26" creationId="{03BBA813-0AA5-4FA0-763C-BF40543945D2}"/>
          </ac:inkMkLst>
        </pc:inkChg>
        <pc:inkChg chg="add del">
          <ac:chgData name="Enass Sharfeldin" userId="3fd56795-faaf-4781-80e1-b222405f1f37" providerId="ADAL" clId="{BCABE5D2-1EFB-441B-ABE3-5F613648BFF9}" dt="2026-04-01T14:00:18.605" v="273"/>
          <ac:inkMkLst>
            <pc:docMk/>
            <pc:sldMk cId="992311459" sldId="4289"/>
            <ac:inkMk id="27" creationId="{8CC867B6-7FBB-7CC5-1D32-0441B19577D7}"/>
          </ac:inkMkLst>
        </pc:inkChg>
        <pc:inkChg chg="add mod">
          <ac:chgData name="Enass Sharfeldin" userId="3fd56795-faaf-4781-80e1-b222405f1f37" providerId="ADAL" clId="{BCABE5D2-1EFB-441B-ABE3-5F613648BFF9}" dt="2026-04-01T14:00:19.438" v="274"/>
          <ac:inkMkLst>
            <pc:docMk/>
            <pc:sldMk cId="992311459" sldId="4289"/>
            <ac:inkMk id="28" creationId="{1FC1A357-AB26-30F6-238C-DBAB3E711962}"/>
          </ac:inkMkLst>
        </pc:inkChg>
        <pc:inkChg chg="add del">
          <ac:chgData name="Enass Sharfeldin" userId="3fd56795-faaf-4781-80e1-b222405f1f37" providerId="ADAL" clId="{BCABE5D2-1EFB-441B-ABE3-5F613648BFF9}" dt="2026-04-01T14:01:45.938" v="295"/>
          <ac:inkMkLst>
            <pc:docMk/>
            <pc:sldMk cId="992311459" sldId="4289"/>
            <ac:inkMk id="29" creationId="{455812AD-455A-8633-F182-4983688FDF32}"/>
          </ac:inkMkLst>
        </pc:inkChg>
        <pc:inkChg chg="add del">
          <ac:chgData name="Enass Sharfeldin" userId="3fd56795-faaf-4781-80e1-b222405f1f37" providerId="ADAL" clId="{BCABE5D2-1EFB-441B-ABE3-5F613648BFF9}" dt="2026-04-01T14:00:49.264" v="277"/>
          <ac:inkMkLst>
            <pc:docMk/>
            <pc:sldMk cId="992311459" sldId="4289"/>
            <ac:inkMk id="30" creationId="{9AA6E188-5694-D749-8F57-EB61E0432840}"/>
          </ac:inkMkLst>
        </pc:inkChg>
        <pc:inkChg chg="add">
          <ac:chgData name="Enass Sharfeldin" userId="3fd56795-faaf-4781-80e1-b222405f1f37" providerId="ADAL" clId="{BCABE5D2-1EFB-441B-ABE3-5F613648BFF9}" dt="2026-04-01T14:00:49.264" v="277"/>
          <ac:inkMkLst>
            <pc:docMk/>
            <pc:sldMk cId="992311459" sldId="4289"/>
            <ac:inkMk id="31" creationId="{1451D29A-DFF4-F52D-3819-53FD1ADC3006}"/>
          </ac:inkMkLst>
        </pc:inkChg>
        <pc:inkChg chg="add del">
          <ac:chgData name="Enass Sharfeldin" userId="3fd56795-faaf-4781-80e1-b222405f1f37" providerId="ADAL" clId="{BCABE5D2-1EFB-441B-ABE3-5F613648BFF9}" dt="2026-04-01T14:00:58.680" v="279"/>
          <ac:inkMkLst>
            <pc:docMk/>
            <pc:sldMk cId="992311459" sldId="4289"/>
            <ac:inkMk id="32" creationId="{9DBD7853-6F7C-4F20-7F57-F5533982B428}"/>
          </ac:inkMkLst>
        </pc:inkChg>
        <pc:inkChg chg="add">
          <ac:chgData name="Enass Sharfeldin" userId="3fd56795-faaf-4781-80e1-b222405f1f37" providerId="ADAL" clId="{BCABE5D2-1EFB-441B-ABE3-5F613648BFF9}" dt="2026-04-01T14:00:58.680" v="279"/>
          <ac:inkMkLst>
            <pc:docMk/>
            <pc:sldMk cId="992311459" sldId="4289"/>
            <ac:inkMk id="33" creationId="{D5FDCC14-C783-2F82-A5FB-0C2F42226E29}"/>
          </ac:inkMkLst>
        </pc:inkChg>
        <pc:inkChg chg="add del">
          <ac:chgData name="Enass Sharfeldin" userId="3fd56795-faaf-4781-80e1-b222405f1f37" providerId="ADAL" clId="{BCABE5D2-1EFB-441B-ABE3-5F613648BFF9}" dt="2026-04-01T14:01:02.356" v="281"/>
          <ac:inkMkLst>
            <pc:docMk/>
            <pc:sldMk cId="992311459" sldId="4289"/>
            <ac:inkMk id="34" creationId="{CD7E1805-2732-D088-1B0F-742EE21FAB20}"/>
          </ac:inkMkLst>
        </pc:inkChg>
        <pc:inkChg chg="add">
          <ac:chgData name="Enass Sharfeldin" userId="3fd56795-faaf-4781-80e1-b222405f1f37" providerId="ADAL" clId="{BCABE5D2-1EFB-441B-ABE3-5F613648BFF9}" dt="2026-04-01T14:01:02.356" v="281"/>
          <ac:inkMkLst>
            <pc:docMk/>
            <pc:sldMk cId="992311459" sldId="4289"/>
            <ac:inkMk id="35" creationId="{FEB209A9-E1B5-F3C2-4E6E-D6191FEC4CAA}"/>
          </ac:inkMkLst>
        </pc:inkChg>
        <pc:inkChg chg="add del">
          <ac:chgData name="Enass Sharfeldin" userId="3fd56795-faaf-4781-80e1-b222405f1f37" providerId="ADAL" clId="{BCABE5D2-1EFB-441B-ABE3-5F613648BFF9}" dt="2026-04-01T14:01:08.953" v="283"/>
          <ac:inkMkLst>
            <pc:docMk/>
            <pc:sldMk cId="992311459" sldId="4289"/>
            <ac:inkMk id="36" creationId="{E42B458A-05ED-63EA-36B1-0C09F30D7DCE}"/>
          </ac:inkMkLst>
        </pc:inkChg>
        <pc:inkChg chg="add">
          <ac:chgData name="Enass Sharfeldin" userId="3fd56795-faaf-4781-80e1-b222405f1f37" providerId="ADAL" clId="{BCABE5D2-1EFB-441B-ABE3-5F613648BFF9}" dt="2026-04-01T14:01:08.953" v="283"/>
          <ac:inkMkLst>
            <pc:docMk/>
            <pc:sldMk cId="992311459" sldId="4289"/>
            <ac:inkMk id="37" creationId="{7526419F-6931-65CD-F300-939C151C347C}"/>
          </ac:inkMkLst>
        </pc:inkChg>
        <pc:inkChg chg="add del">
          <ac:chgData name="Enass Sharfeldin" userId="3fd56795-faaf-4781-80e1-b222405f1f37" providerId="ADAL" clId="{BCABE5D2-1EFB-441B-ABE3-5F613648BFF9}" dt="2026-04-01T14:01:22.933" v="285"/>
          <ac:inkMkLst>
            <pc:docMk/>
            <pc:sldMk cId="992311459" sldId="4289"/>
            <ac:inkMk id="38" creationId="{58C98071-B6E7-D190-CDFC-3BD4638108D0}"/>
          </ac:inkMkLst>
        </pc:inkChg>
        <pc:inkChg chg="add del">
          <ac:chgData name="Enass Sharfeldin" userId="3fd56795-faaf-4781-80e1-b222405f1f37" providerId="ADAL" clId="{BCABE5D2-1EFB-441B-ABE3-5F613648BFF9}" dt="2026-04-01T14:01:28.995" v="287"/>
          <ac:inkMkLst>
            <pc:docMk/>
            <pc:sldMk cId="992311459" sldId="4289"/>
            <ac:inkMk id="39" creationId="{692F99A4-C8ED-E724-8AEA-9ABCCE87643F}"/>
          </ac:inkMkLst>
        </pc:inkChg>
        <pc:inkChg chg="add mod">
          <ac:chgData name="Enass Sharfeldin" userId="3fd56795-faaf-4781-80e1-b222405f1f37" providerId="ADAL" clId="{BCABE5D2-1EFB-441B-ABE3-5F613648BFF9}" dt="2026-04-01T14:01:31.833" v="288"/>
          <ac:inkMkLst>
            <pc:docMk/>
            <pc:sldMk cId="992311459" sldId="4289"/>
            <ac:inkMk id="40" creationId="{7A31A5F6-DC51-69A1-B907-9F61FFF0C0DC}"/>
          </ac:inkMkLst>
        </pc:inkChg>
        <pc:inkChg chg="add del">
          <ac:chgData name="Enass Sharfeldin" userId="3fd56795-faaf-4781-80e1-b222405f1f37" providerId="ADAL" clId="{BCABE5D2-1EFB-441B-ABE3-5F613648BFF9}" dt="2026-04-01T14:01:35.595" v="290"/>
          <ac:inkMkLst>
            <pc:docMk/>
            <pc:sldMk cId="992311459" sldId="4289"/>
            <ac:inkMk id="41" creationId="{CE499CD3-4B68-B2A2-2DE3-351A1DCBE1CB}"/>
          </ac:inkMkLst>
        </pc:inkChg>
        <pc:inkChg chg="add mod">
          <ac:chgData name="Enass Sharfeldin" userId="3fd56795-faaf-4781-80e1-b222405f1f37" providerId="ADAL" clId="{BCABE5D2-1EFB-441B-ABE3-5F613648BFF9}" dt="2026-04-01T14:01:36.548" v="291"/>
          <ac:inkMkLst>
            <pc:docMk/>
            <pc:sldMk cId="992311459" sldId="4289"/>
            <ac:inkMk id="42" creationId="{BBD8B89D-E1D1-61AB-FB56-218CC25E1F15}"/>
          </ac:inkMkLst>
        </pc:inkChg>
        <pc:inkChg chg="add del">
          <ac:chgData name="Enass Sharfeldin" userId="3fd56795-faaf-4781-80e1-b222405f1f37" providerId="ADAL" clId="{BCABE5D2-1EFB-441B-ABE3-5F613648BFF9}" dt="2026-04-01T14:01:40.253" v="293"/>
          <ac:inkMkLst>
            <pc:docMk/>
            <pc:sldMk cId="992311459" sldId="4289"/>
            <ac:inkMk id="43" creationId="{9062BA00-7C9D-B596-55E2-0F478E969DDC}"/>
          </ac:inkMkLst>
        </pc:inkChg>
        <pc:inkChg chg="add">
          <ac:chgData name="Enass Sharfeldin" userId="3fd56795-faaf-4781-80e1-b222405f1f37" providerId="ADAL" clId="{BCABE5D2-1EFB-441B-ABE3-5F613648BFF9}" dt="2026-04-01T14:01:40.253" v="293"/>
          <ac:inkMkLst>
            <pc:docMk/>
            <pc:sldMk cId="992311459" sldId="4289"/>
            <ac:inkMk id="44" creationId="{998664F1-7950-B3CB-8216-E2B7412F9DF0}"/>
          </ac:inkMkLst>
        </pc:inkChg>
        <pc:inkChg chg="add del">
          <ac:chgData name="Enass Sharfeldin" userId="3fd56795-faaf-4781-80e1-b222405f1f37" providerId="ADAL" clId="{BCABE5D2-1EFB-441B-ABE3-5F613648BFF9}" dt="2026-04-01T14:03:21.733" v="297"/>
          <ac:inkMkLst>
            <pc:docMk/>
            <pc:sldMk cId="992311459" sldId="4289"/>
            <ac:inkMk id="45" creationId="{294C51D3-B967-07B7-81E1-D18D9AC81138}"/>
          </ac:inkMkLst>
        </pc:inkChg>
        <pc:inkChg chg="add del">
          <ac:chgData name="Enass Sharfeldin" userId="3fd56795-faaf-4781-80e1-b222405f1f37" providerId="ADAL" clId="{BCABE5D2-1EFB-441B-ABE3-5F613648BFF9}" dt="2026-04-01T14:03:24.644" v="298"/>
          <ac:inkMkLst>
            <pc:docMk/>
            <pc:sldMk cId="992311459" sldId="4289"/>
            <ac:inkMk id="46" creationId="{978436F4-26DC-A3D1-CE71-515D696444EB}"/>
          </ac:inkMkLst>
        </pc:inkChg>
        <pc:inkChg chg="add del">
          <ac:chgData name="Enass Sharfeldin" userId="3fd56795-faaf-4781-80e1-b222405f1f37" providerId="ADAL" clId="{BCABE5D2-1EFB-441B-ABE3-5F613648BFF9}" dt="2026-04-01T14:03:42.093" v="302"/>
          <ac:inkMkLst>
            <pc:docMk/>
            <pc:sldMk cId="992311459" sldId="4289"/>
            <ac:inkMk id="47" creationId="{28497524-3E6F-10A6-389E-6972F70F04E7}"/>
          </ac:inkMkLst>
        </pc:inkChg>
        <pc:inkChg chg="add del">
          <ac:chgData name="Enass Sharfeldin" userId="3fd56795-faaf-4781-80e1-b222405f1f37" providerId="ADAL" clId="{BCABE5D2-1EFB-441B-ABE3-5F613648BFF9}" dt="2026-04-01T14:03:40.973" v="301"/>
          <ac:inkMkLst>
            <pc:docMk/>
            <pc:sldMk cId="992311459" sldId="4289"/>
            <ac:inkMk id="48" creationId="{B9B2BD43-C213-7145-8C69-EBBE09132414}"/>
          </ac:inkMkLst>
        </pc:inkChg>
        <pc:inkChg chg="add">
          <ac:chgData name="Enass Sharfeldin" userId="3fd56795-faaf-4781-80e1-b222405f1f37" providerId="ADAL" clId="{BCABE5D2-1EFB-441B-ABE3-5F613648BFF9}" dt="2026-04-01T14:03:48.244" v="303" actId="9405"/>
          <ac:inkMkLst>
            <pc:docMk/>
            <pc:sldMk cId="992311459" sldId="4289"/>
            <ac:inkMk id="49" creationId="{FFB07AB9-A576-3B25-BBE8-D2BA7DD0A868}"/>
          </ac:inkMkLst>
        </pc:inkChg>
        <pc:inkChg chg="add del">
          <ac:chgData name="Enass Sharfeldin" userId="3fd56795-faaf-4781-80e1-b222405f1f37" providerId="ADAL" clId="{BCABE5D2-1EFB-441B-ABE3-5F613648BFF9}" dt="2026-04-01T14:03:51.165" v="305"/>
          <ac:inkMkLst>
            <pc:docMk/>
            <pc:sldMk cId="992311459" sldId="4289"/>
            <ac:inkMk id="50" creationId="{6B28B95D-6016-19BA-E1DB-A7E98BFE177B}"/>
          </ac:inkMkLst>
        </pc:inkChg>
        <pc:inkChg chg="add">
          <ac:chgData name="Enass Sharfeldin" userId="3fd56795-faaf-4781-80e1-b222405f1f37" providerId="ADAL" clId="{BCABE5D2-1EFB-441B-ABE3-5F613648BFF9}" dt="2026-04-01T14:03:51.165" v="305"/>
          <ac:inkMkLst>
            <pc:docMk/>
            <pc:sldMk cId="992311459" sldId="4289"/>
            <ac:inkMk id="51" creationId="{60C85B14-0643-354C-5DE5-94EBFF533611}"/>
          </ac:inkMkLst>
        </pc:inkChg>
        <pc:inkChg chg="add">
          <ac:chgData name="Enass Sharfeldin" userId="3fd56795-faaf-4781-80e1-b222405f1f37" providerId="ADAL" clId="{BCABE5D2-1EFB-441B-ABE3-5F613648BFF9}" dt="2026-04-01T14:03:56.818" v="306" actId="9405"/>
          <ac:inkMkLst>
            <pc:docMk/>
            <pc:sldMk cId="992311459" sldId="4289"/>
            <ac:inkMk id="52" creationId="{D91C7B5B-6DF1-F0A3-3562-02483F8CEA40}"/>
          </ac:inkMkLst>
        </pc:inkChg>
        <pc:inkChg chg="add">
          <ac:chgData name="Enass Sharfeldin" userId="3fd56795-faaf-4781-80e1-b222405f1f37" providerId="ADAL" clId="{BCABE5D2-1EFB-441B-ABE3-5F613648BFF9}" dt="2026-04-01T14:03:59.257" v="307" actId="9405"/>
          <ac:inkMkLst>
            <pc:docMk/>
            <pc:sldMk cId="992311459" sldId="4289"/>
            <ac:inkMk id="53" creationId="{2EC88155-D044-772A-E430-EB3FBF2C18C8}"/>
          </ac:inkMkLst>
        </pc:inkChg>
        <pc:inkChg chg="add del">
          <ac:chgData name="Enass Sharfeldin" userId="3fd56795-faaf-4781-80e1-b222405f1f37" providerId="ADAL" clId="{BCABE5D2-1EFB-441B-ABE3-5F613648BFF9}" dt="2026-04-01T14:04:01.949" v="309"/>
          <ac:inkMkLst>
            <pc:docMk/>
            <pc:sldMk cId="992311459" sldId="4289"/>
            <ac:inkMk id="54" creationId="{6D8F4A6B-C124-E4B6-52CD-101BE8B1DE7A}"/>
          </ac:inkMkLst>
        </pc:inkChg>
        <pc:inkChg chg="add">
          <ac:chgData name="Enass Sharfeldin" userId="3fd56795-faaf-4781-80e1-b222405f1f37" providerId="ADAL" clId="{BCABE5D2-1EFB-441B-ABE3-5F613648BFF9}" dt="2026-04-01T14:04:01.949" v="309"/>
          <ac:inkMkLst>
            <pc:docMk/>
            <pc:sldMk cId="992311459" sldId="4289"/>
            <ac:inkMk id="55" creationId="{1DE0F80E-86BB-5AE7-5DCE-859746D2BB49}"/>
          </ac:inkMkLst>
        </pc:inkChg>
        <pc:inkChg chg="add">
          <ac:chgData name="Enass Sharfeldin" userId="3fd56795-faaf-4781-80e1-b222405f1f37" providerId="ADAL" clId="{BCABE5D2-1EFB-441B-ABE3-5F613648BFF9}" dt="2026-04-01T14:04:03.955" v="310" actId="9405"/>
          <ac:inkMkLst>
            <pc:docMk/>
            <pc:sldMk cId="992311459" sldId="4289"/>
            <ac:inkMk id="56" creationId="{59FDD531-A21B-068F-9C29-187E9F29E574}"/>
          </ac:inkMkLst>
        </pc:inkChg>
        <pc:inkChg chg="add">
          <ac:chgData name="Enass Sharfeldin" userId="3fd56795-faaf-4781-80e1-b222405f1f37" providerId="ADAL" clId="{BCABE5D2-1EFB-441B-ABE3-5F613648BFF9}" dt="2026-04-01T14:04:07.140" v="311" actId="9405"/>
          <ac:inkMkLst>
            <pc:docMk/>
            <pc:sldMk cId="992311459" sldId="4289"/>
            <ac:inkMk id="57" creationId="{5F5A1E2A-07BA-4744-D37B-F63E6E632F5A}"/>
          </ac:inkMkLst>
        </pc:inkChg>
        <pc:inkChg chg="add del">
          <ac:chgData name="Enass Sharfeldin" userId="3fd56795-faaf-4781-80e1-b222405f1f37" providerId="ADAL" clId="{BCABE5D2-1EFB-441B-ABE3-5F613648BFF9}" dt="2026-04-01T16:02:03.364" v="784"/>
          <ac:inkMkLst>
            <pc:docMk/>
            <pc:sldMk cId="992311459" sldId="4289"/>
            <ac:inkMk id="58" creationId="{6703416F-AD1B-4DB9-7E18-440880189B59}"/>
          </ac:inkMkLst>
        </pc:inkChg>
        <pc:inkChg chg="add">
          <ac:chgData name="Enass Sharfeldin" userId="3fd56795-faaf-4781-80e1-b222405f1f37" providerId="ADAL" clId="{BCABE5D2-1EFB-441B-ABE3-5F613648BFF9}" dt="2026-04-01T16:02:03.364" v="784"/>
          <ac:inkMkLst>
            <pc:docMk/>
            <pc:sldMk cId="992311459" sldId="4289"/>
            <ac:inkMk id="59" creationId="{8C3EA0CC-EB83-9C15-CF1C-1014D5B2A655}"/>
          </ac:inkMkLst>
        </pc:inkChg>
        <pc:inkChg chg="add">
          <ac:chgData name="Enass Sharfeldin" userId="3fd56795-faaf-4781-80e1-b222405f1f37" providerId="ADAL" clId="{BCABE5D2-1EFB-441B-ABE3-5F613648BFF9}" dt="2026-04-01T16:02:07.224" v="785" actId="9405"/>
          <ac:inkMkLst>
            <pc:docMk/>
            <pc:sldMk cId="992311459" sldId="4289"/>
            <ac:inkMk id="60" creationId="{7C4334AD-041F-ED35-780C-BA8117BB054F}"/>
          </ac:inkMkLst>
        </pc:inkChg>
      </pc:sldChg>
      <pc:sldChg chg="del">
        <pc:chgData name="Enass Sharfeldin" userId="3fd56795-faaf-4781-80e1-b222405f1f37" providerId="ADAL" clId="{BCABE5D2-1EFB-441B-ABE3-5F613648BFF9}" dt="2026-04-01T14:08:02.617" v="313" actId="47"/>
        <pc:sldMkLst>
          <pc:docMk/>
          <pc:sldMk cId="2784402593" sldId="4290"/>
        </pc:sldMkLst>
      </pc:sldChg>
      <pc:sldChg chg="addSp delSp modSp mod">
        <pc:chgData name="Enass Sharfeldin" userId="3fd56795-faaf-4781-80e1-b222405f1f37" providerId="ADAL" clId="{BCABE5D2-1EFB-441B-ABE3-5F613648BFF9}" dt="2026-04-01T12:54:35.854" v="17"/>
        <pc:sldMkLst>
          <pc:docMk/>
          <pc:sldMk cId="1532778326" sldId="4291"/>
        </pc:sldMkLst>
        <pc:spChg chg="del">
          <ac:chgData name="Enass Sharfeldin" userId="3fd56795-faaf-4781-80e1-b222405f1f37" providerId="ADAL" clId="{BCABE5D2-1EFB-441B-ABE3-5F613648BFF9}" dt="2026-04-01T12:52:13.166" v="12" actId="478"/>
          <ac:spMkLst>
            <pc:docMk/>
            <pc:sldMk cId="1532778326" sldId="4291"/>
            <ac:spMk id="2" creationId="{FFEB0869-C49D-ED5F-A0DF-A7B4B4793FBA}"/>
          </ac:spMkLst>
        </pc:spChg>
        <pc:spChg chg="add mod">
          <ac:chgData name="Enass Sharfeldin" userId="3fd56795-faaf-4781-80e1-b222405f1f37" providerId="ADAL" clId="{BCABE5D2-1EFB-441B-ABE3-5F613648BFF9}" dt="2026-04-01T12:54:35.854" v="17"/>
          <ac:spMkLst>
            <pc:docMk/>
            <pc:sldMk cId="1532778326" sldId="4291"/>
            <ac:spMk id="3" creationId="{C85D6C91-A52F-65B6-1D69-BAEBDF65F6D0}"/>
          </ac:spMkLst>
        </pc:spChg>
        <pc:spChg chg="add mod">
          <ac:chgData name="Enass Sharfeldin" userId="3fd56795-faaf-4781-80e1-b222405f1f37" providerId="ADAL" clId="{BCABE5D2-1EFB-441B-ABE3-5F613648BFF9}" dt="2026-04-01T12:54:35.854" v="17"/>
          <ac:spMkLst>
            <pc:docMk/>
            <pc:sldMk cId="1532778326" sldId="4291"/>
            <ac:spMk id="4" creationId="{0AC56CA9-B999-9E00-DB7C-1ACEB4F9BCCD}"/>
          </ac:spMkLst>
        </pc:spChg>
      </pc:sldChg>
      <pc:sldChg chg="addSp delSp modSp mod">
        <pc:chgData name="Enass Sharfeldin" userId="3fd56795-faaf-4781-80e1-b222405f1f37" providerId="ADAL" clId="{BCABE5D2-1EFB-441B-ABE3-5F613648BFF9}" dt="2026-04-01T16:03:16.245" v="791" actId="9405"/>
        <pc:sldMkLst>
          <pc:docMk/>
          <pc:sldMk cId="3325628244" sldId="4292"/>
        </pc:sldMkLst>
        <pc:spChg chg="del">
          <ac:chgData name="Enass Sharfeldin" userId="3fd56795-faaf-4781-80e1-b222405f1f37" providerId="ADAL" clId="{BCABE5D2-1EFB-441B-ABE3-5F613648BFF9}" dt="2026-04-01T13:11:12.372" v="84" actId="478"/>
          <ac:spMkLst>
            <pc:docMk/>
            <pc:sldMk cId="3325628244" sldId="4292"/>
            <ac:spMk id="2" creationId="{2C50513E-8BEC-9739-191C-61EAC1F5B64E}"/>
          </ac:spMkLst>
        </pc:spChg>
        <pc:spChg chg="mod">
          <ac:chgData name="Enass Sharfeldin" userId="3fd56795-faaf-4781-80e1-b222405f1f37" providerId="ADAL" clId="{BCABE5D2-1EFB-441B-ABE3-5F613648BFF9}" dt="2026-04-01T13:12:38.691" v="140" actId="14100"/>
          <ac:spMkLst>
            <pc:docMk/>
            <pc:sldMk cId="3325628244" sldId="4292"/>
            <ac:spMk id="3" creationId="{9FC78D92-52EE-B6A5-9BC4-E7C5872D08FB}"/>
          </ac:spMkLst>
        </pc:spChg>
        <pc:spChg chg="mod">
          <ac:chgData name="Enass Sharfeldin" userId="3fd56795-faaf-4781-80e1-b222405f1f37" providerId="ADAL" clId="{BCABE5D2-1EFB-441B-ABE3-5F613648BFF9}" dt="2026-04-01T13:13:48.304" v="146" actId="20577"/>
          <ac:spMkLst>
            <pc:docMk/>
            <pc:sldMk cId="3325628244" sldId="4292"/>
            <ac:spMk id="5" creationId="{5337A3DE-0C22-8A97-B0ED-3F921B57CCCA}"/>
          </ac:spMkLst>
        </pc:spChg>
        <pc:picChg chg="del">
          <ac:chgData name="Enass Sharfeldin" userId="3fd56795-faaf-4781-80e1-b222405f1f37" providerId="ADAL" clId="{BCABE5D2-1EFB-441B-ABE3-5F613648BFF9}" dt="2026-04-01T13:11:31.734" v="88" actId="478"/>
          <ac:picMkLst>
            <pc:docMk/>
            <pc:sldMk cId="3325628244" sldId="4292"/>
            <ac:picMk id="4" creationId="{46E9D16A-2929-76C6-9A23-FAE7540DAD4D}"/>
          </ac:picMkLst>
        </pc:picChg>
        <pc:inkChg chg="add del">
          <ac:chgData name="Enass Sharfeldin" userId="3fd56795-faaf-4781-80e1-b222405f1f37" providerId="ADAL" clId="{BCABE5D2-1EFB-441B-ABE3-5F613648BFF9}" dt="2026-04-01T16:03:03.269" v="787"/>
          <ac:inkMkLst>
            <pc:docMk/>
            <pc:sldMk cId="3325628244" sldId="4292"/>
            <ac:inkMk id="6" creationId="{1A1B76FA-02F9-595F-1BC9-25C64A5F20B2}"/>
          </ac:inkMkLst>
        </pc:inkChg>
        <pc:inkChg chg="add">
          <ac:chgData name="Enass Sharfeldin" userId="3fd56795-faaf-4781-80e1-b222405f1f37" providerId="ADAL" clId="{BCABE5D2-1EFB-441B-ABE3-5F613648BFF9}" dt="2026-04-01T16:03:03.269" v="787"/>
          <ac:inkMkLst>
            <pc:docMk/>
            <pc:sldMk cId="3325628244" sldId="4292"/>
            <ac:inkMk id="8" creationId="{B98BB03D-5CFF-987A-A446-63A74824697A}"/>
          </ac:inkMkLst>
        </pc:inkChg>
        <pc:inkChg chg="add del">
          <ac:chgData name="Enass Sharfeldin" userId="3fd56795-faaf-4781-80e1-b222405f1f37" providerId="ADAL" clId="{BCABE5D2-1EFB-441B-ABE3-5F613648BFF9}" dt="2026-04-01T16:03:11.138" v="789"/>
          <ac:inkMkLst>
            <pc:docMk/>
            <pc:sldMk cId="3325628244" sldId="4292"/>
            <ac:inkMk id="9" creationId="{233A1A1C-4FBA-A134-C6B9-EB4F6D449E4E}"/>
          </ac:inkMkLst>
        </pc:inkChg>
        <pc:inkChg chg="add mod">
          <ac:chgData name="Enass Sharfeldin" userId="3fd56795-faaf-4781-80e1-b222405f1f37" providerId="ADAL" clId="{BCABE5D2-1EFB-441B-ABE3-5F613648BFF9}" dt="2026-04-01T16:03:12.943" v="790"/>
          <ac:inkMkLst>
            <pc:docMk/>
            <pc:sldMk cId="3325628244" sldId="4292"/>
            <ac:inkMk id="10" creationId="{A2E2BE3E-BC32-D62E-8B02-924C6A550789}"/>
          </ac:inkMkLst>
        </pc:inkChg>
        <pc:inkChg chg="add">
          <ac:chgData name="Enass Sharfeldin" userId="3fd56795-faaf-4781-80e1-b222405f1f37" providerId="ADAL" clId="{BCABE5D2-1EFB-441B-ABE3-5F613648BFF9}" dt="2026-04-01T16:03:16.245" v="791" actId="9405"/>
          <ac:inkMkLst>
            <pc:docMk/>
            <pc:sldMk cId="3325628244" sldId="4292"/>
            <ac:inkMk id="11" creationId="{69E17321-9F6D-9D37-35D3-652E2A55F0E0}"/>
          </ac:inkMkLst>
        </pc:inkChg>
      </pc:sldChg>
      <pc:sldChg chg="del">
        <pc:chgData name="Enass Sharfeldin" userId="3fd56795-faaf-4781-80e1-b222405f1f37" providerId="ADAL" clId="{BCABE5D2-1EFB-441B-ABE3-5F613648BFF9}" dt="2026-04-01T14:08:01.509" v="312" actId="47"/>
        <pc:sldMkLst>
          <pc:docMk/>
          <pc:sldMk cId="1766208449" sldId="4293"/>
        </pc:sldMkLst>
      </pc:sldChg>
      <pc:sldChg chg="addSp modSp add mod">
        <pc:chgData name="Enass Sharfeldin" userId="3fd56795-faaf-4781-80e1-b222405f1f37" providerId="ADAL" clId="{BCABE5D2-1EFB-441B-ABE3-5F613648BFF9}" dt="2026-04-01T14:56:53.220" v="782" actId="403"/>
        <pc:sldMkLst>
          <pc:docMk/>
          <pc:sldMk cId="3585162879" sldId="4293"/>
        </pc:sldMkLst>
        <pc:spChg chg="add mod">
          <ac:chgData name="Enass Sharfeldin" userId="3fd56795-faaf-4781-80e1-b222405f1f37" providerId="ADAL" clId="{BCABE5D2-1EFB-441B-ABE3-5F613648BFF9}" dt="2026-04-01T14:56:53.220" v="782" actId="403"/>
          <ac:spMkLst>
            <pc:docMk/>
            <pc:sldMk cId="3585162879" sldId="4293"/>
            <ac:spMk id="4" creationId="{6EFAAAC8-3112-C8AB-BA8E-02C9B85A306C}"/>
          </ac:spMkLst>
        </pc:spChg>
      </pc:sldChg>
    </pc:docChg>
  </pc:docChgLst>
  <pc:docChgLst>
    <pc:chgData name="Sonia Ibrahim" userId="0295d70c-23fe-4cb9-91b2-01f797963e8e" providerId="ADAL" clId="{E74E007B-1EA9-4A97-B092-7D35F9E5173A}"/>
    <pc:docChg chg="custSel modSld">
      <pc:chgData name="Sonia Ibrahim" userId="0295d70c-23fe-4cb9-91b2-01f797963e8e" providerId="ADAL" clId="{E74E007B-1EA9-4A97-B092-7D35F9E5173A}" dt="2026-04-02T16:24:38.439" v="42" actId="20577"/>
      <pc:docMkLst>
        <pc:docMk/>
      </pc:docMkLst>
      <pc:sldChg chg="delSp modSp mod">
        <pc:chgData name="Sonia Ibrahim" userId="0295d70c-23fe-4cb9-91b2-01f797963e8e" providerId="ADAL" clId="{E74E007B-1EA9-4A97-B092-7D35F9E5173A}" dt="2026-04-02T16:23:24.967" v="21" actId="20577"/>
        <pc:sldMkLst>
          <pc:docMk/>
          <pc:sldMk cId="4216562777" sldId="265"/>
        </pc:sldMkLst>
        <pc:spChg chg="del mod">
          <ac:chgData name="Sonia Ibrahim" userId="0295d70c-23fe-4cb9-91b2-01f797963e8e" providerId="ADAL" clId="{E74E007B-1EA9-4A97-B092-7D35F9E5173A}" dt="2026-04-02T16:22:07.059" v="5" actId="21"/>
          <ac:spMkLst>
            <pc:docMk/>
            <pc:sldMk cId="4216562777" sldId="265"/>
            <ac:spMk id="13" creationId="{7F1C8D69-353A-C2CA-769A-E9021F2560B0}"/>
          </ac:spMkLst>
        </pc:spChg>
        <pc:spChg chg="del mod">
          <ac:chgData name="Sonia Ibrahim" userId="0295d70c-23fe-4cb9-91b2-01f797963e8e" providerId="ADAL" clId="{E74E007B-1EA9-4A97-B092-7D35F9E5173A}" dt="2026-04-02T16:22:28.475" v="9" actId="21"/>
          <ac:spMkLst>
            <pc:docMk/>
            <pc:sldMk cId="4216562777" sldId="265"/>
            <ac:spMk id="14" creationId="{5FD9FF5E-ED4C-543D-8B0B-A263FC423AFE}"/>
          </ac:spMkLst>
        </pc:spChg>
        <pc:spChg chg="mod">
          <ac:chgData name="Sonia Ibrahim" userId="0295d70c-23fe-4cb9-91b2-01f797963e8e" providerId="ADAL" clId="{E74E007B-1EA9-4A97-B092-7D35F9E5173A}" dt="2026-04-02T16:22:30.772" v="11" actId="27636"/>
          <ac:spMkLst>
            <pc:docMk/>
            <pc:sldMk cId="4216562777" sldId="265"/>
            <ac:spMk id="15" creationId="{17A967C2-98A4-BC57-9FCA-78A89B1A50E8}"/>
          </ac:spMkLst>
        </pc:spChg>
        <pc:spChg chg="mod">
          <ac:chgData name="Sonia Ibrahim" userId="0295d70c-23fe-4cb9-91b2-01f797963e8e" providerId="ADAL" clId="{E74E007B-1EA9-4A97-B092-7D35F9E5173A}" dt="2026-04-02T16:23:24.967" v="21" actId="20577"/>
          <ac:spMkLst>
            <pc:docMk/>
            <pc:sldMk cId="4216562777" sldId="265"/>
            <ac:spMk id="16" creationId="{E8400D6C-F8A3-3976-308D-F9BF4DF4D992}"/>
          </ac:spMkLst>
        </pc:spChg>
      </pc:sldChg>
      <pc:sldChg chg="modSp mod">
        <pc:chgData name="Sonia Ibrahim" userId="0295d70c-23fe-4cb9-91b2-01f797963e8e" providerId="ADAL" clId="{E74E007B-1EA9-4A97-B092-7D35F9E5173A}" dt="2026-04-02T16:24:38.439" v="42" actId="20577"/>
        <pc:sldMkLst>
          <pc:docMk/>
          <pc:sldMk cId="1479780095" sldId="266"/>
        </pc:sldMkLst>
        <pc:spChg chg="mod">
          <ac:chgData name="Sonia Ibrahim" userId="0295d70c-23fe-4cb9-91b2-01f797963e8e" providerId="ADAL" clId="{E74E007B-1EA9-4A97-B092-7D35F9E5173A}" dt="2026-04-02T16:24:38.439" v="42" actId="20577"/>
          <ac:spMkLst>
            <pc:docMk/>
            <pc:sldMk cId="1479780095" sldId="266"/>
            <ac:spMk id="4" creationId="{601ACA36-0D52-6138-7D76-E6435F613E32}"/>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6:03:03.2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3603 1 0,'-3603'58'0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6:03:11.13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23295 179 0,'-23295'0'0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1T16:03:16.24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4340 0,'-1849'0,"1786"3,-80 14,113-13,-55 11,34-6,-72 4,-375-12,242-3,-959 2,1188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3:58:55.22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13054 178 0,'-13054'-177'0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3:59:36.052"/>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4876 19 0,'-4875'0'0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0:18.606"/>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5761 22 0,'-5760'0'0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0:49.2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10071 31 0,'-10070'-31'0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0:58.681"/>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0 0 0,'1033'60'0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1:02.357"/>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0 0 0,'2363'0'0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1:08.952"/>
    </inkml:context>
    <inkml:brush xml:id="br0">
      <inkml:brushProperty name="width" value="0.3" units="cm"/>
      <inkml:brushProperty name="height" value="0.6" units="cm"/>
      <inkml:brushProperty name="color" value="#A2D762"/>
      <inkml:brushProperty name="tip" value="rectangle"/>
      <inkml:brushProperty name="rasterOp" value="maskPen"/>
      <inkml:brushProperty name="ignorePressure" value="1"/>
    </inkml:brush>
  </inkml:definitions>
  <inkml:trace contextRef="#ctx0" brushRef="#br0">0 0 0,'3869'59'0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1:28.99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3282 15 0,'-3281'0'0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1:35.59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3368 0 0,'-3368'0'0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1:40.25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3574 118 0,'-3573'-118'0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1T14:03:48.24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4950 0,'-7'5,"0"0,0-1,-1 0,1-1,-1 0,0 0,-11 3,4-1,-31 8,-63 9,82-17,-11 0,-1-2,-61-2,-19 1,14 13,43-4,3-1,-141 13,157-22,-189 15,183-11,-50 0,13-2,-15 11,65-8,-50 3,-375-8,216-3,188 0,-56-11,-33-1,-376 11,271 5,204-4,-82-15,68 7,-9-2,29 5,-48-3,-310 8,201 3,-169-1,336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3:51.16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4431 0 0,'-4431'59'0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1T14:03:56.81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12385 209,'-1106'0,"1065"-2,0-2,0-2,-42-12,32 7,-61-6,15 12,39 2,-60-9,21 3,72 8,-1-1,-47-10,41 6,1 1,-2 1,1 2,-38 2,25 1,-57-8,-250-35,-256 0,-351 43,919 2,-1 1,2 3,-1 1,-45 15,-82 15,46-32,38-3,72-2,0 1,0 1,1 0,-1 0,1 1,0 0,0 1,0 0,1 1,-15 11,10-8,-16 8,0-2,0 0,-2-2,0-2,0 0,-1-3,0 0,-58 4,-26-4,-138-10,137-1,-403 3,474 1,0 3,-53 10,-91 28,94-18,48-11,-48 21,-18 5,41-20,-1-2,0-4,-152 6,30-5,-2-1,-840-11,498-4,-579 2,1091 1,-50 10,8-1,-374-2,271-10,84 3,-104-3,93-11,65 6,-47-1,30 8,-39-3,82 2,-1 0,1-2,0 1,0-1,0 0,-16-9,-25-17,31 16,0 2,0 1,-38-14,32 15,5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1T14:03:59.25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5580 445,'-47'0,"-158"-4,160 1,1-3,-70-17,35-2,-77-36,83 30,-104-28,25 13,88 25,-108-21,56 25,-228-2,-547 22,525-4,270-4,-150-26,183 21,-144-7,74 9,-640-10,515 20,-210-2,423 2,1 2,-1 1,-84 24,101-21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4:04:01.95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1270 0 0,'-1269'89'0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1T14:04:03.95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648 0,'-10'5,"-13"7,-13 6,-21 5,-10 4,-4 2,5 1,9-4,9-7,8-7,0-5,2-3,3-4,2 0,6-2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1T14:04:07.1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5817 119,'-9'-1,"1"0,0 0,0-1,-14-5,0 0,-39-7,0 3,-1 3,0 2,-87 4,-762 4,534-3,161-14,35 1,-50-1,-53 0,-574 16,679 13,14 1,-551-14,344-3,-456 2,801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1T16:02:03.3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6144 29 0,'-6143'-28'0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1T16:02:07.22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7331 0,'-653'0,"605"2,-58 11,-39 1,70-14,32 0,-1 1,-61 9,45 0,-95 2,-63-13,77-1,111 2,-42-1,-104 14,-100 8,-3-22,97-1,-528 2,629 2,-1 5,-136 27,-154 61,302-75,-36 5,-195 20,-133-35,262-12,147 2,-25 0,1-1,-56-10,102 11,-32-6,0-1,-59-21,72 20,-1 1,0 1,-1 1,-34-3,-96 5,-244 4,357-3,-1-2,-57-14,45 7,8 4,-170-40,16-2,129 40,47 6,-38-8,39 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AA0DC-7E5A-40CB-A0E5-8509BDB6E15A}" type="datetimeFigureOut">
              <a:rPr lang="en-US" smtClean="0"/>
              <a:t>4/2/2026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94F713-ACEE-4E7B-A8E6-20BF46C78174}" type="slidenum">
              <a:rPr lang="en-US" smtClean="0"/>
              <a:t>‹#›</a:t>
            </a:fld>
            <a:endParaRPr lang="en-US"/>
          </a:p>
        </p:txBody>
      </p:sp>
    </p:spTree>
    <p:extLst>
      <p:ext uri="{BB962C8B-B14F-4D97-AF65-F5344CB8AC3E}">
        <p14:creationId xmlns:p14="http://schemas.microsoft.com/office/powerpoint/2010/main" val="377372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AE" dirty="0"/>
              <a:t>الموضوع: (أدخل الموضوع هنا)  </a:t>
            </a:r>
          </a:p>
          <a:p>
            <a:r>
              <a:rPr lang="ar-AE" dirty="0"/>
              <a:t>الدرس: (أدخل تركيز/موضوع الدرس هنا)  </a:t>
            </a:r>
          </a:p>
          <a:p>
            <a:r>
              <a:rPr lang="ar-AE" dirty="0"/>
              <a:t>التاريخ: (أدخل التاريخ هنا) </a:t>
            </a:r>
            <a:endParaRPr lang="en-A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6194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00844-3A24-EF0F-0C6F-297E154FC9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50A4E-D4B3-9078-1D5B-445E995EC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EAEA3-1CD8-DB9E-0D01-059B75BEE134}"/>
              </a:ext>
            </a:extLst>
          </p:cNvPr>
          <p:cNvSpPr>
            <a:spLocks noGrp="1"/>
          </p:cNvSpPr>
          <p:nvPr>
            <p:ph type="body" idx="1"/>
          </p:nvPr>
        </p:nvSpPr>
        <p:spPr/>
        <p:txBody>
          <a:bodyPr/>
          <a:lstStyle/>
          <a:p>
            <a:pPr algn="r"/>
            <a:r>
              <a:rPr lang="ar-AE" b="1" dirty="0"/>
              <a:t>نواتج التعلّم</a:t>
            </a:r>
          </a:p>
          <a:p>
            <a:pPr algn="r"/>
            <a:r>
              <a:rPr lang="ar-AE" dirty="0"/>
              <a:t>١. </a:t>
            </a:r>
            <a:r>
              <a:rPr lang="ar-AE" b="1" dirty="0"/>
              <a:t>حدّد المهارة المطلوب إتقانها </a:t>
            </a:r>
            <a:r>
              <a:rPr lang="ar-AE" dirty="0"/>
              <a:t>– حدّد مهارة محددة أو قدرة معينة ينبغي على الطلبة إظهارها في نهاية الدرس ابدأ ب "بحلول نهاية هذا الدرس، ستكون قادًرا على )فعل(..."</a:t>
            </a:r>
          </a:p>
          <a:p>
            <a:pPr algn="r"/>
            <a:r>
              <a:rPr lang="ar-AE" dirty="0"/>
              <a:t>٢. </a:t>
            </a:r>
            <a:r>
              <a:rPr lang="ar-AE" b="1" dirty="0"/>
              <a:t>تَوافق مع مكونات المعرفة </a:t>
            </a:r>
            <a:r>
              <a:rPr lang="ar-AE" dirty="0"/>
              <a:t>– احرص على مراعاة المعارف والمعلومات اللازم تعلّمها لتحقيق نتائج التعلم وتطبيق المهارة بفعالية</a:t>
            </a:r>
          </a:p>
          <a:p>
            <a:pPr algn="r"/>
            <a:r>
              <a:rPr lang="ar-AE" dirty="0"/>
              <a:t>٣. </a:t>
            </a:r>
            <a:r>
              <a:rPr lang="ar-AE" b="1" dirty="0"/>
              <a:t>شارك النتائج مع الطلبة </a:t>
            </a:r>
            <a:r>
              <a:rPr lang="ar-AE" dirty="0"/>
              <a:t>– شارِك نتائج التعلّم في مقدمة الدرس، لضمان فهم الطلبة لما سيتم تناوله أثناء المحاضرة</a:t>
            </a:r>
          </a:p>
          <a:p>
            <a:pPr algn="r"/>
            <a:br>
              <a:rPr lang="ar-AE" dirty="0"/>
            </a:br>
            <a:endParaRPr lang="ar-AE" dirty="0"/>
          </a:p>
          <a:p>
            <a:pPr algn="r"/>
            <a:r>
              <a:rPr lang="ar-AE" b="1" dirty="0"/>
              <a:t>أن تعرف</a:t>
            </a:r>
          </a:p>
          <a:p>
            <a:pPr algn="r"/>
            <a:r>
              <a:rPr lang="ar-AE" dirty="0"/>
              <a:t>١. </a:t>
            </a:r>
            <a:r>
              <a:rPr lang="ar-AE" b="1" dirty="0"/>
              <a:t>أعِد قائمة واضحة </a:t>
            </a:r>
            <a:r>
              <a:rPr lang="ar-AE" dirty="0"/>
              <a:t>– عند التخطيط للدرس وتحضيره، قم بإعداد قائمة مُوجزة بمكونات المعرفة</a:t>
            </a:r>
          </a:p>
          <a:p>
            <a:pPr algn="r"/>
            <a:r>
              <a:rPr lang="ar-AE" dirty="0"/>
              <a:t>٢. </a:t>
            </a:r>
            <a:r>
              <a:rPr lang="ar-AE" b="1" dirty="0"/>
              <a:t>قدّم المكونات </a:t>
            </a:r>
            <a:r>
              <a:rPr lang="ar-AE" dirty="0"/>
              <a:t>– اعرض مكونات المعرفة في بداية الدرس، مع توفير شرح واضح لأهمية كل مكون، وكيفية ارتباط المكونات ببعضها البعض وإسهامها في تعزيز تحقيق ناتج التعلم</a:t>
            </a:r>
          </a:p>
          <a:p>
            <a:pPr algn="r"/>
            <a:r>
              <a:rPr lang="ar-AE" dirty="0"/>
              <a:t>٣. </a:t>
            </a:r>
            <a:r>
              <a:rPr lang="ar-AE" b="1" dirty="0"/>
              <a:t>ادمجها أثناء التدريس </a:t>
            </a:r>
            <a:r>
              <a:rPr lang="ar-AE" dirty="0"/>
              <a:t>– ادمج مكونات المعرفة في جميع جزئيات الدرس، وعزّزها أثناء المناقشات والأنشطة والتقييمات</a:t>
            </a:r>
          </a:p>
          <a:p>
            <a:pPr algn="r"/>
            <a:endParaRPr lang="en-AE" dirty="0"/>
          </a:p>
        </p:txBody>
      </p:sp>
      <p:sp>
        <p:nvSpPr>
          <p:cNvPr id="4" name="Slide Number Placeholder 3">
            <a:extLst>
              <a:ext uri="{FF2B5EF4-FFF2-40B4-BE49-F238E27FC236}">
                <a16:creationId xmlns:a16="http://schemas.microsoft.com/office/drawing/2014/main" id="{BD08059E-592A-DC36-6AFA-675A963139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5448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F3D5-CB1D-0137-D37A-71A5202D5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6332F6-0840-86AE-5E8D-D5FFCE497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629F4-8D33-D62F-0DE2-8E887CBACFDA}"/>
              </a:ext>
            </a:extLst>
          </p:cNvPr>
          <p:cNvSpPr>
            <a:spLocks noGrp="1"/>
          </p:cNvSpPr>
          <p:nvPr>
            <p:ph type="body" idx="1"/>
          </p:nvPr>
        </p:nvSpPr>
        <p:spPr/>
        <p:txBody>
          <a:bodyPr/>
          <a:lstStyle/>
          <a:p>
            <a:pPr algn="r"/>
            <a:r>
              <a:rPr lang="ar-AE" b="1" dirty="0"/>
              <a:t>نواتج التعلّم</a:t>
            </a:r>
          </a:p>
          <a:p>
            <a:pPr algn="r"/>
            <a:r>
              <a:rPr lang="ar-AE" dirty="0"/>
              <a:t>١. </a:t>
            </a:r>
            <a:r>
              <a:rPr lang="ar-AE" b="1" dirty="0"/>
              <a:t>حدّد المهارة المطلوب إتقانها </a:t>
            </a:r>
            <a:r>
              <a:rPr lang="ar-AE" dirty="0"/>
              <a:t>– حدّد مهارة محددة أو قدرة معينة ينبغي على الطلبة إظهارها في نهاية الدرس ابدأ ب "بحلول نهاية هذا الدرس، ستكون قادًرا على )فعل(..."</a:t>
            </a:r>
          </a:p>
          <a:p>
            <a:pPr algn="r"/>
            <a:r>
              <a:rPr lang="ar-AE" dirty="0"/>
              <a:t>٢. </a:t>
            </a:r>
            <a:r>
              <a:rPr lang="ar-AE" b="1" dirty="0"/>
              <a:t>تَوافق مع مكونات المعرفة </a:t>
            </a:r>
            <a:r>
              <a:rPr lang="ar-AE" dirty="0"/>
              <a:t>– احرص على مراعاة المعارف والمعلومات اللازم تعلّمها لتحقيق نتائج التعلم وتطبيق المهارة بفعالية</a:t>
            </a:r>
          </a:p>
          <a:p>
            <a:pPr algn="r"/>
            <a:r>
              <a:rPr lang="ar-AE" dirty="0"/>
              <a:t>٣. </a:t>
            </a:r>
            <a:r>
              <a:rPr lang="ar-AE" b="1" dirty="0"/>
              <a:t>شارك النتائج مع الطلبة </a:t>
            </a:r>
            <a:r>
              <a:rPr lang="ar-AE" dirty="0"/>
              <a:t>– شارِك نتائج التعلّم في مقدمة الدرس، لضمان فهم الطلبة لما سيتم تناوله أثناء المحاضرة</a:t>
            </a:r>
          </a:p>
          <a:p>
            <a:pPr algn="r"/>
            <a:br>
              <a:rPr lang="ar-AE" dirty="0"/>
            </a:br>
            <a:endParaRPr lang="ar-AE" dirty="0"/>
          </a:p>
          <a:p>
            <a:pPr algn="r"/>
            <a:r>
              <a:rPr lang="ar-AE" b="1" dirty="0"/>
              <a:t>أن تعرف</a:t>
            </a:r>
          </a:p>
          <a:p>
            <a:pPr algn="r"/>
            <a:r>
              <a:rPr lang="ar-AE" dirty="0"/>
              <a:t>١. </a:t>
            </a:r>
            <a:r>
              <a:rPr lang="ar-AE" b="1" dirty="0"/>
              <a:t>أعِد قائمة واضحة </a:t>
            </a:r>
            <a:r>
              <a:rPr lang="ar-AE" dirty="0"/>
              <a:t>– عند التخطيط للدرس وتحضيره، قم بإعداد قائمة مُوجزة بمكونات المعرفة</a:t>
            </a:r>
          </a:p>
          <a:p>
            <a:pPr algn="r"/>
            <a:r>
              <a:rPr lang="ar-AE" dirty="0"/>
              <a:t>٢. </a:t>
            </a:r>
            <a:r>
              <a:rPr lang="ar-AE" b="1" dirty="0"/>
              <a:t>قدّم المكونات </a:t>
            </a:r>
            <a:r>
              <a:rPr lang="ar-AE" dirty="0"/>
              <a:t>– اعرض مكونات المعرفة في بداية الدرس، مع توفير شرح واضح لأهمية كل مكون، وكيفية ارتباط المكونات ببعضها البعض وإسهامها في تعزيز تحقيق ناتج التعلم</a:t>
            </a:r>
          </a:p>
          <a:p>
            <a:pPr algn="r"/>
            <a:r>
              <a:rPr lang="ar-AE" dirty="0"/>
              <a:t>٣. </a:t>
            </a:r>
            <a:r>
              <a:rPr lang="ar-AE" b="1" dirty="0"/>
              <a:t>ادمجها أثناء التدريس </a:t>
            </a:r>
            <a:r>
              <a:rPr lang="ar-AE" dirty="0"/>
              <a:t>– ادمج مكونات المعرفة في جميع جزئيات الدرس، وعزّزها أثناء المناقشات والأنشطة والتقييمات</a:t>
            </a:r>
          </a:p>
          <a:p>
            <a:pPr algn="r"/>
            <a:endParaRPr lang="en-AE" dirty="0"/>
          </a:p>
        </p:txBody>
      </p:sp>
      <p:sp>
        <p:nvSpPr>
          <p:cNvPr id="4" name="Slide Number Placeholder 3">
            <a:extLst>
              <a:ext uri="{FF2B5EF4-FFF2-40B4-BE49-F238E27FC236}">
                <a16:creationId xmlns:a16="http://schemas.microsoft.com/office/drawing/2014/main" id="{C25C62B5-D9D5-400B-64C5-E047BA38A3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8207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AE" b="1" dirty="0"/>
              <a:t>نواتج التعلّم</a:t>
            </a:r>
          </a:p>
          <a:p>
            <a:pPr algn="r"/>
            <a:r>
              <a:rPr lang="ar-AE" dirty="0"/>
              <a:t>١ </a:t>
            </a:r>
            <a:r>
              <a:rPr lang="ar-AE" b="1" dirty="0"/>
              <a:t>حدّد المهارة المطلوب إتقانها </a:t>
            </a:r>
            <a:r>
              <a:rPr lang="ar-AE" dirty="0"/>
              <a:t>– حدّد مهارة محددة أو قدرة معينة ينبغي على الطلبة إظهارها في نهاية الدرس ابدأ ب "بحلول نهاية هذا الدرس، ستكون قادًرا على )فعل(..."</a:t>
            </a:r>
          </a:p>
          <a:p>
            <a:pPr algn="r"/>
            <a:r>
              <a:rPr lang="ar-AE" dirty="0"/>
              <a:t>٢ </a:t>
            </a:r>
            <a:r>
              <a:rPr lang="ar-AE" b="1" dirty="0"/>
              <a:t>تَوافق مع مكونات المعرفة </a:t>
            </a:r>
            <a:r>
              <a:rPr lang="ar-AE" dirty="0"/>
              <a:t>– احرص على مراعاة المعارف والمعلومات اللازم تعلّمها لتحقيق نتائج التعلم وتطبيق المهارة بفعالية</a:t>
            </a:r>
          </a:p>
          <a:p>
            <a:pPr algn="r"/>
            <a:r>
              <a:rPr lang="ar-AE" dirty="0"/>
              <a:t>٣ </a:t>
            </a:r>
            <a:r>
              <a:rPr lang="ar-AE" b="1" dirty="0"/>
              <a:t>شارك النتائج مع باقي الطلبة </a:t>
            </a:r>
            <a:r>
              <a:rPr lang="ar-AE" dirty="0"/>
              <a:t>– شارِك نتائج التعلّم في مقدمة الدرس، لضمان فهم الطلبة لما سيتم تناوله أثناء المحاضرة</a:t>
            </a:r>
          </a:p>
          <a:p>
            <a:pPr algn="r"/>
            <a:br>
              <a:rPr lang="ar-AE" dirty="0"/>
            </a:br>
            <a:endParaRPr lang="ar-AE" dirty="0"/>
          </a:p>
          <a:p>
            <a:pPr algn="r"/>
            <a:r>
              <a:rPr lang="ar-AE" b="1" dirty="0"/>
              <a:t>أن تعرف</a:t>
            </a:r>
          </a:p>
          <a:p>
            <a:pPr algn="r"/>
            <a:r>
              <a:rPr lang="ar-AE" dirty="0"/>
              <a:t>١ أعِد قائمة واضحة – عند التخطيط للدرس وتحضيره، قم بإعداد قائمة مُوجزة بمكونات المعرفة</a:t>
            </a:r>
          </a:p>
          <a:p>
            <a:pPr algn="r"/>
            <a:r>
              <a:rPr lang="ar-AE" dirty="0"/>
              <a:t>٢ قدّم المكونات – اعرض مكونات المعرفة في بداية الدرس، مع توفير شرح واضح لأهمية كل مكون، وكيفية ارتباط المكونات ببعضها البعض وإسهامها في تعزيز تحقيق ناتج التعلم</a:t>
            </a:r>
          </a:p>
          <a:p>
            <a:pPr algn="r"/>
            <a:r>
              <a:rPr lang="ar-AE" dirty="0"/>
              <a:t>٣ ادمجها أثناء التدريس – ادمج مكونات المعرفة في جميع جزئيات الدرس، وعزّزها أثناء المناقشات والأنشطة والتقييمات</a:t>
            </a:r>
          </a:p>
          <a:p>
            <a:pPr algn="r">
              <a:spcAft>
                <a:spcPts val="1283"/>
              </a:spcAft>
            </a:pPr>
            <a:endParaRPr lang="en-US" dirty="0">
              <a:effectLst/>
              <a:latin typeface="Jos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2479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AE" dirty="0"/>
              <a:t>١. </a:t>
            </a:r>
            <a:r>
              <a:rPr lang="ar-AE" b="1" dirty="0"/>
              <a:t>نمذِج المهمة (أنا أفعل) </a:t>
            </a:r>
            <a:r>
              <a:rPr lang="ar-AE" dirty="0"/>
              <a:t>– عرض المهارة مع التفكير بصوت عالٍ وتسمية الخطوات؛ أي نمذجة تفكيرك وليس مجرد الإجراء</a:t>
            </a:r>
          </a:p>
          <a:p>
            <a:pPr algn="r"/>
            <a:r>
              <a:rPr lang="ar-AE" dirty="0"/>
              <a:t>٢. </a:t>
            </a:r>
            <a:r>
              <a:rPr lang="ar-AE" b="1" dirty="0"/>
              <a:t>شارك في التدريب الموجه (نحن نفعل) </a:t>
            </a:r>
            <a:r>
              <a:rPr lang="ar-AE" dirty="0"/>
              <a:t>– العمل مع الطلبة باستخدام مثال آخر؛ طرح الأسئلة، إثارة التفكير، تقديم مطالبات، وإعطاء ملاحظات كن صريحًا بشأن ما يجب أن يفعله الطلبة خلال هذه المرحلة</a:t>
            </a:r>
          </a:p>
          <a:p>
            <a:pPr algn="r"/>
            <a:r>
              <a:rPr lang="ar-AE" dirty="0"/>
              <a:t>٣. يسّر الممارسة المستقلة (أنت تفعل) – السماح للطلبة بإكمال المهمة بشكل مستقل، مع توفير الحد الأدنى من التوجيه استخدم التحقق الإيجابي وقدّم ملاحظات بنّاءة لتعزيز التعلّم ومعالجة أي حالات سوء فهم</a:t>
            </a:r>
          </a:p>
          <a:p>
            <a:pPr marL="228600" indent="-228600" algn="r">
              <a:spcAft>
                <a:spcPts val="428"/>
              </a:spcAft>
              <a:buFont typeface="+mj-lt"/>
              <a:buAutoNum type="arabicPeriod"/>
            </a:pPr>
            <a:endParaRPr lang="en-US" dirty="0">
              <a:effectLst/>
              <a:latin typeface="Jos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19540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46152-AB6D-7AF7-FA42-FDB4069A0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FD811-F98E-3F36-4ED0-F60FC46AD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759338-428F-71C0-4443-4A77A3AE26BE}"/>
              </a:ext>
            </a:extLst>
          </p:cNvPr>
          <p:cNvSpPr>
            <a:spLocks noGrp="1"/>
          </p:cNvSpPr>
          <p:nvPr>
            <p:ph type="body" idx="1"/>
          </p:nvPr>
        </p:nvSpPr>
        <p:spPr/>
        <p:txBody>
          <a:bodyPr/>
          <a:lstStyle/>
          <a:p>
            <a:pPr algn="r"/>
            <a:r>
              <a:rPr lang="ar-AE" b="1" dirty="0"/>
              <a:t>نمذِج المهمة (أنا أفعل) </a:t>
            </a:r>
            <a:r>
              <a:rPr lang="ar-AE" dirty="0"/>
              <a:t>– عرض المهارة مع التفكير بصوت عالٍ وتسمية الخطوات؛ أي نمذجة تفكيرك وليس مجرد الإجراء</a:t>
            </a:r>
          </a:p>
          <a:p>
            <a:pPr algn="r"/>
            <a:endParaRPr lang="en-US" dirty="0">
              <a:effectLst/>
              <a:latin typeface="Jost" pitchFamily="2" charset="77"/>
            </a:endParaRPr>
          </a:p>
          <a:p>
            <a:pPr marL="228600" indent="-228600">
              <a:spcAft>
                <a:spcPts val="428"/>
              </a:spcAft>
              <a:buFont typeface="+mj-lt"/>
              <a:buAutoNum type="arabicPeriod"/>
            </a:pPr>
            <a:endParaRPr lang="en-US" dirty="0">
              <a:effectLst/>
              <a:latin typeface="Jost" pitchFamily="2" charset="77"/>
            </a:endParaRPr>
          </a:p>
        </p:txBody>
      </p:sp>
      <p:sp>
        <p:nvSpPr>
          <p:cNvPr id="4" name="Slide Number Placeholder 3">
            <a:extLst>
              <a:ext uri="{FF2B5EF4-FFF2-40B4-BE49-F238E27FC236}">
                <a16:creationId xmlns:a16="http://schemas.microsoft.com/office/drawing/2014/main" id="{16B6305D-D7FC-2FDA-3BFB-6808FE5675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8954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13747-CFB9-B965-9FB3-07EF0C350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B62D91-8FC4-BF36-7200-52CA56E3F6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6C0BB-9F02-44E8-4C55-6C0BD1C0C193}"/>
              </a:ext>
            </a:extLst>
          </p:cNvPr>
          <p:cNvSpPr>
            <a:spLocks noGrp="1"/>
          </p:cNvSpPr>
          <p:nvPr>
            <p:ph type="body" idx="1"/>
          </p:nvPr>
        </p:nvSpPr>
        <p:spPr/>
        <p:txBody>
          <a:bodyPr/>
          <a:lstStyle/>
          <a:p>
            <a:pPr algn="r"/>
            <a:r>
              <a:rPr lang="ar-AE" b="1" dirty="0"/>
              <a:t>نمذِج المهمة (أنا أفعل) </a:t>
            </a:r>
            <a:r>
              <a:rPr lang="ar-AE" dirty="0"/>
              <a:t>– عرض المهارة مع التفكير بصوت عالٍ وتسمية الخطوات؛ أي نمذجة تفكيرك وليس مجرد الإجراء</a:t>
            </a:r>
          </a:p>
          <a:p>
            <a:pPr algn="r"/>
            <a:endParaRPr lang="en-US" dirty="0">
              <a:effectLst/>
              <a:latin typeface="Jost" pitchFamily="2" charset="77"/>
            </a:endParaRPr>
          </a:p>
          <a:p>
            <a:pPr marL="228600" indent="-228600">
              <a:spcAft>
                <a:spcPts val="428"/>
              </a:spcAft>
              <a:buFont typeface="+mj-lt"/>
              <a:buAutoNum type="arabicPeriod"/>
            </a:pPr>
            <a:endParaRPr lang="en-US" dirty="0">
              <a:effectLst/>
              <a:latin typeface="Jost" pitchFamily="2" charset="77"/>
            </a:endParaRPr>
          </a:p>
        </p:txBody>
      </p:sp>
      <p:sp>
        <p:nvSpPr>
          <p:cNvPr id="4" name="Slide Number Placeholder 3">
            <a:extLst>
              <a:ext uri="{FF2B5EF4-FFF2-40B4-BE49-F238E27FC236}">
                <a16:creationId xmlns:a16="http://schemas.microsoft.com/office/drawing/2014/main" id="{524BB731-EACE-412E-BCF4-571B86526E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3229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5FB92-22FB-96EC-AE6B-8F9115D24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0B20E-2599-CB46-3940-C9D36EBE46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189A1-C47C-805C-9B64-D38B10183F70}"/>
              </a:ext>
            </a:extLst>
          </p:cNvPr>
          <p:cNvSpPr>
            <a:spLocks noGrp="1"/>
          </p:cNvSpPr>
          <p:nvPr>
            <p:ph type="body" idx="1"/>
          </p:nvPr>
        </p:nvSpPr>
        <p:spPr/>
        <p:txBody>
          <a:bodyPr/>
          <a:lstStyle/>
          <a:p>
            <a:pPr algn="r"/>
            <a:r>
              <a:rPr lang="ar-AE" b="1" dirty="0"/>
              <a:t>نمذِج المهمة (أنا أفعل) </a:t>
            </a:r>
            <a:r>
              <a:rPr lang="ar-AE" dirty="0"/>
              <a:t>– عرض المهارة مع التفكير بصوت عالٍ وتسمية الخطوات؛ أي نمذجة تفكيرك وليس مجرد الإجراء</a:t>
            </a:r>
          </a:p>
          <a:p>
            <a:pPr algn="r"/>
            <a:endParaRPr lang="en-US" dirty="0">
              <a:effectLst/>
              <a:latin typeface="Jost" pitchFamily="2" charset="77"/>
            </a:endParaRPr>
          </a:p>
          <a:p>
            <a:pPr marL="228600" indent="-228600">
              <a:spcAft>
                <a:spcPts val="428"/>
              </a:spcAft>
              <a:buFont typeface="+mj-lt"/>
              <a:buAutoNum type="arabicPeriod"/>
            </a:pPr>
            <a:endParaRPr lang="en-US" dirty="0">
              <a:effectLst/>
              <a:latin typeface="Jost" pitchFamily="2" charset="77"/>
            </a:endParaRPr>
          </a:p>
        </p:txBody>
      </p:sp>
      <p:sp>
        <p:nvSpPr>
          <p:cNvPr id="4" name="Slide Number Placeholder 3">
            <a:extLst>
              <a:ext uri="{FF2B5EF4-FFF2-40B4-BE49-F238E27FC236}">
                <a16:creationId xmlns:a16="http://schemas.microsoft.com/office/drawing/2014/main" id="{C06CDF1D-A932-3EF4-28A1-9A55C53995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71159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70AA1-2AA3-8ADB-C256-0409C8A70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ABD41-17DB-1272-140B-62D7DDA5E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BEC02-FF14-B776-79C9-CA5B397B4E04}"/>
              </a:ext>
            </a:extLst>
          </p:cNvPr>
          <p:cNvSpPr>
            <a:spLocks noGrp="1"/>
          </p:cNvSpPr>
          <p:nvPr>
            <p:ph type="body" idx="1"/>
          </p:nvPr>
        </p:nvSpPr>
        <p:spPr/>
        <p:txBody>
          <a:bodyPr/>
          <a:lstStyle/>
          <a:p>
            <a:pPr algn="r"/>
            <a:r>
              <a:rPr lang="ar-AE" b="1" dirty="0"/>
              <a:t>نمذِج المهمة (أنا أفعل) </a:t>
            </a:r>
            <a:r>
              <a:rPr lang="ar-AE" dirty="0"/>
              <a:t>– عرض المهارة مع التفكير بصوت عالٍ وتسمية الخطوات؛ أي نمذجة تفكيرك وليس مجرد الإجراء</a:t>
            </a:r>
          </a:p>
          <a:p>
            <a:pPr algn="r"/>
            <a:endParaRPr lang="en-US" dirty="0">
              <a:effectLst/>
              <a:latin typeface="Jost" pitchFamily="2" charset="77"/>
            </a:endParaRPr>
          </a:p>
          <a:p>
            <a:pPr marL="228600" indent="-228600">
              <a:spcAft>
                <a:spcPts val="428"/>
              </a:spcAft>
              <a:buFont typeface="+mj-lt"/>
              <a:buAutoNum type="arabicPeriod"/>
            </a:pPr>
            <a:endParaRPr lang="en-US" dirty="0">
              <a:effectLst/>
              <a:latin typeface="Jost" pitchFamily="2" charset="77"/>
            </a:endParaRPr>
          </a:p>
        </p:txBody>
      </p:sp>
      <p:sp>
        <p:nvSpPr>
          <p:cNvPr id="4" name="Slide Number Placeholder 3">
            <a:extLst>
              <a:ext uri="{FF2B5EF4-FFF2-40B4-BE49-F238E27FC236}">
                <a16:creationId xmlns:a16="http://schemas.microsoft.com/office/drawing/2014/main" id="{524D3643-A27E-A5B6-EAC7-24218EAA81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6347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1699A-8169-AE08-D1B7-BC80DF4DD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E237C8-0CAF-D6B7-A790-E83EE40A2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7BECFA-6343-E20A-B371-580D9A29711B}"/>
              </a:ext>
            </a:extLst>
          </p:cNvPr>
          <p:cNvSpPr>
            <a:spLocks noGrp="1"/>
          </p:cNvSpPr>
          <p:nvPr>
            <p:ph type="body" idx="1"/>
          </p:nvPr>
        </p:nvSpPr>
        <p:spPr/>
        <p:txBody>
          <a:bodyPr/>
          <a:lstStyle/>
          <a:p>
            <a:pPr algn="r"/>
            <a:r>
              <a:rPr lang="ar-AE" b="1" dirty="0"/>
              <a:t>نمذِج المهمة (أنا أفعل) </a:t>
            </a:r>
            <a:r>
              <a:rPr lang="ar-AE" dirty="0"/>
              <a:t>– عرض المهارة مع التفكير بصوت عالٍ وتسمية الخطوات؛ أي نمذجة تفكيرك وليس مجرد الإجراء</a:t>
            </a:r>
          </a:p>
          <a:p>
            <a:pPr algn="r"/>
            <a:endParaRPr lang="en-US" dirty="0">
              <a:effectLst/>
              <a:latin typeface="Jost" pitchFamily="2" charset="77"/>
            </a:endParaRPr>
          </a:p>
          <a:p>
            <a:pPr marL="228600" indent="-228600">
              <a:spcAft>
                <a:spcPts val="428"/>
              </a:spcAft>
              <a:buFont typeface="+mj-lt"/>
              <a:buAutoNum type="arabicPeriod"/>
            </a:pPr>
            <a:endParaRPr lang="en-US" dirty="0">
              <a:effectLst/>
              <a:latin typeface="Jost" pitchFamily="2" charset="77"/>
            </a:endParaRPr>
          </a:p>
        </p:txBody>
      </p:sp>
      <p:sp>
        <p:nvSpPr>
          <p:cNvPr id="4" name="Slide Number Placeholder 3">
            <a:extLst>
              <a:ext uri="{FF2B5EF4-FFF2-40B4-BE49-F238E27FC236}">
                <a16:creationId xmlns:a16="http://schemas.microsoft.com/office/drawing/2014/main" id="{CE75D695-8500-4369-56A6-EC6F952803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8433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AE" b="1" dirty="0"/>
              <a:t>شارك في التدريب الموجه (نحن نفعل) </a:t>
            </a:r>
            <a:r>
              <a:rPr lang="ar-AE" dirty="0"/>
              <a:t>– العمل مع الطلبة باستخدام مثال آخر؛ طرح الأسئلة، إثارة التفكير، تقديم مطالبات، وإعطاء ملاحظات كن صريحًا بشأن ما يجب أن يفعله الطلبة خلال هذه المرحلة</a:t>
            </a:r>
          </a:p>
          <a:p>
            <a:pPr marL="228600" indent="-228600" algn="r">
              <a:spcAft>
                <a:spcPts val="428"/>
              </a:spcAft>
              <a:buFont typeface="+mj-lt"/>
              <a:buAutoNum type="arabicPeriod"/>
            </a:pPr>
            <a:endParaRPr lang="en-US" dirty="0">
              <a:effectLst/>
              <a:latin typeface="Jos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7413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C10F6-E3CA-5B08-0604-D7AB15BAF9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7660C-638A-9CD7-D3E9-BF7C6FA15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6B224-BC2D-32B8-FE00-08E2201FC943}"/>
              </a:ext>
            </a:extLst>
          </p:cNvPr>
          <p:cNvSpPr>
            <a:spLocks noGrp="1"/>
          </p:cNvSpPr>
          <p:nvPr>
            <p:ph type="body" idx="1"/>
          </p:nvPr>
        </p:nvSpPr>
        <p:spPr/>
        <p:txBody>
          <a:bodyPr/>
          <a:lstStyle/>
          <a:p>
            <a:pPr algn="r"/>
            <a:r>
              <a:rPr lang="ar-AE" dirty="0"/>
              <a:t>١. </a:t>
            </a:r>
            <a:r>
              <a:rPr lang="ar-AE" b="1" dirty="0"/>
              <a:t>ضع توقعات واضحة </a:t>
            </a:r>
            <a:r>
              <a:rPr lang="ar-AE" dirty="0"/>
              <a:t>– قبل شروع الطلبة في العمل، حدّد المهمة وضح شكل الإجابة القوية، وتأكد من أن الطلاب يفهمون ما ستبحث عنه</a:t>
            </a:r>
          </a:p>
          <a:p>
            <a:pPr algn="r"/>
            <a:r>
              <a:rPr lang="ar-AE" dirty="0"/>
              <a:t>٢. </a:t>
            </a:r>
            <a:r>
              <a:rPr lang="ar-AE" b="1" dirty="0"/>
              <a:t>تجول بهدف وذكاء </a:t>
            </a:r>
            <a:r>
              <a:rPr lang="ar-AE" dirty="0"/>
              <a:t>– تحرك في الفصل بشكل مدروس ومنظم، وتأكد أن جميع الطلبة على دراية بأنك ستراجع عملهم بهدف تقديم الدعم الفوري والمساعدة الآنية؛ ويُستحسن اتخاذ موقع يُمَكّنك من مراقبة مجموعة كبيرة من الطلبة في وقت واحد</a:t>
            </a:r>
          </a:p>
          <a:p>
            <a:pPr algn="r"/>
            <a:r>
              <a:rPr lang="ar-AE" dirty="0"/>
              <a:t>٣. </a:t>
            </a:r>
            <a:r>
              <a:rPr lang="ar-AE" b="1" dirty="0"/>
              <a:t>أظهر للطلاب الثناء وأعطهم الملاحظة القابلة للتنفيذ </a:t>
            </a:r>
            <a:r>
              <a:rPr lang="ar-AE" dirty="0"/>
              <a:t>– قدّم إرشادات محددة وواضحة، مع التأكيد على أهمية الاعتماد على الذات من خلال تشجيعهم على التصحيح الذاتي والتفكير المتعمق (حدد الخطأ، واطلب منهم مراجعته، وتابع الأمر)، وقدّم ملاحظات سريعة ومختصرة (باستخدام الرموز، أو الشفرات، أو الألوان)</a:t>
            </a:r>
          </a:p>
          <a:p>
            <a:pPr algn="r"/>
            <a:r>
              <a:rPr lang="ar-AE" dirty="0"/>
              <a:t>٤. </a:t>
            </a:r>
            <a:r>
              <a:rPr lang="ar-AE" b="1" dirty="0"/>
              <a:t>تابع مع الطلبة </a:t>
            </a:r>
            <a:r>
              <a:rPr lang="ar-AE" dirty="0"/>
              <a:t>– الرجوع إلى الطلبة للتأكد من استجابتهم لملاحظاتك وإحرازهم تقدمًا</a:t>
            </a:r>
          </a:p>
          <a:p>
            <a:pPr marL="0" indent="0" algn="r">
              <a:spcAft>
                <a:spcPts val="428"/>
              </a:spcAft>
              <a:buFont typeface="+mj-lt"/>
              <a:buNone/>
            </a:pPr>
            <a:endParaRPr lang="en-US" dirty="0">
              <a:effectLst/>
              <a:latin typeface="Jost" pitchFamily="2" charset="77"/>
            </a:endParaRPr>
          </a:p>
        </p:txBody>
      </p:sp>
      <p:sp>
        <p:nvSpPr>
          <p:cNvPr id="4" name="Slide Number Placeholder 3">
            <a:extLst>
              <a:ext uri="{FF2B5EF4-FFF2-40B4-BE49-F238E27FC236}">
                <a16:creationId xmlns:a16="http://schemas.microsoft.com/office/drawing/2014/main" id="{C8A06A14-6A84-7F0A-A48C-7BC67C8730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9455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r">
              <a:spcAft>
                <a:spcPts val="428"/>
              </a:spcAft>
              <a:buFont typeface="+mj-lt"/>
              <a:buNone/>
            </a:pPr>
            <a:r>
              <a:rPr lang="ar-AE" b="1" dirty="0"/>
              <a:t>يسّر الممارسة المستقلة (أنت تفعل) </a:t>
            </a:r>
            <a:r>
              <a:rPr lang="ar-AE" dirty="0"/>
              <a:t>– السماح للطلبة بإكمال المهمة بشكل مستقل، مع توفير الحد الأدنى من التوجيه استخدم التحقق الإيجابي وقدّم ملاحظات بنّاءة لتعزيز التعلّم ومعالجة أي حالات سوء فهم</a:t>
            </a:r>
            <a:endParaRPr lang="en-US" dirty="0">
              <a:effectLst/>
              <a:latin typeface="Jos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6736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ar-AE" dirty="0"/>
              <a:t>١. </a:t>
            </a:r>
            <a:r>
              <a:rPr lang="ar-AE" b="1" dirty="0"/>
              <a:t>جهّز أسئلة مدروسة </a:t>
            </a:r>
            <a:r>
              <a:rPr lang="ar-AE" dirty="0"/>
              <a:t>– جهّز ما لا يزيد عن 3 أسئلة/ تلميحات موجََهة ومختصرة، والتي من شأنها تقييم مدى المعرفة الجوهرية أو المهارات المكتسبة من الدرس</a:t>
            </a:r>
          </a:p>
          <a:p>
            <a:pPr algn="r"/>
            <a:r>
              <a:rPr lang="ar-AE" dirty="0"/>
              <a:t>٢. </a:t>
            </a:r>
            <a:r>
              <a:rPr lang="ar-AE" b="1" dirty="0"/>
              <a:t>وزّع هذه الأسئلة في نهاية الدرس </a:t>
            </a:r>
            <a:r>
              <a:rPr lang="ar-AE" dirty="0"/>
              <a:t>– وزّع تذاكر الخروج في نهاية الدرس وتأكد أن كل طالب قد قام بالإجابة على أسئلتها</a:t>
            </a:r>
          </a:p>
          <a:p>
            <a:pPr algn="r"/>
            <a:r>
              <a:rPr lang="ar-AE" dirty="0"/>
              <a:t>٣. </a:t>
            </a:r>
            <a:r>
              <a:rPr lang="ar-AE" b="1" dirty="0"/>
              <a:t>جمّع تذاكر الخروج وراجعها</a:t>
            </a:r>
            <a:r>
              <a:rPr lang="ar-AE" dirty="0"/>
              <a:t> – جمّع تذاكر الخروج بعد انتهاء الطلبة من الإجابة عليها وحلّلها بهدف قياس مدى فهم الطلبة بصفة إجمالية وتحديد الاحتياجات الفردية لكل طالب</a:t>
            </a:r>
          </a:p>
          <a:p>
            <a:pPr algn="r"/>
            <a:r>
              <a:rPr lang="ar-AE" dirty="0"/>
              <a:t>٤. </a:t>
            </a:r>
            <a:r>
              <a:rPr lang="ar-AE" b="1" dirty="0"/>
              <a:t>قدّم ملاحظاتك </a:t>
            </a:r>
            <a:r>
              <a:rPr lang="ar-AE" dirty="0"/>
              <a:t>– استخدم إجابات تذاكر الخروج كوسيلة لإعطاء ملاحظاتك الفورية للطلبة</a:t>
            </a:r>
          </a:p>
          <a:p>
            <a:pPr algn="r"/>
            <a:r>
              <a:rPr lang="ar-AE" dirty="0"/>
              <a:t>٥. </a:t>
            </a:r>
            <a:r>
              <a:rPr lang="ar-AE" b="1" dirty="0"/>
              <a:t>خطّط للخطوات القادمة </a:t>
            </a:r>
            <a:r>
              <a:rPr lang="ar-AE" dirty="0"/>
              <a:t>– حضّر دروسك القادمة بناءً على ما أظهرته إجابات تذاكر الخروج من أنماط وسوء فهم</a:t>
            </a:r>
          </a:p>
          <a:p>
            <a:pPr marL="0" indent="0" algn="r">
              <a:spcAft>
                <a:spcPts val="428"/>
              </a:spcAft>
              <a:buFont typeface="+mj-lt"/>
              <a:buNone/>
            </a:pPr>
            <a:endParaRPr lang="en-US" dirty="0">
              <a:effectLst/>
              <a:latin typeface="Jos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22453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524FF-7CA6-D5C0-8E72-7329C4DA5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7A262-3FB2-6C0C-A425-8E1F5C5B4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DA7C1B-5FE2-0778-1836-B8824CB8EBCA}"/>
              </a:ext>
            </a:extLst>
          </p:cNvPr>
          <p:cNvSpPr>
            <a:spLocks noGrp="1"/>
          </p:cNvSpPr>
          <p:nvPr>
            <p:ph type="body" idx="1"/>
          </p:nvPr>
        </p:nvSpPr>
        <p:spPr/>
        <p:txBody>
          <a:bodyPr/>
          <a:lstStyle/>
          <a:p>
            <a:pPr algn="r"/>
            <a:r>
              <a:rPr lang="ar-AE" dirty="0"/>
              <a:t>١. </a:t>
            </a:r>
            <a:r>
              <a:rPr lang="ar-AE" b="1" dirty="0"/>
              <a:t>جهّز أسئلة مدروسة </a:t>
            </a:r>
            <a:r>
              <a:rPr lang="ar-AE" dirty="0"/>
              <a:t>– جهّز ما لا يزيد عن 3 أسئلة/ تلميحات موجََهة ومختصرة، والتي من شأنها تقييم مدى المعرفة الجوهرية أو المهارات المكتسبة من الدرس</a:t>
            </a:r>
          </a:p>
          <a:p>
            <a:pPr algn="r"/>
            <a:r>
              <a:rPr lang="ar-AE" dirty="0"/>
              <a:t>٢. </a:t>
            </a:r>
            <a:r>
              <a:rPr lang="ar-AE" b="1" dirty="0"/>
              <a:t>وزّع هذه الأسئلة في نهاية الدرس </a:t>
            </a:r>
            <a:r>
              <a:rPr lang="ar-AE" dirty="0"/>
              <a:t>– وزّع تذاكر الخروج في نهاية الدرس وتأكد أن كل طالب قد قام بالإجابة على أسئلتها</a:t>
            </a:r>
          </a:p>
          <a:p>
            <a:pPr algn="r"/>
            <a:r>
              <a:rPr lang="ar-AE" dirty="0"/>
              <a:t>٣. </a:t>
            </a:r>
            <a:r>
              <a:rPr lang="ar-AE" b="1" dirty="0"/>
              <a:t>جمّع تذاكر الخروج وراجعها</a:t>
            </a:r>
            <a:r>
              <a:rPr lang="ar-AE" dirty="0"/>
              <a:t> – جمّع تذاكر الخروج بعد انتهاء الطلبة من الإجابة عليها وحلّلها بهدف قياس مدى فهم الطلبة بصفة إجمالية وتحديد الاحتياجات الفردية لكل طالب</a:t>
            </a:r>
          </a:p>
          <a:p>
            <a:pPr algn="r"/>
            <a:r>
              <a:rPr lang="ar-AE" dirty="0"/>
              <a:t>٤. </a:t>
            </a:r>
            <a:r>
              <a:rPr lang="ar-AE" b="1" dirty="0"/>
              <a:t>قدّم ملاحظاتك </a:t>
            </a:r>
            <a:r>
              <a:rPr lang="ar-AE" dirty="0"/>
              <a:t>– استخدم إجابات تذاكر الخروج كوسيلة لإعطاء ملاحظاتك الفورية للطلبة</a:t>
            </a:r>
          </a:p>
          <a:p>
            <a:pPr algn="r"/>
            <a:r>
              <a:rPr lang="ar-AE" dirty="0"/>
              <a:t>٥. </a:t>
            </a:r>
            <a:r>
              <a:rPr lang="ar-AE" b="1" dirty="0"/>
              <a:t>خطّط للخطوات القادمة </a:t>
            </a:r>
            <a:r>
              <a:rPr lang="ar-AE" dirty="0"/>
              <a:t>– حضّر دروسك القادمة بناءً على ما أظهرته إجابات تذاكر الخروج من أنماط وسوء فهم</a:t>
            </a:r>
          </a:p>
          <a:p>
            <a:pPr marL="0" indent="0" algn="r">
              <a:spcAft>
                <a:spcPts val="428"/>
              </a:spcAft>
              <a:buFont typeface="+mj-lt"/>
              <a:buNone/>
            </a:pPr>
            <a:endParaRPr lang="en-US" dirty="0">
              <a:effectLst/>
              <a:latin typeface="Jost" pitchFamily="2" charset="77"/>
            </a:endParaRPr>
          </a:p>
        </p:txBody>
      </p:sp>
      <p:sp>
        <p:nvSpPr>
          <p:cNvPr id="4" name="Slide Number Placeholder 3">
            <a:extLst>
              <a:ext uri="{FF2B5EF4-FFF2-40B4-BE49-F238E27FC236}">
                <a16:creationId xmlns:a16="http://schemas.microsoft.com/office/drawing/2014/main" id="{94553AB4-DE2B-B0C6-FB90-05994DC8E0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4210EA-3EC3-8144-AC07-0897D5399595}" type="slidenum">
              <a:rPr kumimoji="0" lang="en-A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A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103999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sv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 Id="rId9" Type="http://schemas.openxmlformats.org/officeDocument/2006/relationships/image" Target="../media/image10.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secHead" preserve="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F41638-E864-FCCA-FA75-DB4D3CAA80D3}"/>
              </a:ext>
            </a:extLst>
          </p:cNvPr>
          <p:cNvSpPr/>
          <p:nvPr userDrawn="1"/>
        </p:nvSpPr>
        <p:spPr>
          <a:xfrm>
            <a:off x="0" y="1018770"/>
            <a:ext cx="12191999" cy="4947132"/>
          </a:xfrm>
          <a:prstGeom prst="rect">
            <a:avLst/>
          </a:prstGeom>
          <a:solidFill>
            <a:srgbClr val="1E306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2" name="Title 1">
            <a:extLst>
              <a:ext uri="{FF2B5EF4-FFF2-40B4-BE49-F238E27FC236}">
                <a16:creationId xmlns:a16="http://schemas.microsoft.com/office/drawing/2014/main" id="{F8BB2527-F024-4C2B-B656-AFF9CDFC2596}"/>
              </a:ext>
            </a:extLst>
          </p:cNvPr>
          <p:cNvSpPr>
            <a:spLocks noGrp="1"/>
          </p:cNvSpPr>
          <p:nvPr>
            <p:ph type="title"/>
          </p:nvPr>
        </p:nvSpPr>
        <p:spPr>
          <a:xfrm>
            <a:off x="387867" y="1018770"/>
            <a:ext cx="11416266" cy="2410230"/>
          </a:xfrm>
          <a:prstGeom prst="rect">
            <a:avLst/>
          </a:prstGeom>
        </p:spPr>
        <p:txBody>
          <a:bodyPr anchor="b"/>
          <a:lstStyle>
            <a:lvl1pPr algn="ct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7ADBF85-B793-3BD3-1506-34685CBF1ACB}"/>
              </a:ext>
            </a:extLst>
          </p:cNvPr>
          <p:cNvSpPr>
            <a:spLocks noGrp="1"/>
          </p:cNvSpPr>
          <p:nvPr>
            <p:ph type="body" idx="1"/>
          </p:nvPr>
        </p:nvSpPr>
        <p:spPr>
          <a:xfrm>
            <a:off x="387867" y="3554916"/>
            <a:ext cx="1141626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grpSp>
        <p:nvGrpSpPr>
          <p:cNvPr id="46" name="Group 45">
            <a:extLst>
              <a:ext uri="{FF2B5EF4-FFF2-40B4-BE49-F238E27FC236}">
                <a16:creationId xmlns:a16="http://schemas.microsoft.com/office/drawing/2014/main" id="{3C9BEE06-2DEF-5C1F-3274-D7796A61DB00}"/>
              </a:ext>
            </a:extLst>
          </p:cNvPr>
          <p:cNvGrpSpPr/>
          <p:nvPr userDrawn="1"/>
        </p:nvGrpSpPr>
        <p:grpSpPr>
          <a:xfrm>
            <a:off x="387867" y="6174219"/>
            <a:ext cx="11432426" cy="531344"/>
            <a:chOff x="387867" y="6174219"/>
            <a:chExt cx="11432426" cy="531344"/>
          </a:xfrm>
        </p:grpSpPr>
        <p:sp>
          <p:nvSpPr>
            <p:cNvPr id="9" name="Freeform 8">
              <a:extLst>
                <a:ext uri="{FF2B5EF4-FFF2-40B4-BE49-F238E27FC236}">
                  <a16:creationId xmlns:a16="http://schemas.microsoft.com/office/drawing/2014/main" id="{A6F920D4-49EC-8795-4AF5-13BFABE8AE43}"/>
                </a:ext>
              </a:extLst>
            </p:cNvPr>
            <p:cNvSpPr>
              <a:spLocks/>
            </p:cNvSpPr>
            <p:nvPr/>
          </p:nvSpPr>
          <p:spPr>
            <a:xfrm>
              <a:off x="4254743"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85F62"/>
            </a:solidFill>
            <a:ln w="6345" cap="flat">
              <a:noFill/>
              <a:prstDash val="solid"/>
              <a:miter/>
            </a:ln>
          </p:spPr>
          <p:txBody>
            <a:bodyPr rtlCol="0" anchor="ctr"/>
            <a:lstStyle/>
            <a:p>
              <a:endParaRPr lang="en-AE" dirty="0"/>
            </a:p>
          </p:txBody>
        </p:sp>
        <p:sp>
          <p:nvSpPr>
            <p:cNvPr id="10" name="Freeform 9">
              <a:extLst>
                <a:ext uri="{FF2B5EF4-FFF2-40B4-BE49-F238E27FC236}">
                  <a16:creationId xmlns:a16="http://schemas.microsoft.com/office/drawing/2014/main" id="{FCEDD0E8-0BBD-0F2F-8DE4-A2A4F82004A5}"/>
                </a:ext>
              </a:extLst>
            </p:cNvPr>
            <p:cNvSpPr>
              <a:spLocks/>
            </p:cNvSpPr>
            <p:nvPr/>
          </p:nvSpPr>
          <p:spPr>
            <a:xfrm>
              <a:off x="6174086"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85F62"/>
            </a:solidFill>
            <a:ln w="6345" cap="flat">
              <a:noFill/>
              <a:prstDash val="solid"/>
              <a:miter/>
            </a:ln>
          </p:spPr>
          <p:txBody>
            <a:bodyPr rtlCol="0" anchor="ctr"/>
            <a:lstStyle/>
            <a:p>
              <a:endParaRPr lang="en-AE"/>
            </a:p>
          </p:txBody>
        </p:sp>
        <p:sp>
          <p:nvSpPr>
            <p:cNvPr id="11" name="Freeform 10">
              <a:extLst>
                <a:ext uri="{FF2B5EF4-FFF2-40B4-BE49-F238E27FC236}">
                  <a16:creationId xmlns:a16="http://schemas.microsoft.com/office/drawing/2014/main" id="{AB4D9B17-9991-38D6-4119-A0C62CA634FB}"/>
                </a:ext>
              </a:extLst>
            </p:cNvPr>
            <p:cNvSpPr>
              <a:spLocks/>
            </p:cNvSpPr>
            <p:nvPr/>
          </p:nvSpPr>
          <p:spPr>
            <a:xfrm>
              <a:off x="4899223" y="6176988"/>
              <a:ext cx="528577" cy="528575"/>
            </a:xfrm>
            <a:custGeom>
              <a:avLst/>
              <a:gdLst>
                <a:gd name="connsiteX0" fmla="*/ 237252 w 476540"/>
                <a:gd name="connsiteY0" fmla="*/ 475556 h 476540"/>
                <a:gd name="connsiteX1" fmla="*/ 475522 w 476540"/>
                <a:gd name="connsiteY1" fmla="*/ 237286 h 476540"/>
                <a:gd name="connsiteX2" fmla="*/ 237252 w 476540"/>
                <a:gd name="connsiteY2" fmla="*/ -984 h 476540"/>
                <a:gd name="connsiteX3" fmla="*/ -1018 w 476540"/>
                <a:gd name="connsiteY3" fmla="*/ 237286 h 476540"/>
                <a:gd name="connsiteX4" fmla="*/ 237252 w 476540"/>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540" h="476540">
                  <a:moveTo>
                    <a:pt x="237252" y="475556"/>
                  </a:moveTo>
                  <a:cubicBezTo>
                    <a:pt x="368396" y="475556"/>
                    <a:pt x="475522" y="368430"/>
                    <a:pt x="475522" y="237286"/>
                  </a:cubicBezTo>
                  <a:cubicBezTo>
                    <a:pt x="475522" y="106206"/>
                    <a:pt x="368396" y="-984"/>
                    <a:pt x="237252" y="-984"/>
                  </a:cubicBezTo>
                  <a:cubicBezTo>
                    <a:pt x="106172" y="-984"/>
                    <a:pt x="-1018" y="106206"/>
                    <a:pt x="-1018" y="237286"/>
                  </a:cubicBezTo>
                  <a:cubicBezTo>
                    <a:pt x="-1018" y="368430"/>
                    <a:pt x="106172" y="475556"/>
                    <a:pt x="237252" y="475556"/>
                  </a:cubicBezTo>
                </a:path>
              </a:pathLst>
            </a:custGeom>
            <a:solidFill>
              <a:srgbClr val="085F62"/>
            </a:solidFill>
            <a:ln w="6345" cap="flat">
              <a:noFill/>
              <a:prstDash val="solid"/>
              <a:miter/>
            </a:ln>
          </p:spPr>
          <p:txBody>
            <a:bodyPr rtlCol="0" anchor="ctr"/>
            <a:lstStyle/>
            <a:p>
              <a:endParaRPr lang="en-AE"/>
            </a:p>
          </p:txBody>
        </p:sp>
        <p:sp>
          <p:nvSpPr>
            <p:cNvPr id="12" name="Freeform 11">
              <a:extLst>
                <a:ext uri="{FF2B5EF4-FFF2-40B4-BE49-F238E27FC236}">
                  <a16:creationId xmlns:a16="http://schemas.microsoft.com/office/drawing/2014/main" id="{72241038-EB90-2BE2-BBD4-EC34D2DA74A2}"/>
                </a:ext>
              </a:extLst>
            </p:cNvPr>
            <p:cNvSpPr>
              <a:spLocks/>
            </p:cNvSpPr>
            <p:nvPr/>
          </p:nvSpPr>
          <p:spPr>
            <a:xfrm>
              <a:off x="6818565"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85F62"/>
            </a:solidFill>
            <a:ln w="6345" cap="flat">
              <a:noFill/>
              <a:prstDash val="solid"/>
              <a:miter/>
            </a:ln>
          </p:spPr>
          <p:txBody>
            <a:bodyPr rtlCol="0" anchor="ctr"/>
            <a:lstStyle/>
            <a:p>
              <a:endParaRPr lang="en-AE"/>
            </a:p>
          </p:txBody>
        </p:sp>
        <p:sp>
          <p:nvSpPr>
            <p:cNvPr id="13" name="Freeform 12">
              <a:extLst>
                <a:ext uri="{FF2B5EF4-FFF2-40B4-BE49-F238E27FC236}">
                  <a16:creationId xmlns:a16="http://schemas.microsoft.com/office/drawing/2014/main" id="{E7297C34-BB86-48DC-6351-6559190EDDEC}"/>
                </a:ext>
              </a:extLst>
            </p:cNvPr>
            <p:cNvSpPr>
              <a:spLocks/>
            </p:cNvSpPr>
            <p:nvPr/>
          </p:nvSpPr>
          <p:spPr>
            <a:xfrm>
              <a:off x="8100476"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85F62"/>
            </a:solidFill>
            <a:ln w="6345" cap="flat">
              <a:noFill/>
              <a:prstDash val="solid"/>
              <a:miter/>
            </a:ln>
          </p:spPr>
          <p:txBody>
            <a:bodyPr rtlCol="0" anchor="ctr"/>
            <a:lstStyle/>
            <a:p>
              <a:endParaRPr lang="en-AE"/>
            </a:p>
          </p:txBody>
        </p:sp>
        <p:sp>
          <p:nvSpPr>
            <p:cNvPr id="14" name="Freeform 13">
              <a:extLst>
                <a:ext uri="{FF2B5EF4-FFF2-40B4-BE49-F238E27FC236}">
                  <a16:creationId xmlns:a16="http://schemas.microsoft.com/office/drawing/2014/main" id="{E468E0E6-549E-2853-6D70-FB482DE9E465}"/>
                </a:ext>
              </a:extLst>
            </p:cNvPr>
            <p:cNvSpPr>
              <a:spLocks/>
            </p:cNvSpPr>
            <p:nvPr/>
          </p:nvSpPr>
          <p:spPr>
            <a:xfrm>
              <a:off x="5536654" y="6176988"/>
              <a:ext cx="528577" cy="528575"/>
            </a:xfrm>
            <a:custGeom>
              <a:avLst/>
              <a:gdLst>
                <a:gd name="connsiteX0" fmla="*/ 237252 w 476540"/>
                <a:gd name="connsiteY0" fmla="*/ 475556 h 476540"/>
                <a:gd name="connsiteX1" fmla="*/ 475522 w 476540"/>
                <a:gd name="connsiteY1" fmla="*/ 237286 h 476540"/>
                <a:gd name="connsiteX2" fmla="*/ 237252 w 476540"/>
                <a:gd name="connsiteY2" fmla="*/ -984 h 476540"/>
                <a:gd name="connsiteX3" fmla="*/ -1018 w 476540"/>
                <a:gd name="connsiteY3" fmla="*/ 237286 h 476540"/>
                <a:gd name="connsiteX4" fmla="*/ 237252 w 476540"/>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540" h="476540">
                  <a:moveTo>
                    <a:pt x="237252" y="475556"/>
                  </a:moveTo>
                  <a:cubicBezTo>
                    <a:pt x="368396" y="475556"/>
                    <a:pt x="475522" y="368430"/>
                    <a:pt x="475522" y="237286"/>
                  </a:cubicBezTo>
                  <a:cubicBezTo>
                    <a:pt x="475522" y="106206"/>
                    <a:pt x="368396" y="-984"/>
                    <a:pt x="237252" y="-984"/>
                  </a:cubicBezTo>
                  <a:cubicBezTo>
                    <a:pt x="106172" y="-984"/>
                    <a:pt x="-1018" y="106206"/>
                    <a:pt x="-1018" y="237286"/>
                  </a:cubicBezTo>
                  <a:cubicBezTo>
                    <a:pt x="-1018" y="368430"/>
                    <a:pt x="106172" y="475556"/>
                    <a:pt x="237252" y="475556"/>
                  </a:cubicBezTo>
                </a:path>
              </a:pathLst>
            </a:custGeom>
            <a:solidFill>
              <a:srgbClr val="085F62"/>
            </a:solidFill>
            <a:ln w="6345" cap="flat">
              <a:noFill/>
              <a:prstDash val="solid"/>
              <a:miter/>
            </a:ln>
          </p:spPr>
          <p:txBody>
            <a:bodyPr rtlCol="0" anchor="ctr"/>
            <a:lstStyle/>
            <a:p>
              <a:endParaRPr lang="en-AE"/>
            </a:p>
          </p:txBody>
        </p:sp>
        <p:sp>
          <p:nvSpPr>
            <p:cNvPr id="15" name="Freeform 14">
              <a:extLst>
                <a:ext uri="{FF2B5EF4-FFF2-40B4-BE49-F238E27FC236}">
                  <a16:creationId xmlns:a16="http://schemas.microsoft.com/office/drawing/2014/main" id="{94AFA686-67C8-434A-A98D-CDC91CF9C3E2}"/>
                </a:ext>
              </a:extLst>
            </p:cNvPr>
            <p:cNvSpPr>
              <a:spLocks/>
            </p:cNvSpPr>
            <p:nvPr/>
          </p:nvSpPr>
          <p:spPr>
            <a:xfrm>
              <a:off x="7463044" y="6176988"/>
              <a:ext cx="528577" cy="528575"/>
            </a:xfrm>
            <a:custGeom>
              <a:avLst/>
              <a:gdLst>
                <a:gd name="connsiteX0" fmla="*/ 237252 w 476540"/>
                <a:gd name="connsiteY0" fmla="*/ 475556 h 476540"/>
                <a:gd name="connsiteX1" fmla="*/ 475522 w 476540"/>
                <a:gd name="connsiteY1" fmla="*/ 237286 h 476540"/>
                <a:gd name="connsiteX2" fmla="*/ 237252 w 476540"/>
                <a:gd name="connsiteY2" fmla="*/ -984 h 476540"/>
                <a:gd name="connsiteX3" fmla="*/ -1018 w 476540"/>
                <a:gd name="connsiteY3" fmla="*/ 237286 h 476540"/>
                <a:gd name="connsiteX4" fmla="*/ 237252 w 476540"/>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540" h="476540">
                  <a:moveTo>
                    <a:pt x="237252" y="475556"/>
                  </a:moveTo>
                  <a:cubicBezTo>
                    <a:pt x="368396" y="475556"/>
                    <a:pt x="475522" y="368430"/>
                    <a:pt x="475522" y="237286"/>
                  </a:cubicBezTo>
                  <a:cubicBezTo>
                    <a:pt x="475522" y="106206"/>
                    <a:pt x="368396" y="-984"/>
                    <a:pt x="237252" y="-984"/>
                  </a:cubicBezTo>
                  <a:cubicBezTo>
                    <a:pt x="106172" y="-984"/>
                    <a:pt x="-1018" y="106206"/>
                    <a:pt x="-1018" y="237286"/>
                  </a:cubicBezTo>
                  <a:cubicBezTo>
                    <a:pt x="-1018" y="368430"/>
                    <a:pt x="106172" y="475556"/>
                    <a:pt x="237252" y="475556"/>
                  </a:cubicBezTo>
                </a:path>
              </a:pathLst>
            </a:custGeom>
            <a:solidFill>
              <a:srgbClr val="085F62"/>
            </a:solidFill>
            <a:ln w="6345" cap="flat">
              <a:noFill/>
              <a:prstDash val="solid"/>
              <a:miter/>
            </a:ln>
          </p:spPr>
          <p:txBody>
            <a:bodyPr rtlCol="0" anchor="ctr"/>
            <a:lstStyle/>
            <a:p>
              <a:endParaRPr lang="en-AE"/>
            </a:p>
          </p:txBody>
        </p:sp>
        <p:sp>
          <p:nvSpPr>
            <p:cNvPr id="16" name="Freeform 15">
              <a:extLst>
                <a:ext uri="{FF2B5EF4-FFF2-40B4-BE49-F238E27FC236}">
                  <a16:creationId xmlns:a16="http://schemas.microsoft.com/office/drawing/2014/main" id="{39E6D17A-2494-3120-841D-4FA6BD98914D}"/>
                </a:ext>
              </a:extLst>
            </p:cNvPr>
            <p:cNvSpPr>
              <a:spLocks/>
            </p:cNvSpPr>
            <p:nvPr/>
          </p:nvSpPr>
          <p:spPr>
            <a:xfrm>
              <a:off x="8744955"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85F62"/>
            </a:solidFill>
            <a:ln w="6345" cap="flat">
              <a:noFill/>
              <a:prstDash val="solid"/>
              <a:miter/>
            </a:ln>
          </p:spPr>
          <p:txBody>
            <a:bodyPr rtlCol="0" anchor="ctr"/>
            <a:lstStyle/>
            <a:p>
              <a:endParaRPr lang="en-AE"/>
            </a:p>
          </p:txBody>
        </p:sp>
        <p:sp>
          <p:nvSpPr>
            <p:cNvPr id="17" name="Freeform 16">
              <a:extLst>
                <a:ext uri="{FF2B5EF4-FFF2-40B4-BE49-F238E27FC236}">
                  <a16:creationId xmlns:a16="http://schemas.microsoft.com/office/drawing/2014/main" id="{9F4D8A59-DFCA-9022-1C06-5EAFA0D4EE84}"/>
                </a:ext>
              </a:extLst>
            </p:cNvPr>
            <p:cNvSpPr>
              <a:spLocks/>
            </p:cNvSpPr>
            <p:nvPr userDrawn="1"/>
          </p:nvSpPr>
          <p:spPr>
            <a:xfrm>
              <a:off x="10026866" y="6174219"/>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D4E79"/>
            </a:solidFill>
            <a:ln w="15875" cap="flat">
              <a:noFill/>
              <a:prstDash val="solid"/>
              <a:miter/>
            </a:ln>
          </p:spPr>
          <p:txBody>
            <a:bodyPr rtlCol="0" anchor="ctr"/>
            <a:lstStyle/>
            <a:p>
              <a:endParaRPr lang="en-AE"/>
            </a:p>
          </p:txBody>
        </p:sp>
        <p:sp>
          <p:nvSpPr>
            <p:cNvPr id="18" name="Freeform 17">
              <a:extLst>
                <a:ext uri="{FF2B5EF4-FFF2-40B4-BE49-F238E27FC236}">
                  <a16:creationId xmlns:a16="http://schemas.microsoft.com/office/drawing/2014/main" id="{82F8E595-2230-2EA8-30FA-4431AD7F7CB6}"/>
                </a:ext>
              </a:extLst>
            </p:cNvPr>
            <p:cNvSpPr>
              <a:spLocks/>
            </p:cNvSpPr>
            <p:nvPr userDrawn="1"/>
          </p:nvSpPr>
          <p:spPr>
            <a:xfrm>
              <a:off x="9389435" y="6174219"/>
              <a:ext cx="528577" cy="528575"/>
            </a:xfrm>
            <a:custGeom>
              <a:avLst/>
              <a:gdLst>
                <a:gd name="connsiteX0" fmla="*/ 237252 w 476540"/>
                <a:gd name="connsiteY0" fmla="*/ 475556 h 476540"/>
                <a:gd name="connsiteX1" fmla="*/ 475522 w 476540"/>
                <a:gd name="connsiteY1" fmla="*/ 237286 h 476540"/>
                <a:gd name="connsiteX2" fmla="*/ 237252 w 476540"/>
                <a:gd name="connsiteY2" fmla="*/ -984 h 476540"/>
                <a:gd name="connsiteX3" fmla="*/ -1018 w 476540"/>
                <a:gd name="connsiteY3" fmla="*/ 237286 h 476540"/>
                <a:gd name="connsiteX4" fmla="*/ 237252 w 476540"/>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540" h="476540">
                  <a:moveTo>
                    <a:pt x="237252" y="475556"/>
                  </a:moveTo>
                  <a:cubicBezTo>
                    <a:pt x="368396" y="475556"/>
                    <a:pt x="475522" y="368430"/>
                    <a:pt x="475522" y="237286"/>
                  </a:cubicBezTo>
                  <a:cubicBezTo>
                    <a:pt x="475522" y="106206"/>
                    <a:pt x="368396" y="-984"/>
                    <a:pt x="237252" y="-984"/>
                  </a:cubicBezTo>
                  <a:cubicBezTo>
                    <a:pt x="106172" y="-984"/>
                    <a:pt x="-1018" y="106206"/>
                    <a:pt x="-1018" y="237286"/>
                  </a:cubicBezTo>
                  <a:cubicBezTo>
                    <a:pt x="-1018" y="368430"/>
                    <a:pt x="106172" y="475556"/>
                    <a:pt x="237252" y="475556"/>
                  </a:cubicBezTo>
                </a:path>
              </a:pathLst>
            </a:custGeom>
            <a:solidFill>
              <a:srgbClr val="0D4E79"/>
            </a:solidFill>
            <a:ln w="15875" cap="flat">
              <a:noFill/>
              <a:prstDash val="solid"/>
              <a:miter/>
            </a:ln>
          </p:spPr>
          <p:txBody>
            <a:bodyPr rtlCol="0" anchor="ctr"/>
            <a:lstStyle/>
            <a:p>
              <a:endParaRPr lang="en-AE"/>
            </a:p>
          </p:txBody>
        </p:sp>
        <p:sp>
          <p:nvSpPr>
            <p:cNvPr id="19" name="Freeform 18">
              <a:extLst>
                <a:ext uri="{FF2B5EF4-FFF2-40B4-BE49-F238E27FC236}">
                  <a16:creationId xmlns:a16="http://schemas.microsoft.com/office/drawing/2014/main" id="{9F998F7C-2D8E-53C0-9138-26B9346B1083}"/>
                </a:ext>
              </a:extLst>
            </p:cNvPr>
            <p:cNvSpPr>
              <a:spLocks/>
            </p:cNvSpPr>
            <p:nvPr userDrawn="1"/>
          </p:nvSpPr>
          <p:spPr>
            <a:xfrm>
              <a:off x="10671351" y="6174219"/>
              <a:ext cx="535625" cy="5113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D4E79"/>
            </a:solidFill>
            <a:ln w="15875" cap="flat">
              <a:noFill/>
              <a:prstDash val="solid"/>
              <a:miter/>
            </a:ln>
          </p:spPr>
          <p:txBody>
            <a:bodyPr rtlCol="0" anchor="ctr"/>
            <a:lstStyle/>
            <a:p>
              <a:endParaRPr lang="en-AE"/>
            </a:p>
          </p:txBody>
        </p:sp>
        <p:sp>
          <p:nvSpPr>
            <p:cNvPr id="20" name="Freeform 19">
              <a:extLst>
                <a:ext uri="{FF2B5EF4-FFF2-40B4-BE49-F238E27FC236}">
                  <a16:creationId xmlns:a16="http://schemas.microsoft.com/office/drawing/2014/main" id="{F5B83E57-3C1B-3ED4-51E9-5FBC2D5ED338}"/>
                </a:ext>
              </a:extLst>
            </p:cNvPr>
            <p:cNvSpPr/>
            <p:nvPr userDrawn="1"/>
          </p:nvSpPr>
          <p:spPr>
            <a:xfrm>
              <a:off x="4385217" y="6285665"/>
              <a:ext cx="295437" cy="290187"/>
            </a:xfrm>
            <a:custGeom>
              <a:avLst/>
              <a:gdLst>
                <a:gd name="connsiteX0" fmla="*/ 67136 w 266352"/>
                <a:gd name="connsiteY0" fmla="*/ 261620 h 261620"/>
                <a:gd name="connsiteX1" fmla="*/ 67136 w 266352"/>
                <a:gd name="connsiteY1" fmla="*/ 241300 h 261620"/>
                <a:gd name="connsiteX2" fmla="*/ 95076 w 266352"/>
                <a:gd name="connsiteY2" fmla="*/ 243840 h 261620"/>
                <a:gd name="connsiteX3" fmla="*/ 101426 w 266352"/>
                <a:gd name="connsiteY3" fmla="*/ 233680 h 261620"/>
                <a:gd name="connsiteX4" fmla="*/ 101426 w 266352"/>
                <a:gd name="connsiteY4" fmla="*/ 229870 h 261620"/>
                <a:gd name="connsiteX5" fmla="*/ 103966 w 266352"/>
                <a:gd name="connsiteY5" fmla="*/ 229870 h 261620"/>
                <a:gd name="connsiteX6" fmla="*/ 103966 w 266352"/>
                <a:gd name="connsiteY6" fmla="*/ 227330 h 261620"/>
                <a:gd name="connsiteX7" fmla="*/ 101426 w 266352"/>
                <a:gd name="connsiteY7" fmla="*/ 223520 h 261620"/>
                <a:gd name="connsiteX8" fmla="*/ 105236 w 266352"/>
                <a:gd name="connsiteY8" fmla="*/ 219710 h 261620"/>
                <a:gd name="connsiteX9" fmla="*/ 105236 w 266352"/>
                <a:gd name="connsiteY9" fmla="*/ 218440 h 261620"/>
                <a:gd name="connsiteX10" fmla="*/ 105236 w 266352"/>
                <a:gd name="connsiteY10" fmla="*/ 215900 h 261620"/>
                <a:gd name="connsiteX11" fmla="*/ 102696 w 266352"/>
                <a:gd name="connsiteY11" fmla="*/ 212090 h 261620"/>
                <a:gd name="connsiteX12" fmla="*/ 102696 w 266352"/>
                <a:gd name="connsiteY12" fmla="*/ 210820 h 261620"/>
                <a:gd name="connsiteX13" fmla="*/ 110316 w 266352"/>
                <a:gd name="connsiteY13" fmla="*/ 209550 h 261620"/>
                <a:gd name="connsiteX14" fmla="*/ 114126 w 266352"/>
                <a:gd name="connsiteY14" fmla="*/ 203200 h 261620"/>
                <a:gd name="connsiteX15" fmla="*/ 102696 w 266352"/>
                <a:gd name="connsiteY15" fmla="*/ 189230 h 261620"/>
                <a:gd name="connsiteX16" fmla="*/ 102696 w 266352"/>
                <a:gd name="connsiteY16" fmla="*/ 186690 h 261620"/>
                <a:gd name="connsiteX17" fmla="*/ 102696 w 266352"/>
                <a:gd name="connsiteY17" fmla="*/ 186690 h 261620"/>
                <a:gd name="connsiteX18" fmla="*/ 102696 w 266352"/>
                <a:gd name="connsiteY18" fmla="*/ 182880 h 261620"/>
                <a:gd name="connsiteX19" fmla="*/ 103966 w 266352"/>
                <a:gd name="connsiteY19" fmla="*/ 168910 h 261620"/>
                <a:gd name="connsiteX20" fmla="*/ 1096 w 266352"/>
                <a:gd name="connsiteY20" fmla="*/ 187960 h 261620"/>
                <a:gd name="connsiteX21" fmla="*/ 12526 w 266352"/>
                <a:gd name="connsiteY21" fmla="*/ 218440 h 261620"/>
                <a:gd name="connsiteX22" fmla="*/ 8716 w 266352"/>
                <a:gd name="connsiteY22" fmla="*/ 261620 h 261620"/>
                <a:gd name="connsiteX23" fmla="*/ 199216 w 266352"/>
                <a:gd name="connsiteY23" fmla="*/ 261620 h 261620"/>
                <a:gd name="connsiteX24" fmla="*/ 199216 w 266352"/>
                <a:gd name="connsiteY24" fmla="*/ 241300 h 261620"/>
                <a:gd name="connsiteX25" fmla="*/ 171276 w 266352"/>
                <a:gd name="connsiteY25" fmla="*/ 243840 h 261620"/>
                <a:gd name="connsiteX26" fmla="*/ 164926 w 266352"/>
                <a:gd name="connsiteY26" fmla="*/ 233680 h 261620"/>
                <a:gd name="connsiteX27" fmla="*/ 164926 w 266352"/>
                <a:gd name="connsiteY27" fmla="*/ 229870 h 261620"/>
                <a:gd name="connsiteX28" fmla="*/ 162386 w 266352"/>
                <a:gd name="connsiteY28" fmla="*/ 229870 h 261620"/>
                <a:gd name="connsiteX29" fmla="*/ 162386 w 266352"/>
                <a:gd name="connsiteY29" fmla="*/ 227330 h 261620"/>
                <a:gd name="connsiteX30" fmla="*/ 164926 w 266352"/>
                <a:gd name="connsiteY30" fmla="*/ 223520 h 261620"/>
                <a:gd name="connsiteX31" fmla="*/ 161116 w 266352"/>
                <a:gd name="connsiteY31" fmla="*/ 219710 h 261620"/>
                <a:gd name="connsiteX32" fmla="*/ 161116 w 266352"/>
                <a:gd name="connsiteY32" fmla="*/ 218440 h 261620"/>
                <a:gd name="connsiteX33" fmla="*/ 161116 w 266352"/>
                <a:gd name="connsiteY33" fmla="*/ 215900 h 261620"/>
                <a:gd name="connsiteX34" fmla="*/ 163656 w 266352"/>
                <a:gd name="connsiteY34" fmla="*/ 212090 h 261620"/>
                <a:gd name="connsiteX35" fmla="*/ 163656 w 266352"/>
                <a:gd name="connsiteY35" fmla="*/ 210820 h 261620"/>
                <a:gd name="connsiteX36" fmla="*/ 156036 w 266352"/>
                <a:gd name="connsiteY36" fmla="*/ 209550 h 261620"/>
                <a:gd name="connsiteX37" fmla="*/ 152226 w 266352"/>
                <a:gd name="connsiteY37" fmla="*/ 203200 h 261620"/>
                <a:gd name="connsiteX38" fmla="*/ 163656 w 266352"/>
                <a:gd name="connsiteY38" fmla="*/ 189230 h 261620"/>
                <a:gd name="connsiteX39" fmla="*/ 163656 w 266352"/>
                <a:gd name="connsiteY39" fmla="*/ 186690 h 261620"/>
                <a:gd name="connsiteX40" fmla="*/ 163656 w 266352"/>
                <a:gd name="connsiteY40" fmla="*/ 186690 h 261620"/>
                <a:gd name="connsiteX41" fmla="*/ 163656 w 266352"/>
                <a:gd name="connsiteY41" fmla="*/ 182880 h 261620"/>
                <a:gd name="connsiteX42" fmla="*/ 162386 w 266352"/>
                <a:gd name="connsiteY42" fmla="*/ 168910 h 261620"/>
                <a:gd name="connsiteX43" fmla="*/ 265256 w 266352"/>
                <a:gd name="connsiteY43" fmla="*/ 187960 h 261620"/>
                <a:gd name="connsiteX44" fmla="*/ 253826 w 266352"/>
                <a:gd name="connsiteY44" fmla="*/ 218440 h 261620"/>
                <a:gd name="connsiteX45" fmla="*/ 257636 w 266352"/>
                <a:gd name="connsiteY45" fmla="*/ 261620 h 261620"/>
                <a:gd name="connsiteX46" fmla="*/ 140796 w 266352"/>
                <a:gd name="connsiteY46" fmla="*/ 97790 h 261620"/>
                <a:gd name="connsiteX47" fmla="*/ 163656 w 266352"/>
                <a:gd name="connsiteY47" fmla="*/ 102870 h 261620"/>
                <a:gd name="connsiteX48" fmla="*/ 190326 w 266352"/>
                <a:gd name="connsiteY48" fmla="*/ 95250 h 261620"/>
                <a:gd name="connsiteX49" fmla="*/ 190326 w 266352"/>
                <a:gd name="connsiteY49" fmla="*/ 95250 h 261620"/>
                <a:gd name="connsiteX50" fmla="*/ 215726 w 266352"/>
                <a:gd name="connsiteY50" fmla="*/ 101600 h 261620"/>
                <a:gd name="connsiteX51" fmla="*/ 210646 w 266352"/>
                <a:gd name="connsiteY51" fmla="*/ 74930 h 261620"/>
                <a:gd name="connsiteX52" fmla="*/ 210646 w 266352"/>
                <a:gd name="connsiteY52" fmla="*/ 74930 h 261620"/>
                <a:gd name="connsiteX53" fmla="*/ 216996 w 266352"/>
                <a:gd name="connsiteY53" fmla="*/ 50800 h 261620"/>
                <a:gd name="connsiteX54" fmla="*/ 163656 w 266352"/>
                <a:gd name="connsiteY54" fmla="*/ 0 h 261620"/>
                <a:gd name="connsiteX55" fmla="*/ 144606 w 266352"/>
                <a:gd name="connsiteY55" fmla="*/ 3810 h 261620"/>
                <a:gd name="connsiteX56" fmla="*/ 142066 w 266352"/>
                <a:gd name="connsiteY56" fmla="*/ 3810 h 261620"/>
                <a:gd name="connsiteX57" fmla="*/ 55706 w 266352"/>
                <a:gd name="connsiteY57" fmla="*/ 74930 h 261620"/>
                <a:gd name="connsiteX58" fmla="*/ 49356 w 266352"/>
                <a:gd name="connsiteY58" fmla="*/ 50800 h 261620"/>
                <a:gd name="connsiteX59" fmla="*/ 102696 w 266352"/>
                <a:gd name="connsiteY59" fmla="*/ 0 h 261620"/>
                <a:gd name="connsiteX60" fmla="*/ 156036 w 266352"/>
                <a:gd name="connsiteY60" fmla="*/ 50800 h 261620"/>
                <a:gd name="connsiteX61" fmla="*/ 102696 w 266352"/>
                <a:gd name="connsiteY61" fmla="*/ 101600 h 261620"/>
                <a:gd name="connsiteX62" fmla="*/ 76026 w 266352"/>
                <a:gd name="connsiteY62" fmla="*/ 93980 h 261620"/>
                <a:gd name="connsiteX63" fmla="*/ 76026 w 266352"/>
                <a:gd name="connsiteY63" fmla="*/ 93980 h 261620"/>
                <a:gd name="connsiteX64" fmla="*/ 50626 w 266352"/>
                <a:gd name="connsiteY64" fmla="*/ 100330 h 261620"/>
                <a:gd name="connsiteX65" fmla="*/ 55706 w 266352"/>
                <a:gd name="connsiteY65" fmla="*/ 73660 h 261620"/>
                <a:gd name="connsiteX66" fmla="*/ 55706 w 266352"/>
                <a:gd name="connsiteY66" fmla="*/ 73660 h 2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6352" h="261620">
                  <a:moveTo>
                    <a:pt x="67136" y="261620"/>
                  </a:moveTo>
                  <a:lnTo>
                    <a:pt x="67136" y="241300"/>
                  </a:lnTo>
                  <a:cubicBezTo>
                    <a:pt x="67136" y="241300"/>
                    <a:pt x="86186" y="246380"/>
                    <a:pt x="95076" y="243840"/>
                  </a:cubicBezTo>
                  <a:cubicBezTo>
                    <a:pt x="101426" y="242570"/>
                    <a:pt x="102696" y="236220"/>
                    <a:pt x="101426" y="233680"/>
                  </a:cubicBezTo>
                  <a:cubicBezTo>
                    <a:pt x="101426" y="232410"/>
                    <a:pt x="101426" y="231140"/>
                    <a:pt x="101426" y="229870"/>
                  </a:cubicBezTo>
                  <a:lnTo>
                    <a:pt x="103966" y="229870"/>
                  </a:lnTo>
                  <a:cubicBezTo>
                    <a:pt x="103966" y="227330"/>
                    <a:pt x="103966" y="227330"/>
                    <a:pt x="103966" y="227330"/>
                  </a:cubicBezTo>
                  <a:cubicBezTo>
                    <a:pt x="103966" y="226060"/>
                    <a:pt x="101426" y="224790"/>
                    <a:pt x="101426" y="223520"/>
                  </a:cubicBezTo>
                  <a:cubicBezTo>
                    <a:pt x="101426" y="223520"/>
                    <a:pt x="105236" y="222250"/>
                    <a:pt x="105236" y="219710"/>
                  </a:cubicBezTo>
                  <a:cubicBezTo>
                    <a:pt x="105236" y="219710"/>
                    <a:pt x="105236" y="219710"/>
                    <a:pt x="105236" y="218440"/>
                  </a:cubicBezTo>
                  <a:lnTo>
                    <a:pt x="105236" y="215900"/>
                  </a:lnTo>
                  <a:cubicBezTo>
                    <a:pt x="102696" y="215900"/>
                    <a:pt x="102696" y="212090"/>
                    <a:pt x="102696" y="212090"/>
                  </a:cubicBezTo>
                  <a:cubicBezTo>
                    <a:pt x="102696" y="212090"/>
                    <a:pt x="102696" y="212090"/>
                    <a:pt x="102696" y="210820"/>
                  </a:cubicBezTo>
                  <a:cubicBezTo>
                    <a:pt x="105236" y="210820"/>
                    <a:pt x="107776" y="210820"/>
                    <a:pt x="110316" y="209550"/>
                  </a:cubicBezTo>
                  <a:cubicBezTo>
                    <a:pt x="112856" y="209550"/>
                    <a:pt x="115396" y="205740"/>
                    <a:pt x="114126" y="203200"/>
                  </a:cubicBezTo>
                  <a:lnTo>
                    <a:pt x="102696" y="189230"/>
                  </a:lnTo>
                  <a:cubicBezTo>
                    <a:pt x="102696" y="189230"/>
                    <a:pt x="102696" y="187960"/>
                    <a:pt x="102696" y="186690"/>
                  </a:cubicBezTo>
                  <a:lnTo>
                    <a:pt x="102696" y="186690"/>
                  </a:lnTo>
                  <a:cubicBezTo>
                    <a:pt x="102696" y="186690"/>
                    <a:pt x="102696" y="184150"/>
                    <a:pt x="102696" y="182880"/>
                  </a:cubicBezTo>
                  <a:cubicBezTo>
                    <a:pt x="106506" y="176530"/>
                    <a:pt x="105236" y="171450"/>
                    <a:pt x="103966" y="168910"/>
                  </a:cubicBezTo>
                  <a:cubicBezTo>
                    <a:pt x="89996" y="102870"/>
                    <a:pt x="-11604" y="110490"/>
                    <a:pt x="1096" y="187960"/>
                  </a:cubicBezTo>
                  <a:cubicBezTo>
                    <a:pt x="2366" y="198120"/>
                    <a:pt x="12526" y="204470"/>
                    <a:pt x="12526" y="218440"/>
                  </a:cubicBezTo>
                  <a:cubicBezTo>
                    <a:pt x="12526" y="236220"/>
                    <a:pt x="8716" y="261620"/>
                    <a:pt x="8716" y="261620"/>
                  </a:cubicBezTo>
                  <a:moveTo>
                    <a:pt x="199216" y="261620"/>
                  </a:moveTo>
                  <a:lnTo>
                    <a:pt x="199216" y="241300"/>
                  </a:lnTo>
                  <a:cubicBezTo>
                    <a:pt x="199216" y="241300"/>
                    <a:pt x="180166" y="246380"/>
                    <a:pt x="171276" y="243840"/>
                  </a:cubicBezTo>
                  <a:cubicBezTo>
                    <a:pt x="164926" y="242570"/>
                    <a:pt x="163656" y="236220"/>
                    <a:pt x="164926" y="233680"/>
                  </a:cubicBezTo>
                  <a:cubicBezTo>
                    <a:pt x="164926" y="232410"/>
                    <a:pt x="164926" y="231140"/>
                    <a:pt x="164926" y="229870"/>
                  </a:cubicBezTo>
                  <a:lnTo>
                    <a:pt x="162386" y="229870"/>
                  </a:lnTo>
                  <a:cubicBezTo>
                    <a:pt x="162386" y="227330"/>
                    <a:pt x="162386" y="227330"/>
                    <a:pt x="162386" y="227330"/>
                  </a:cubicBezTo>
                  <a:cubicBezTo>
                    <a:pt x="162386" y="226060"/>
                    <a:pt x="164926" y="224790"/>
                    <a:pt x="164926" y="223520"/>
                  </a:cubicBezTo>
                  <a:cubicBezTo>
                    <a:pt x="164926" y="223520"/>
                    <a:pt x="161116" y="222250"/>
                    <a:pt x="161116" y="219710"/>
                  </a:cubicBezTo>
                  <a:cubicBezTo>
                    <a:pt x="161116" y="219710"/>
                    <a:pt x="161116" y="219710"/>
                    <a:pt x="161116" y="218440"/>
                  </a:cubicBezTo>
                  <a:lnTo>
                    <a:pt x="161116" y="215900"/>
                  </a:lnTo>
                  <a:cubicBezTo>
                    <a:pt x="163656" y="215900"/>
                    <a:pt x="163656" y="212090"/>
                    <a:pt x="163656" y="212090"/>
                  </a:cubicBezTo>
                  <a:cubicBezTo>
                    <a:pt x="163656" y="212090"/>
                    <a:pt x="163656" y="212090"/>
                    <a:pt x="163656" y="210820"/>
                  </a:cubicBezTo>
                  <a:cubicBezTo>
                    <a:pt x="161116" y="210820"/>
                    <a:pt x="158576" y="210820"/>
                    <a:pt x="156036" y="209550"/>
                  </a:cubicBezTo>
                  <a:cubicBezTo>
                    <a:pt x="153496" y="209550"/>
                    <a:pt x="150956" y="205740"/>
                    <a:pt x="152226" y="203200"/>
                  </a:cubicBezTo>
                  <a:lnTo>
                    <a:pt x="163656" y="189230"/>
                  </a:lnTo>
                  <a:cubicBezTo>
                    <a:pt x="163656" y="189230"/>
                    <a:pt x="163656" y="187960"/>
                    <a:pt x="163656" y="186690"/>
                  </a:cubicBezTo>
                  <a:lnTo>
                    <a:pt x="163656" y="186690"/>
                  </a:lnTo>
                  <a:cubicBezTo>
                    <a:pt x="163656" y="186690"/>
                    <a:pt x="163656" y="184150"/>
                    <a:pt x="163656" y="182880"/>
                  </a:cubicBezTo>
                  <a:cubicBezTo>
                    <a:pt x="159846" y="176530"/>
                    <a:pt x="161116" y="171450"/>
                    <a:pt x="162386" y="168910"/>
                  </a:cubicBezTo>
                  <a:cubicBezTo>
                    <a:pt x="176356" y="102870"/>
                    <a:pt x="277956" y="110490"/>
                    <a:pt x="265256" y="187960"/>
                  </a:cubicBezTo>
                  <a:cubicBezTo>
                    <a:pt x="263986" y="198120"/>
                    <a:pt x="253826" y="204470"/>
                    <a:pt x="253826" y="218440"/>
                  </a:cubicBezTo>
                  <a:cubicBezTo>
                    <a:pt x="253826" y="236220"/>
                    <a:pt x="257636" y="261620"/>
                    <a:pt x="257636" y="261620"/>
                  </a:cubicBezTo>
                  <a:moveTo>
                    <a:pt x="140796" y="97790"/>
                  </a:moveTo>
                  <a:cubicBezTo>
                    <a:pt x="147146" y="100330"/>
                    <a:pt x="156036" y="102870"/>
                    <a:pt x="163656" y="102870"/>
                  </a:cubicBezTo>
                  <a:cubicBezTo>
                    <a:pt x="171276" y="102870"/>
                    <a:pt x="182706" y="100330"/>
                    <a:pt x="190326" y="95250"/>
                  </a:cubicBezTo>
                  <a:lnTo>
                    <a:pt x="190326" y="95250"/>
                  </a:lnTo>
                  <a:cubicBezTo>
                    <a:pt x="190326" y="95250"/>
                    <a:pt x="215726" y="101600"/>
                    <a:pt x="215726" y="101600"/>
                  </a:cubicBezTo>
                  <a:lnTo>
                    <a:pt x="210646" y="74930"/>
                  </a:lnTo>
                  <a:lnTo>
                    <a:pt x="210646" y="74930"/>
                  </a:lnTo>
                  <a:cubicBezTo>
                    <a:pt x="214456" y="67310"/>
                    <a:pt x="216996" y="59690"/>
                    <a:pt x="216996" y="50800"/>
                  </a:cubicBezTo>
                  <a:cubicBezTo>
                    <a:pt x="216996" y="22860"/>
                    <a:pt x="192866" y="0"/>
                    <a:pt x="163656" y="0"/>
                  </a:cubicBezTo>
                  <a:cubicBezTo>
                    <a:pt x="134446" y="0"/>
                    <a:pt x="149686" y="0"/>
                    <a:pt x="144606" y="3810"/>
                  </a:cubicBezTo>
                  <a:cubicBezTo>
                    <a:pt x="143336" y="3810"/>
                    <a:pt x="142066" y="3810"/>
                    <a:pt x="142066" y="3810"/>
                  </a:cubicBezTo>
                  <a:moveTo>
                    <a:pt x="55706" y="74930"/>
                  </a:moveTo>
                  <a:cubicBezTo>
                    <a:pt x="51896" y="67310"/>
                    <a:pt x="49356" y="59690"/>
                    <a:pt x="49356" y="50800"/>
                  </a:cubicBezTo>
                  <a:cubicBezTo>
                    <a:pt x="49356" y="22860"/>
                    <a:pt x="73486" y="0"/>
                    <a:pt x="102696" y="0"/>
                  </a:cubicBezTo>
                  <a:cubicBezTo>
                    <a:pt x="131906" y="0"/>
                    <a:pt x="156036" y="22860"/>
                    <a:pt x="156036" y="50800"/>
                  </a:cubicBezTo>
                  <a:cubicBezTo>
                    <a:pt x="156036" y="78740"/>
                    <a:pt x="131906" y="101600"/>
                    <a:pt x="102696" y="101600"/>
                  </a:cubicBezTo>
                  <a:cubicBezTo>
                    <a:pt x="73486" y="101600"/>
                    <a:pt x="83646" y="99060"/>
                    <a:pt x="76026" y="93980"/>
                  </a:cubicBezTo>
                  <a:lnTo>
                    <a:pt x="76026" y="93980"/>
                  </a:lnTo>
                  <a:cubicBezTo>
                    <a:pt x="76026" y="93980"/>
                    <a:pt x="50626" y="100330"/>
                    <a:pt x="50626" y="100330"/>
                  </a:cubicBezTo>
                  <a:lnTo>
                    <a:pt x="55706" y="73660"/>
                  </a:lnTo>
                  <a:lnTo>
                    <a:pt x="55706" y="73660"/>
                  </a:lnTo>
                  <a:close/>
                </a:path>
              </a:pathLst>
            </a:custGeom>
            <a:noFill/>
            <a:ln w="12700" cap="rnd">
              <a:solidFill>
                <a:schemeClr val="bg1"/>
              </a:solidFill>
              <a:prstDash val="solid"/>
              <a:round/>
            </a:ln>
          </p:spPr>
          <p:txBody>
            <a:bodyPr rtlCol="0" anchor="ctr"/>
            <a:lstStyle/>
            <a:p>
              <a:endParaRPr lang="en-US" dirty="0"/>
            </a:p>
          </p:txBody>
        </p:sp>
        <p:sp>
          <p:nvSpPr>
            <p:cNvPr id="21" name="Freeform 20">
              <a:extLst>
                <a:ext uri="{FF2B5EF4-FFF2-40B4-BE49-F238E27FC236}">
                  <a16:creationId xmlns:a16="http://schemas.microsoft.com/office/drawing/2014/main" id="{B6B751B7-E40A-3F1D-95E7-DB2DD7854A75}"/>
                </a:ext>
              </a:extLst>
            </p:cNvPr>
            <p:cNvSpPr/>
            <p:nvPr userDrawn="1"/>
          </p:nvSpPr>
          <p:spPr>
            <a:xfrm>
              <a:off x="6324206" y="6294950"/>
              <a:ext cx="271623" cy="272450"/>
            </a:xfrm>
            <a:custGeom>
              <a:avLst/>
              <a:gdLst>
                <a:gd name="connsiteX0" fmla="*/ 126773 w 244882"/>
                <a:gd name="connsiteY0" fmla="*/ 133869 h 245629"/>
                <a:gd name="connsiteX1" fmla="*/ 126773 w 244882"/>
                <a:gd name="connsiteY1" fmla="*/ 133869 h 245629"/>
                <a:gd name="connsiteX2" fmla="*/ 95023 w 244882"/>
                <a:gd name="connsiteY2" fmla="*/ 165619 h 245629"/>
                <a:gd name="connsiteX3" fmla="*/ 42953 w 244882"/>
                <a:gd name="connsiteY3" fmla="*/ 165619 h 245629"/>
                <a:gd name="connsiteX4" fmla="*/ 27713 w 244882"/>
                <a:gd name="connsiteY4" fmla="*/ 180859 h 245629"/>
                <a:gd name="connsiteX5" fmla="*/ 42953 w 244882"/>
                <a:gd name="connsiteY5" fmla="*/ 196099 h 245629"/>
                <a:gd name="connsiteX6" fmla="*/ 128043 w 244882"/>
                <a:gd name="connsiteY6" fmla="*/ 196099 h 245629"/>
                <a:gd name="connsiteX7" fmla="*/ 152173 w 244882"/>
                <a:gd name="connsiteY7" fmla="*/ 202449 h 245629"/>
                <a:gd name="connsiteX8" fmla="*/ 183923 w 244882"/>
                <a:gd name="connsiteY8" fmla="*/ 211339 h 245629"/>
                <a:gd name="connsiteX9" fmla="*/ 186463 w 244882"/>
                <a:gd name="connsiteY9" fmla="*/ 211339 h 245629"/>
                <a:gd name="connsiteX10" fmla="*/ 244883 w 244882"/>
                <a:gd name="connsiteY10" fmla="*/ 152919 h 245629"/>
                <a:gd name="connsiteX11" fmla="*/ 201703 w 244882"/>
                <a:gd name="connsiteY11" fmla="*/ 97039 h 245629"/>
                <a:gd name="connsiteX12" fmla="*/ 136933 w 244882"/>
                <a:gd name="connsiteY12" fmla="*/ 79259 h 245629"/>
                <a:gd name="connsiteX13" fmla="*/ 88673 w 244882"/>
                <a:gd name="connsiteY13" fmla="*/ 67829 h 245629"/>
                <a:gd name="connsiteX14" fmla="*/ 70893 w 244882"/>
                <a:gd name="connsiteY14" fmla="*/ 62749 h 245629"/>
                <a:gd name="connsiteX15" fmla="*/ 53113 w 244882"/>
                <a:gd name="connsiteY15" fmla="*/ 70369 h 245629"/>
                <a:gd name="connsiteX16" fmla="*/ 2313 w 244882"/>
                <a:gd name="connsiteY16" fmla="*/ 155459 h 245629"/>
                <a:gd name="connsiteX17" fmla="*/ 8663 w 244882"/>
                <a:gd name="connsiteY17" fmla="*/ 177049 h 245629"/>
                <a:gd name="connsiteX18" fmla="*/ 30253 w 244882"/>
                <a:gd name="connsiteY18" fmla="*/ 170699 h 245629"/>
                <a:gd name="connsiteX19" fmla="*/ 17553 w 244882"/>
                <a:gd name="connsiteY19" fmla="*/ 218959 h 245629"/>
                <a:gd name="connsiteX20" fmla="*/ 35333 w 244882"/>
                <a:gd name="connsiteY20" fmla="*/ 229119 h 245629"/>
                <a:gd name="connsiteX21" fmla="*/ 130583 w 244882"/>
                <a:gd name="connsiteY21" fmla="*/ 43699 h 245629"/>
                <a:gd name="connsiteX22" fmla="*/ 69623 w 244882"/>
                <a:gd name="connsiteY22" fmla="*/ 150379 h 245629"/>
                <a:gd name="connsiteX23" fmla="*/ 97563 w 244882"/>
                <a:gd name="connsiteY23" fmla="*/ 150379 h 245629"/>
                <a:gd name="connsiteX24" fmla="*/ 163603 w 244882"/>
                <a:gd name="connsiteY24" fmla="*/ 36079 h 245629"/>
                <a:gd name="connsiteX25" fmla="*/ 154713 w 244882"/>
                <a:gd name="connsiteY25" fmla="*/ 3059 h 245629"/>
                <a:gd name="connsiteX26" fmla="*/ 122963 w 244882"/>
                <a:gd name="connsiteY26" fmla="*/ 11949 h 245629"/>
                <a:gd name="connsiteX27" fmla="*/ 42953 w 244882"/>
                <a:gd name="connsiteY27" fmla="*/ 150379 h 245629"/>
                <a:gd name="connsiteX28" fmla="*/ 34063 w 244882"/>
                <a:gd name="connsiteY28" fmla="*/ 166889 h 245629"/>
                <a:gd name="connsiteX29" fmla="*/ 16283 w 244882"/>
                <a:gd name="connsiteY29" fmla="*/ 196099 h 245629"/>
                <a:gd name="connsiteX30" fmla="*/ 16283 w 244882"/>
                <a:gd name="connsiteY30" fmla="*/ 245629 h 245629"/>
                <a:gd name="connsiteX31" fmla="*/ 58193 w 244882"/>
                <a:gd name="connsiteY31" fmla="*/ 220229 h 245629"/>
                <a:gd name="connsiteX32" fmla="*/ 62003 w 244882"/>
                <a:gd name="connsiteY32" fmla="*/ 213879 h 245629"/>
                <a:gd name="connsiteX33" fmla="*/ 131853 w 244882"/>
                <a:gd name="connsiteY33" fmla="*/ 25919 h 245629"/>
                <a:gd name="connsiteX34" fmla="*/ 159793 w 244882"/>
                <a:gd name="connsiteY34" fmla="*/ 41159 h 245629"/>
                <a:gd name="connsiteX35" fmla="*/ 152173 w 244882"/>
                <a:gd name="connsiteY35" fmla="*/ 55129 h 245629"/>
                <a:gd name="connsiteX36" fmla="*/ 124233 w 244882"/>
                <a:gd name="connsiteY36" fmla="*/ 39889 h 24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4882" h="245629">
                  <a:moveTo>
                    <a:pt x="126773" y="133869"/>
                  </a:moveTo>
                  <a:lnTo>
                    <a:pt x="126773" y="133869"/>
                  </a:lnTo>
                  <a:cubicBezTo>
                    <a:pt x="126773" y="151649"/>
                    <a:pt x="112803" y="165619"/>
                    <a:pt x="95023" y="165619"/>
                  </a:cubicBezTo>
                  <a:lnTo>
                    <a:pt x="42953" y="165619"/>
                  </a:lnTo>
                  <a:cubicBezTo>
                    <a:pt x="34063" y="165619"/>
                    <a:pt x="27713" y="173239"/>
                    <a:pt x="27713" y="180859"/>
                  </a:cubicBezTo>
                  <a:cubicBezTo>
                    <a:pt x="27713" y="188479"/>
                    <a:pt x="35333" y="196099"/>
                    <a:pt x="42953" y="196099"/>
                  </a:cubicBezTo>
                  <a:lnTo>
                    <a:pt x="128043" y="196099"/>
                  </a:lnTo>
                  <a:cubicBezTo>
                    <a:pt x="136933" y="196099"/>
                    <a:pt x="144553" y="198639"/>
                    <a:pt x="152173" y="202449"/>
                  </a:cubicBezTo>
                  <a:cubicBezTo>
                    <a:pt x="161063" y="208799"/>
                    <a:pt x="172493" y="211339"/>
                    <a:pt x="183923" y="211339"/>
                  </a:cubicBezTo>
                  <a:lnTo>
                    <a:pt x="186463" y="211339"/>
                  </a:lnTo>
                  <a:cubicBezTo>
                    <a:pt x="218213" y="211339"/>
                    <a:pt x="244883" y="185939"/>
                    <a:pt x="244883" y="152919"/>
                  </a:cubicBezTo>
                  <a:cubicBezTo>
                    <a:pt x="244883" y="119899"/>
                    <a:pt x="227103" y="103389"/>
                    <a:pt x="201703" y="97039"/>
                  </a:cubicBezTo>
                  <a:lnTo>
                    <a:pt x="136933" y="79259"/>
                  </a:lnTo>
                  <a:moveTo>
                    <a:pt x="88673" y="67829"/>
                  </a:moveTo>
                  <a:lnTo>
                    <a:pt x="70893" y="62749"/>
                  </a:lnTo>
                  <a:cubicBezTo>
                    <a:pt x="64543" y="61479"/>
                    <a:pt x="56923" y="62749"/>
                    <a:pt x="53113" y="70369"/>
                  </a:cubicBezTo>
                  <a:lnTo>
                    <a:pt x="2313" y="155459"/>
                  </a:lnTo>
                  <a:cubicBezTo>
                    <a:pt x="-2767" y="163079"/>
                    <a:pt x="1043" y="173239"/>
                    <a:pt x="8663" y="177049"/>
                  </a:cubicBezTo>
                  <a:cubicBezTo>
                    <a:pt x="16283" y="180859"/>
                    <a:pt x="26443" y="178319"/>
                    <a:pt x="30253" y="170699"/>
                  </a:cubicBezTo>
                  <a:moveTo>
                    <a:pt x="17553" y="218959"/>
                  </a:moveTo>
                  <a:lnTo>
                    <a:pt x="35333" y="229119"/>
                  </a:lnTo>
                  <a:moveTo>
                    <a:pt x="130583" y="43699"/>
                  </a:moveTo>
                  <a:lnTo>
                    <a:pt x="69623" y="150379"/>
                  </a:lnTo>
                  <a:moveTo>
                    <a:pt x="97563" y="150379"/>
                  </a:moveTo>
                  <a:lnTo>
                    <a:pt x="163603" y="36079"/>
                  </a:lnTo>
                  <a:cubicBezTo>
                    <a:pt x="169953" y="24649"/>
                    <a:pt x="166143" y="10679"/>
                    <a:pt x="154713" y="3059"/>
                  </a:cubicBezTo>
                  <a:cubicBezTo>
                    <a:pt x="143283" y="-3291"/>
                    <a:pt x="129313" y="519"/>
                    <a:pt x="122963" y="11949"/>
                  </a:cubicBezTo>
                  <a:lnTo>
                    <a:pt x="42953" y="150379"/>
                  </a:lnTo>
                  <a:lnTo>
                    <a:pt x="34063" y="166889"/>
                  </a:lnTo>
                  <a:lnTo>
                    <a:pt x="16283" y="196099"/>
                  </a:lnTo>
                  <a:lnTo>
                    <a:pt x="16283" y="245629"/>
                  </a:lnTo>
                  <a:lnTo>
                    <a:pt x="58193" y="220229"/>
                  </a:lnTo>
                  <a:lnTo>
                    <a:pt x="62003" y="213879"/>
                  </a:lnTo>
                  <a:moveTo>
                    <a:pt x="131853" y="25919"/>
                  </a:moveTo>
                  <a:lnTo>
                    <a:pt x="159793" y="41159"/>
                  </a:lnTo>
                  <a:moveTo>
                    <a:pt x="152173" y="55129"/>
                  </a:moveTo>
                  <a:lnTo>
                    <a:pt x="124233" y="39889"/>
                  </a:lnTo>
                </a:path>
              </a:pathLst>
            </a:custGeom>
            <a:noFill/>
            <a:ln w="12700" cap="rnd">
              <a:solidFill>
                <a:schemeClr val="bg1"/>
              </a:solidFill>
              <a:prstDash val="solid"/>
              <a:round/>
            </a:ln>
          </p:spPr>
          <p:txBody>
            <a:bodyPr rtlCol="0" anchor="ctr"/>
            <a:lstStyle/>
            <a:p>
              <a:endParaRPr lang="en-US" dirty="0"/>
            </a:p>
          </p:txBody>
        </p:sp>
        <p:sp>
          <p:nvSpPr>
            <p:cNvPr id="22" name="Freeform 21">
              <a:extLst>
                <a:ext uri="{FF2B5EF4-FFF2-40B4-BE49-F238E27FC236}">
                  <a16:creationId xmlns:a16="http://schemas.microsoft.com/office/drawing/2014/main" id="{9491439C-F003-9704-3188-00D4672C4705}"/>
                </a:ext>
              </a:extLst>
            </p:cNvPr>
            <p:cNvSpPr/>
            <p:nvPr userDrawn="1"/>
          </p:nvSpPr>
          <p:spPr>
            <a:xfrm>
              <a:off x="5052120" y="6292709"/>
              <a:ext cx="274693" cy="274692"/>
            </a:xfrm>
            <a:custGeom>
              <a:avLst/>
              <a:gdLst>
                <a:gd name="connsiteX0" fmla="*/ 210821 w 247650"/>
                <a:gd name="connsiteY0" fmla="*/ 165100 h 247650"/>
                <a:gd name="connsiteX1" fmla="*/ 247650 w 247650"/>
                <a:gd name="connsiteY1" fmla="*/ 173990 h 247650"/>
                <a:gd name="connsiteX2" fmla="*/ 154940 w 247650"/>
                <a:gd name="connsiteY2" fmla="*/ 210820 h 247650"/>
                <a:gd name="connsiteX3" fmla="*/ 163830 w 247650"/>
                <a:gd name="connsiteY3" fmla="*/ 247650 h 247650"/>
                <a:gd name="connsiteX4" fmla="*/ 182880 w 247650"/>
                <a:gd name="connsiteY4" fmla="*/ 193040 h 247650"/>
                <a:gd name="connsiteX5" fmla="*/ 246380 w 247650"/>
                <a:gd name="connsiteY5" fmla="*/ 247650 h 247650"/>
                <a:gd name="connsiteX6" fmla="*/ 54611 w 247650"/>
                <a:gd name="connsiteY6" fmla="*/ 82550 h 247650"/>
                <a:gd name="connsiteX7" fmla="*/ 26670 w 247650"/>
                <a:gd name="connsiteY7" fmla="*/ 82550 h 247650"/>
                <a:gd name="connsiteX8" fmla="*/ 26670 w 247650"/>
                <a:gd name="connsiteY8" fmla="*/ 0 h 247650"/>
                <a:gd name="connsiteX9" fmla="*/ 54611 w 247650"/>
                <a:gd name="connsiteY9" fmla="*/ 0 h 247650"/>
                <a:gd name="connsiteX10" fmla="*/ 54611 w 247650"/>
                <a:gd name="connsiteY10" fmla="*/ 82550 h 247650"/>
                <a:gd name="connsiteX11" fmla="*/ 171450 w 247650"/>
                <a:gd name="connsiteY11" fmla="*/ 129540 h 247650"/>
                <a:gd name="connsiteX12" fmla="*/ 171450 w 247650"/>
                <a:gd name="connsiteY12" fmla="*/ 181610 h 247650"/>
                <a:gd name="connsiteX13" fmla="*/ 119380 w 247650"/>
                <a:gd name="connsiteY13" fmla="*/ 181610 h 247650"/>
                <a:gd name="connsiteX14" fmla="*/ 200661 w 247650"/>
                <a:gd name="connsiteY14" fmla="*/ 100330 h 247650"/>
                <a:gd name="connsiteX15" fmla="*/ 91440 w 247650"/>
                <a:gd name="connsiteY15" fmla="*/ 210820 h 247650"/>
                <a:gd name="connsiteX16" fmla="*/ 64770 w 247650"/>
                <a:gd name="connsiteY16" fmla="*/ 146050 h 247650"/>
                <a:gd name="connsiteX17" fmla="*/ 135890 w 247650"/>
                <a:gd name="connsiteY17" fmla="*/ 74930 h 247650"/>
                <a:gd name="connsiteX18" fmla="*/ 200661 w 247650"/>
                <a:gd name="connsiteY18" fmla="*/ 100330 h 247650"/>
                <a:gd name="connsiteX19" fmla="*/ 54611 w 247650"/>
                <a:gd name="connsiteY19" fmla="*/ 26670 h 247650"/>
                <a:gd name="connsiteX20" fmla="*/ 71120 w 247650"/>
                <a:gd name="connsiteY20" fmla="*/ 10160 h 247650"/>
                <a:gd name="connsiteX21" fmla="*/ 135890 w 247650"/>
                <a:gd name="connsiteY21" fmla="*/ 74930 h 247650"/>
                <a:gd name="connsiteX22" fmla="*/ 64770 w 247650"/>
                <a:gd name="connsiteY22" fmla="*/ 146050 h 247650"/>
                <a:gd name="connsiteX23" fmla="*/ 0 w 247650"/>
                <a:gd name="connsiteY23" fmla="*/ 81280 h 247650"/>
                <a:gd name="connsiteX24" fmla="*/ 27940 w 247650"/>
                <a:gd name="connsiteY24" fmla="*/ 5334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7650" h="247650">
                  <a:moveTo>
                    <a:pt x="210821" y="165100"/>
                  </a:moveTo>
                  <a:lnTo>
                    <a:pt x="247650" y="173990"/>
                  </a:lnTo>
                  <a:moveTo>
                    <a:pt x="154940" y="210820"/>
                  </a:moveTo>
                  <a:lnTo>
                    <a:pt x="163830" y="247650"/>
                  </a:lnTo>
                  <a:moveTo>
                    <a:pt x="182880" y="193040"/>
                  </a:moveTo>
                  <a:lnTo>
                    <a:pt x="246380" y="247650"/>
                  </a:lnTo>
                  <a:moveTo>
                    <a:pt x="54611" y="82550"/>
                  </a:moveTo>
                  <a:lnTo>
                    <a:pt x="26670" y="82550"/>
                  </a:lnTo>
                  <a:lnTo>
                    <a:pt x="26670" y="0"/>
                  </a:lnTo>
                  <a:lnTo>
                    <a:pt x="54611" y="0"/>
                  </a:lnTo>
                  <a:lnTo>
                    <a:pt x="54611" y="82550"/>
                  </a:lnTo>
                  <a:close/>
                  <a:moveTo>
                    <a:pt x="171450" y="129540"/>
                  </a:moveTo>
                  <a:cubicBezTo>
                    <a:pt x="185421" y="143510"/>
                    <a:pt x="185421" y="166370"/>
                    <a:pt x="171450" y="181610"/>
                  </a:cubicBezTo>
                  <a:cubicBezTo>
                    <a:pt x="157480" y="195580"/>
                    <a:pt x="134620" y="195580"/>
                    <a:pt x="119380" y="181610"/>
                  </a:cubicBezTo>
                  <a:moveTo>
                    <a:pt x="200661" y="100330"/>
                  </a:moveTo>
                  <a:lnTo>
                    <a:pt x="91440" y="210820"/>
                  </a:lnTo>
                  <a:lnTo>
                    <a:pt x="64770" y="146050"/>
                  </a:lnTo>
                  <a:lnTo>
                    <a:pt x="135890" y="74930"/>
                  </a:lnTo>
                  <a:lnTo>
                    <a:pt x="200661" y="100330"/>
                  </a:lnTo>
                  <a:close/>
                  <a:moveTo>
                    <a:pt x="54611" y="26670"/>
                  </a:moveTo>
                  <a:lnTo>
                    <a:pt x="71120" y="10160"/>
                  </a:lnTo>
                  <a:lnTo>
                    <a:pt x="135890" y="74930"/>
                  </a:lnTo>
                  <a:lnTo>
                    <a:pt x="64770" y="146050"/>
                  </a:lnTo>
                  <a:lnTo>
                    <a:pt x="0" y="81280"/>
                  </a:lnTo>
                  <a:lnTo>
                    <a:pt x="27940" y="53340"/>
                  </a:lnTo>
                </a:path>
              </a:pathLst>
            </a:custGeom>
            <a:noFill/>
            <a:ln w="12700" cap="rnd">
              <a:solidFill>
                <a:schemeClr val="bg1"/>
              </a:solidFill>
              <a:prstDash val="solid"/>
              <a:round/>
            </a:ln>
          </p:spPr>
          <p:txBody>
            <a:bodyPr rtlCol="0" anchor="ctr"/>
            <a:lstStyle/>
            <a:p>
              <a:endParaRPr lang="en-US" dirty="0"/>
            </a:p>
          </p:txBody>
        </p:sp>
        <p:sp>
          <p:nvSpPr>
            <p:cNvPr id="23" name="Freeform 22">
              <a:extLst>
                <a:ext uri="{FF2B5EF4-FFF2-40B4-BE49-F238E27FC236}">
                  <a16:creationId xmlns:a16="http://schemas.microsoft.com/office/drawing/2014/main" id="{B8C3810C-67DA-B035-EABA-6C627AE2FEF3}"/>
                </a:ext>
              </a:extLst>
            </p:cNvPr>
            <p:cNvSpPr/>
            <p:nvPr userDrawn="1"/>
          </p:nvSpPr>
          <p:spPr>
            <a:xfrm>
              <a:off x="6987236" y="6288473"/>
              <a:ext cx="228206" cy="282795"/>
            </a:xfrm>
            <a:custGeom>
              <a:avLst/>
              <a:gdLst>
                <a:gd name="connsiteX0" fmla="*/ 0 w 205740"/>
                <a:gd name="connsiteY0" fmla="*/ 29220 h 254955"/>
                <a:gd name="connsiteX1" fmla="*/ 12700 w 205740"/>
                <a:gd name="connsiteY1" fmla="*/ 12710 h 254955"/>
                <a:gd name="connsiteX2" fmla="*/ 41910 w 205740"/>
                <a:gd name="connsiteY2" fmla="*/ 1280 h 254955"/>
                <a:gd name="connsiteX3" fmla="*/ 64770 w 205740"/>
                <a:gd name="connsiteY3" fmla="*/ 11440 h 254955"/>
                <a:gd name="connsiteX4" fmla="*/ 76200 w 205740"/>
                <a:gd name="connsiteY4" fmla="*/ 54620 h 254955"/>
                <a:gd name="connsiteX5" fmla="*/ 55880 w 205740"/>
                <a:gd name="connsiteY5" fmla="*/ 71130 h 254955"/>
                <a:gd name="connsiteX6" fmla="*/ 50800 w 205740"/>
                <a:gd name="connsiteY6" fmla="*/ 83830 h 254955"/>
                <a:gd name="connsiteX7" fmla="*/ 110490 w 205740"/>
                <a:gd name="connsiteY7" fmla="*/ 184160 h 254955"/>
                <a:gd name="connsiteX8" fmla="*/ 124460 w 205740"/>
                <a:gd name="connsiteY8" fmla="*/ 185430 h 254955"/>
                <a:gd name="connsiteX9" fmla="*/ 149860 w 205740"/>
                <a:gd name="connsiteY9" fmla="*/ 176540 h 254955"/>
                <a:gd name="connsiteX10" fmla="*/ 181610 w 205740"/>
                <a:gd name="connsiteY10" fmla="*/ 207020 h 254955"/>
                <a:gd name="connsiteX11" fmla="*/ 180340 w 205740"/>
                <a:gd name="connsiteY11" fmla="*/ 231150 h 254955"/>
                <a:gd name="connsiteX12" fmla="*/ 156210 w 205740"/>
                <a:gd name="connsiteY12" fmla="*/ 250200 h 254955"/>
                <a:gd name="connsiteX13" fmla="*/ 135890 w 205740"/>
                <a:gd name="connsiteY13" fmla="*/ 252740 h 254955"/>
                <a:gd name="connsiteX14" fmla="*/ 34290 w 205740"/>
                <a:gd name="connsiteY14" fmla="*/ 158760 h 254955"/>
                <a:gd name="connsiteX15" fmla="*/ 1270 w 205740"/>
                <a:gd name="connsiteY15" fmla="*/ 26680 h 254955"/>
                <a:gd name="connsiteX16" fmla="*/ 194310 w 205740"/>
                <a:gd name="connsiteY16" fmla="*/ 59700 h 254955"/>
                <a:gd name="connsiteX17" fmla="*/ 177800 w 205740"/>
                <a:gd name="connsiteY17" fmla="*/ 59700 h 254955"/>
                <a:gd name="connsiteX18" fmla="*/ 177800 w 205740"/>
                <a:gd name="connsiteY18" fmla="*/ 43190 h 254955"/>
                <a:gd name="connsiteX19" fmla="*/ 127000 w 205740"/>
                <a:gd name="connsiteY19" fmla="*/ 124470 h 254955"/>
                <a:gd name="connsiteX20" fmla="*/ 127000 w 205740"/>
                <a:gd name="connsiteY20" fmla="*/ 107960 h 254955"/>
                <a:gd name="connsiteX21" fmla="*/ 110490 w 205740"/>
                <a:gd name="connsiteY21" fmla="*/ 107960 h 254955"/>
                <a:gd name="connsiteX22" fmla="*/ 177800 w 205740"/>
                <a:gd name="connsiteY22" fmla="*/ 124470 h 254955"/>
                <a:gd name="connsiteX23" fmla="*/ 177800 w 205740"/>
                <a:gd name="connsiteY23" fmla="*/ 107960 h 254955"/>
                <a:gd name="connsiteX24" fmla="*/ 194310 w 205740"/>
                <a:gd name="connsiteY24" fmla="*/ 107960 h 254955"/>
                <a:gd name="connsiteX25" fmla="*/ 110490 w 205740"/>
                <a:gd name="connsiteY25" fmla="*/ 59700 h 254955"/>
                <a:gd name="connsiteX26" fmla="*/ 127000 w 205740"/>
                <a:gd name="connsiteY26" fmla="*/ 59700 h 254955"/>
                <a:gd name="connsiteX27" fmla="*/ 127000 w 205740"/>
                <a:gd name="connsiteY27" fmla="*/ 43190 h 254955"/>
                <a:gd name="connsiteX28" fmla="*/ 156210 w 205740"/>
                <a:gd name="connsiteY28" fmla="*/ 80020 h 254955"/>
                <a:gd name="connsiteX29" fmla="*/ 189230 w 205740"/>
                <a:gd name="connsiteY29" fmla="*/ 47000 h 254955"/>
                <a:gd name="connsiteX30" fmla="*/ 114300 w 205740"/>
                <a:gd name="connsiteY30" fmla="*/ 120660 h 254955"/>
                <a:gd name="connsiteX31" fmla="*/ 147320 w 205740"/>
                <a:gd name="connsiteY31" fmla="*/ 87640 h 254955"/>
                <a:gd name="connsiteX32" fmla="*/ 156210 w 205740"/>
                <a:gd name="connsiteY32" fmla="*/ 87640 h 254955"/>
                <a:gd name="connsiteX33" fmla="*/ 189230 w 205740"/>
                <a:gd name="connsiteY33" fmla="*/ 120660 h 254955"/>
                <a:gd name="connsiteX34" fmla="*/ 114300 w 205740"/>
                <a:gd name="connsiteY34" fmla="*/ 47000 h 254955"/>
                <a:gd name="connsiteX35" fmla="*/ 147320 w 205740"/>
                <a:gd name="connsiteY35" fmla="*/ 80020 h 254955"/>
                <a:gd name="connsiteX36" fmla="*/ 199390 w 205740"/>
                <a:gd name="connsiteY36" fmla="*/ 95260 h 254955"/>
                <a:gd name="connsiteX37" fmla="*/ 187960 w 205740"/>
                <a:gd name="connsiteY37" fmla="*/ 83830 h 254955"/>
                <a:gd name="connsiteX38" fmla="*/ 199390 w 205740"/>
                <a:gd name="connsiteY38" fmla="*/ 72400 h 254955"/>
                <a:gd name="connsiteX39" fmla="*/ 105410 w 205740"/>
                <a:gd name="connsiteY39" fmla="*/ 95260 h 254955"/>
                <a:gd name="connsiteX40" fmla="*/ 116840 w 205740"/>
                <a:gd name="connsiteY40" fmla="*/ 83830 h 254955"/>
                <a:gd name="connsiteX41" fmla="*/ 105410 w 205740"/>
                <a:gd name="connsiteY41" fmla="*/ 72400 h 254955"/>
                <a:gd name="connsiteX42" fmla="*/ 140970 w 205740"/>
                <a:gd name="connsiteY42" fmla="*/ 130820 h 254955"/>
                <a:gd name="connsiteX43" fmla="*/ 152400 w 205740"/>
                <a:gd name="connsiteY43" fmla="*/ 119390 h 254955"/>
                <a:gd name="connsiteX44" fmla="*/ 163830 w 205740"/>
                <a:gd name="connsiteY44" fmla="*/ 130820 h 254955"/>
                <a:gd name="connsiteX45" fmla="*/ 140970 w 205740"/>
                <a:gd name="connsiteY45" fmla="*/ 36840 h 254955"/>
                <a:gd name="connsiteX46" fmla="*/ 152400 w 205740"/>
                <a:gd name="connsiteY46" fmla="*/ 48270 h 254955"/>
                <a:gd name="connsiteX47" fmla="*/ 163830 w 205740"/>
                <a:gd name="connsiteY47" fmla="*/ 36840 h 254955"/>
                <a:gd name="connsiteX48" fmla="*/ 158750 w 205740"/>
                <a:gd name="connsiteY48" fmla="*/ 83830 h 254955"/>
                <a:gd name="connsiteX49" fmla="*/ 205740 w 205740"/>
                <a:gd name="connsiteY49" fmla="*/ 83830 h 254955"/>
                <a:gd name="connsiteX50" fmla="*/ 99060 w 205740"/>
                <a:gd name="connsiteY50" fmla="*/ 83830 h 254955"/>
                <a:gd name="connsiteX51" fmla="*/ 146050 w 205740"/>
                <a:gd name="connsiteY51" fmla="*/ 83830 h 254955"/>
                <a:gd name="connsiteX52" fmla="*/ 152400 w 205740"/>
                <a:gd name="connsiteY52" fmla="*/ 90180 h 254955"/>
                <a:gd name="connsiteX53" fmla="*/ 152400 w 205740"/>
                <a:gd name="connsiteY53" fmla="*/ 137170 h 254955"/>
                <a:gd name="connsiteX54" fmla="*/ 152400 w 205740"/>
                <a:gd name="connsiteY54" fmla="*/ 31760 h 254955"/>
                <a:gd name="connsiteX55" fmla="*/ 152400 w 205740"/>
                <a:gd name="connsiteY55" fmla="*/ 78750 h 254955"/>
                <a:gd name="connsiteX56" fmla="*/ 158750 w 205740"/>
                <a:gd name="connsiteY56" fmla="*/ 83830 h 254955"/>
                <a:gd name="connsiteX57" fmla="*/ 152400 w 205740"/>
                <a:gd name="connsiteY57" fmla="*/ 90180 h 254955"/>
                <a:gd name="connsiteX58" fmla="*/ 146050 w 205740"/>
                <a:gd name="connsiteY58" fmla="*/ 83830 h 254955"/>
                <a:gd name="connsiteX59" fmla="*/ 152400 w 205740"/>
                <a:gd name="connsiteY59" fmla="*/ 77480 h 254955"/>
                <a:gd name="connsiteX60" fmla="*/ 158750 w 205740"/>
                <a:gd name="connsiteY60" fmla="*/ 83830 h 254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05740" h="254955">
                  <a:moveTo>
                    <a:pt x="0" y="29220"/>
                  </a:moveTo>
                  <a:cubicBezTo>
                    <a:pt x="0" y="21600"/>
                    <a:pt x="6350" y="15250"/>
                    <a:pt x="12700" y="12710"/>
                  </a:cubicBezTo>
                  <a:lnTo>
                    <a:pt x="41910" y="1280"/>
                  </a:lnTo>
                  <a:cubicBezTo>
                    <a:pt x="50800" y="-2530"/>
                    <a:pt x="60960" y="2550"/>
                    <a:pt x="64770" y="11440"/>
                  </a:cubicBezTo>
                  <a:lnTo>
                    <a:pt x="76200" y="54620"/>
                  </a:lnTo>
                  <a:lnTo>
                    <a:pt x="55880" y="71130"/>
                  </a:lnTo>
                  <a:cubicBezTo>
                    <a:pt x="52070" y="74940"/>
                    <a:pt x="49530" y="78750"/>
                    <a:pt x="50800" y="83830"/>
                  </a:cubicBezTo>
                  <a:cubicBezTo>
                    <a:pt x="57150" y="128280"/>
                    <a:pt x="76200" y="162570"/>
                    <a:pt x="110490" y="184160"/>
                  </a:cubicBezTo>
                  <a:cubicBezTo>
                    <a:pt x="114300" y="186700"/>
                    <a:pt x="119380" y="187970"/>
                    <a:pt x="124460" y="185430"/>
                  </a:cubicBezTo>
                  <a:lnTo>
                    <a:pt x="149860" y="176540"/>
                  </a:lnTo>
                  <a:lnTo>
                    <a:pt x="181610" y="207020"/>
                  </a:lnTo>
                  <a:cubicBezTo>
                    <a:pt x="187960" y="213370"/>
                    <a:pt x="187960" y="224800"/>
                    <a:pt x="180340" y="231150"/>
                  </a:cubicBezTo>
                  <a:lnTo>
                    <a:pt x="156210" y="250200"/>
                  </a:lnTo>
                  <a:cubicBezTo>
                    <a:pt x="149860" y="255280"/>
                    <a:pt x="142240" y="256550"/>
                    <a:pt x="135890" y="252740"/>
                  </a:cubicBezTo>
                  <a:cubicBezTo>
                    <a:pt x="111760" y="243850"/>
                    <a:pt x="66040" y="212100"/>
                    <a:pt x="34290" y="158760"/>
                  </a:cubicBezTo>
                  <a:cubicBezTo>
                    <a:pt x="2540" y="105420"/>
                    <a:pt x="-1270" y="50810"/>
                    <a:pt x="1270" y="26680"/>
                  </a:cubicBezTo>
                  <a:close/>
                  <a:moveTo>
                    <a:pt x="194310" y="59700"/>
                  </a:moveTo>
                  <a:lnTo>
                    <a:pt x="177800" y="59700"/>
                  </a:lnTo>
                  <a:lnTo>
                    <a:pt x="177800" y="43190"/>
                  </a:lnTo>
                  <a:moveTo>
                    <a:pt x="127000" y="124470"/>
                  </a:moveTo>
                  <a:lnTo>
                    <a:pt x="127000" y="107960"/>
                  </a:lnTo>
                  <a:lnTo>
                    <a:pt x="110490" y="107960"/>
                  </a:lnTo>
                  <a:moveTo>
                    <a:pt x="177800" y="124470"/>
                  </a:moveTo>
                  <a:lnTo>
                    <a:pt x="177800" y="107960"/>
                  </a:lnTo>
                  <a:lnTo>
                    <a:pt x="194310" y="107960"/>
                  </a:lnTo>
                  <a:moveTo>
                    <a:pt x="110490" y="59700"/>
                  </a:moveTo>
                  <a:lnTo>
                    <a:pt x="127000" y="59700"/>
                  </a:lnTo>
                  <a:lnTo>
                    <a:pt x="127000" y="43190"/>
                  </a:lnTo>
                  <a:moveTo>
                    <a:pt x="156210" y="80020"/>
                  </a:moveTo>
                  <a:lnTo>
                    <a:pt x="189230" y="47000"/>
                  </a:lnTo>
                  <a:moveTo>
                    <a:pt x="114300" y="120660"/>
                  </a:moveTo>
                  <a:lnTo>
                    <a:pt x="147320" y="87640"/>
                  </a:lnTo>
                  <a:moveTo>
                    <a:pt x="156210" y="87640"/>
                  </a:moveTo>
                  <a:lnTo>
                    <a:pt x="189230" y="120660"/>
                  </a:lnTo>
                  <a:moveTo>
                    <a:pt x="114300" y="47000"/>
                  </a:moveTo>
                  <a:lnTo>
                    <a:pt x="147320" y="80020"/>
                  </a:lnTo>
                  <a:moveTo>
                    <a:pt x="199390" y="95260"/>
                  </a:moveTo>
                  <a:lnTo>
                    <a:pt x="187960" y="83830"/>
                  </a:lnTo>
                  <a:lnTo>
                    <a:pt x="199390" y="72400"/>
                  </a:lnTo>
                  <a:moveTo>
                    <a:pt x="105410" y="95260"/>
                  </a:moveTo>
                  <a:lnTo>
                    <a:pt x="116840" y="83830"/>
                  </a:lnTo>
                  <a:lnTo>
                    <a:pt x="105410" y="72400"/>
                  </a:lnTo>
                  <a:moveTo>
                    <a:pt x="140970" y="130820"/>
                  </a:moveTo>
                  <a:lnTo>
                    <a:pt x="152400" y="119390"/>
                  </a:lnTo>
                  <a:lnTo>
                    <a:pt x="163830" y="130820"/>
                  </a:lnTo>
                  <a:moveTo>
                    <a:pt x="140970" y="36840"/>
                  </a:moveTo>
                  <a:lnTo>
                    <a:pt x="152400" y="48270"/>
                  </a:lnTo>
                  <a:lnTo>
                    <a:pt x="163830" y="36840"/>
                  </a:lnTo>
                  <a:moveTo>
                    <a:pt x="158750" y="83830"/>
                  </a:moveTo>
                  <a:lnTo>
                    <a:pt x="205740" y="83830"/>
                  </a:lnTo>
                  <a:moveTo>
                    <a:pt x="99060" y="83830"/>
                  </a:moveTo>
                  <a:lnTo>
                    <a:pt x="146050" y="83830"/>
                  </a:lnTo>
                  <a:moveTo>
                    <a:pt x="152400" y="90180"/>
                  </a:moveTo>
                  <a:lnTo>
                    <a:pt x="152400" y="137170"/>
                  </a:lnTo>
                  <a:moveTo>
                    <a:pt x="152400" y="31760"/>
                  </a:moveTo>
                  <a:lnTo>
                    <a:pt x="152400" y="78750"/>
                  </a:lnTo>
                  <a:moveTo>
                    <a:pt x="158750" y="83830"/>
                  </a:moveTo>
                  <a:cubicBezTo>
                    <a:pt x="158750" y="87640"/>
                    <a:pt x="156210" y="90180"/>
                    <a:pt x="152400" y="90180"/>
                  </a:cubicBezTo>
                  <a:cubicBezTo>
                    <a:pt x="148590" y="90180"/>
                    <a:pt x="146050" y="87640"/>
                    <a:pt x="146050" y="83830"/>
                  </a:cubicBezTo>
                  <a:cubicBezTo>
                    <a:pt x="146050" y="80020"/>
                    <a:pt x="148590" y="77480"/>
                    <a:pt x="152400" y="77480"/>
                  </a:cubicBezTo>
                  <a:cubicBezTo>
                    <a:pt x="156210" y="77480"/>
                    <a:pt x="158750" y="80020"/>
                    <a:pt x="158750" y="83830"/>
                  </a:cubicBezTo>
                  <a:close/>
                </a:path>
              </a:pathLst>
            </a:custGeom>
            <a:noFill/>
            <a:ln w="12700" cap="rnd">
              <a:solidFill>
                <a:schemeClr val="bg1"/>
              </a:solidFill>
              <a:prstDash val="solid"/>
              <a:round/>
            </a:ln>
          </p:spPr>
          <p:txBody>
            <a:bodyPr rtlCol="0" anchor="ctr"/>
            <a:lstStyle/>
            <a:p>
              <a:endParaRPr lang="en-US" dirty="0"/>
            </a:p>
          </p:txBody>
        </p:sp>
        <p:sp>
          <p:nvSpPr>
            <p:cNvPr id="24" name="Freeform 23">
              <a:extLst>
                <a:ext uri="{FF2B5EF4-FFF2-40B4-BE49-F238E27FC236}">
                  <a16:creationId xmlns:a16="http://schemas.microsoft.com/office/drawing/2014/main" id="{672349C9-D692-FC2F-FC6B-731039E700DD}"/>
                </a:ext>
              </a:extLst>
            </p:cNvPr>
            <p:cNvSpPr/>
            <p:nvPr userDrawn="1"/>
          </p:nvSpPr>
          <p:spPr>
            <a:xfrm>
              <a:off x="8220377" y="6282849"/>
              <a:ext cx="295823" cy="295822"/>
            </a:xfrm>
            <a:custGeom>
              <a:avLst/>
              <a:gdLst>
                <a:gd name="connsiteX0" fmla="*/ 167640 w 266700"/>
                <a:gd name="connsiteY0" fmla="*/ 133350 h 266700"/>
                <a:gd name="connsiteX1" fmla="*/ 133350 w 266700"/>
                <a:gd name="connsiteY1" fmla="*/ 167640 h 266700"/>
                <a:gd name="connsiteX2" fmla="*/ 99060 w 266700"/>
                <a:gd name="connsiteY2" fmla="*/ 133350 h 266700"/>
                <a:gd name="connsiteX3" fmla="*/ 133350 w 266700"/>
                <a:gd name="connsiteY3" fmla="*/ 99060 h 266700"/>
                <a:gd name="connsiteX4" fmla="*/ 167640 w 266700"/>
                <a:gd name="connsiteY4" fmla="*/ 133350 h 266700"/>
                <a:gd name="connsiteX5" fmla="*/ 133350 w 266700"/>
                <a:gd name="connsiteY5" fmla="*/ 265430 h 266700"/>
                <a:gd name="connsiteX6" fmla="*/ 118110 w 266700"/>
                <a:gd name="connsiteY6" fmla="*/ 241300 h 266700"/>
                <a:gd name="connsiteX7" fmla="*/ 148590 w 266700"/>
                <a:gd name="connsiteY7" fmla="*/ 242570 h 266700"/>
                <a:gd name="connsiteX8" fmla="*/ 133350 w 266700"/>
                <a:gd name="connsiteY8" fmla="*/ 266700 h 266700"/>
                <a:gd name="connsiteX9" fmla="*/ 133350 w 266700"/>
                <a:gd name="connsiteY9" fmla="*/ 190500 h 266700"/>
                <a:gd name="connsiteX10" fmla="*/ 133350 w 266700"/>
                <a:gd name="connsiteY10" fmla="*/ 265430 h 266700"/>
                <a:gd name="connsiteX11" fmla="*/ 133350 w 266700"/>
                <a:gd name="connsiteY11" fmla="*/ 1270 h 266700"/>
                <a:gd name="connsiteX12" fmla="*/ 148590 w 266700"/>
                <a:gd name="connsiteY12" fmla="*/ 25400 h 266700"/>
                <a:gd name="connsiteX13" fmla="*/ 118110 w 266700"/>
                <a:gd name="connsiteY13" fmla="*/ 24130 h 266700"/>
                <a:gd name="connsiteX14" fmla="*/ 133350 w 266700"/>
                <a:gd name="connsiteY14" fmla="*/ 0 h 266700"/>
                <a:gd name="connsiteX15" fmla="*/ 133350 w 266700"/>
                <a:gd name="connsiteY15" fmla="*/ 76200 h 266700"/>
                <a:gd name="connsiteX16" fmla="*/ 133350 w 266700"/>
                <a:gd name="connsiteY16" fmla="*/ 1270 h 266700"/>
                <a:gd name="connsiteX17" fmla="*/ 196850 w 266700"/>
                <a:gd name="connsiteY17" fmla="*/ 196850 h 266700"/>
                <a:gd name="connsiteX18" fmla="*/ 177800 w 266700"/>
                <a:gd name="connsiteY18" fmla="*/ 193040 h 266700"/>
                <a:gd name="connsiteX19" fmla="*/ 193040 w 266700"/>
                <a:gd name="connsiteY19" fmla="*/ 177800 h 266700"/>
                <a:gd name="connsiteX20" fmla="*/ 196850 w 266700"/>
                <a:gd name="connsiteY20" fmla="*/ 196850 h 266700"/>
                <a:gd name="connsiteX21" fmla="*/ 161290 w 266700"/>
                <a:gd name="connsiteY21" fmla="*/ 161290 h 266700"/>
                <a:gd name="connsiteX22" fmla="*/ 198120 w 266700"/>
                <a:gd name="connsiteY22" fmla="*/ 198120 h 266700"/>
                <a:gd name="connsiteX23" fmla="*/ 69850 w 266700"/>
                <a:gd name="connsiteY23" fmla="*/ 68580 h 266700"/>
                <a:gd name="connsiteX24" fmla="*/ 88900 w 266700"/>
                <a:gd name="connsiteY24" fmla="*/ 72390 h 266700"/>
                <a:gd name="connsiteX25" fmla="*/ 73660 w 266700"/>
                <a:gd name="connsiteY25" fmla="*/ 88900 h 266700"/>
                <a:gd name="connsiteX26" fmla="*/ 69850 w 266700"/>
                <a:gd name="connsiteY26" fmla="*/ 69850 h 266700"/>
                <a:gd name="connsiteX27" fmla="*/ 105410 w 266700"/>
                <a:gd name="connsiteY27" fmla="*/ 105410 h 266700"/>
                <a:gd name="connsiteX28" fmla="*/ 68580 w 266700"/>
                <a:gd name="connsiteY28" fmla="*/ 68580 h 266700"/>
                <a:gd name="connsiteX29" fmla="*/ 69850 w 266700"/>
                <a:gd name="connsiteY29" fmla="*/ 196850 h 266700"/>
                <a:gd name="connsiteX30" fmla="*/ 73660 w 266700"/>
                <a:gd name="connsiteY30" fmla="*/ 177800 h 266700"/>
                <a:gd name="connsiteX31" fmla="*/ 88900 w 266700"/>
                <a:gd name="connsiteY31" fmla="*/ 193040 h 266700"/>
                <a:gd name="connsiteX32" fmla="*/ 69850 w 266700"/>
                <a:gd name="connsiteY32" fmla="*/ 196850 h 266700"/>
                <a:gd name="connsiteX33" fmla="*/ 105410 w 266700"/>
                <a:gd name="connsiteY33" fmla="*/ 161290 h 266700"/>
                <a:gd name="connsiteX34" fmla="*/ 68580 w 266700"/>
                <a:gd name="connsiteY34" fmla="*/ 198120 h 266700"/>
                <a:gd name="connsiteX35" fmla="*/ 196850 w 266700"/>
                <a:gd name="connsiteY35" fmla="*/ 68580 h 266700"/>
                <a:gd name="connsiteX36" fmla="*/ 193040 w 266700"/>
                <a:gd name="connsiteY36" fmla="*/ 87630 h 266700"/>
                <a:gd name="connsiteX37" fmla="*/ 177800 w 266700"/>
                <a:gd name="connsiteY37" fmla="*/ 72390 h 266700"/>
                <a:gd name="connsiteX38" fmla="*/ 196850 w 266700"/>
                <a:gd name="connsiteY38" fmla="*/ 68580 h 266700"/>
                <a:gd name="connsiteX39" fmla="*/ 161290 w 266700"/>
                <a:gd name="connsiteY39" fmla="*/ 105410 h 266700"/>
                <a:gd name="connsiteX40" fmla="*/ 198120 w 266700"/>
                <a:gd name="connsiteY40" fmla="*/ 68580 h 266700"/>
                <a:gd name="connsiteX41" fmla="*/ 1270 w 266700"/>
                <a:gd name="connsiteY41" fmla="*/ 133350 h 266700"/>
                <a:gd name="connsiteX42" fmla="*/ 25400 w 266700"/>
                <a:gd name="connsiteY42" fmla="*/ 118110 h 266700"/>
                <a:gd name="connsiteX43" fmla="*/ 24130 w 266700"/>
                <a:gd name="connsiteY43" fmla="*/ 148590 h 266700"/>
                <a:gd name="connsiteX44" fmla="*/ 0 w 266700"/>
                <a:gd name="connsiteY44" fmla="*/ 133350 h 266700"/>
                <a:gd name="connsiteX45" fmla="*/ 76200 w 266700"/>
                <a:gd name="connsiteY45" fmla="*/ 133350 h 266700"/>
                <a:gd name="connsiteX46" fmla="*/ 1270 w 266700"/>
                <a:gd name="connsiteY46" fmla="*/ 133350 h 266700"/>
                <a:gd name="connsiteX47" fmla="*/ 265430 w 266700"/>
                <a:gd name="connsiteY47" fmla="*/ 133350 h 266700"/>
                <a:gd name="connsiteX48" fmla="*/ 241300 w 266700"/>
                <a:gd name="connsiteY48" fmla="*/ 148590 h 266700"/>
                <a:gd name="connsiteX49" fmla="*/ 242570 w 266700"/>
                <a:gd name="connsiteY49" fmla="*/ 116840 h 266700"/>
                <a:gd name="connsiteX50" fmla="*/ 266700 w 266700"/>
                <a:gd name="connsiteY50" fmla="*/ 132080 h 266700"/>
                <a:gd name="connsiteX51" fmla="*/ 190500 w 266700"/>
                <a:gd name="connsiteY51" fmla="*/ 133350 h 266700"/>
                <a:gd name="connsiteX52" fmla="*/ 265430 w 266700"/>
                <a:gd name="connsiteY52"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6700" h="266700">
                  <a:moveTo>
                    <a:pt x="167640" y="133350"/>
                  </a:moveTo>
                  <a:cubicBezTo>
                    <a:pt x="167640" y="152400"/>
                    <a:pt x="152400" y="167640"/>
                    <a:pt x="133350" y="167640"/>
                  </a:cubicBezTo>
                  <a:cubicBezTo>
                    <a:pt x="114300" y="167640"/>
                    <a:pt x="99060" y="152400"/>
                    <a:pt x="99060" y="133350"/>
                  </a:cubicBezTo>
                  <a:cubicBezTo>
                    <a:pt x="99060" y="114300"/>
                    <a:pt x="114300" y="99060"/>
                    <a:pt x="133350" y="99060"/>
                  </a:cubicBezTo>
                  <a:cubicBezTo>
                    <a:pt x="152400" y="99060"/>
                    <a:pt x="167640" y="114300"/>
                    <a:pt x="167640" y="133350"/>
                  </a:cubicBezTo>
                  <a:close/>
                  <a:moveTo>
                    <a:pt x="133350" y="265430"/>
                  </a:moveTo>
                  <a:lnTo>
                    <a:pt x="118110" y="241300"/>
                  </a:lnTo>
                  <a:moveTo>
                    <a:pt x="148590" y="242570"/>
                  </a:moveTo>
                  <a:lnTo>
                    <a:pt x="133350" y="266700"/>
                  </a:lnTo>
                  <a:moveTo>
                    <a:pt x="133350" y="190500"/>
                  </a:moveTo>
                  <a:lnTo>
                    <a:pt x="133350" y="265430"/>
                  </a:lnTo>
                  <a:moveTo>
                    <a:pt x="133350" y="1270"/>
                  </a:moveTo>
                  <a:lnTo>
                    <a:pt x="148590" y="25400"/>
                  </a:lnTo>
                  <a:moveTo>
                    <a:pt x="118110" y="24130"/>
                  </a:moveTo>
                  <a:lnTo>
                    <a:pt x="133350" y="0"/>
                  </a:lnTo>
                  <a:moveTo>
                    <a:pt x="133350" y="76200"/>
                  </a:moveTo>
                  <a:lnTo>
                    <a:pt x="133350" y="1270"/>
                  </a:lnTo>
                  <a:moveTo>
                    <a:pt x="196850" y="196850"/>
                  </a:moveTo>
                  <a:lnTo>
                    <a:pt x="177800" y="193040"/>
                  </a:lnTo>
                  <a:moveTo>
                    <a:pt x="193040" y="177800"/>
                  </a:moveTo>
                  <a:lnTo>
                    <a:pt x="196850" y="196850"/>
                  </a:lnTo>
                  <a:moveTo>
                    <a:pt x="161290" y="161290"/>
                  </a:moveTo>
                  <a:lnTo>
                    <a:pt x="198120" y="198120"/>
                  </a:lnTo>
                  <a:moveTo>
                    <a:pt x="69850" y="68580"/>
                  </a:moveTo>
                  <a:lnTo>
                    <a:pt x="88900" y="72390"/>
                  </a:lnTo>
                  <a:moveTo>
                    <a:pt x="73660" y="88900"/>
                  </a:moveTo>
                  <a:lnTo>
                    <a:pt x="69850" y="69850"/>
                  </a:lnTo>
                  <a:moveTo>
                    <a:pt x="105410" y="105410"/>
                  </a:moveTo>
                  <a:lnTo>
                    <a:pt x="68580" y="68580"/>
                  </a:lnTo>
                  <a:moveTo>
                    <a:pt x="69850" y="196850"/>
                  </a:moveTo>
                  <a:lnTo>
                    <a:pt x="73660" y="177800"/>
                  </a:lnTo>
                  <a:moveTo>
                    <a:pt x="88900" y="193040"/>
                  </a:moveTo>
                  <a:lnTo>
                    <a:pt x="69850" y="196850"/>
                  </a:lnTo>
                  <a:moveTo>
                    <a:pt x="105410" y="161290"/>
                  </a:moveTo>
                  <a:lnTo>
                    <a:pt x="68580" y="198120"/>
                  </a:lnTo>
                  <a:moveTo>
                    <a:pt x="196850" y="68580"/>
                  </a:moveTo>
                  <a:lnTo>
                    <a:pt x="193040" y="87630"/>
                  </a:lnTo>
                  <a:moveTo>
                    <a:pt x="177800" y="72390"/>
                  </a:moveTo>
                  <a:lnTo>
                    <a:pt x="196850" y="68580"/>
                  </a:lnTo>
                  <a:moveTo>
                    <a:pt x="161290" y="105410"/>
                  </a:moveTo>
                  <a:lnTo>
                    <a:pt x="198120" y="68580"/>
                  </a:lnTo>
                  <a:moveTo>
                    <a:pt x="1270" y="133350"/>
                  </a:moveTo>
                  <a:lnTo>
                    <a:pt x="25400" y="118110"/>
                  </a:lnTo>
                  <a:moveTo>
                    <a:pt x="24130" y="148590"/>
                  </a:moveTo>
                  <a:lnTo>
                    <a:pt x="0" y="133350"/>
                  </a:lnTo>
                  <a:moveTo>
                    <a:pt x="76200" y="133350"/>
                  </a:moveTo>
                  <a:lnTo>
                    <a:pt x="1270" y="133350"/>
                  </a:lnTo>
                  <a:moveTo>
                    <a:pt x="265430" y="133350"/>
                  </a:moveTo>
                  <a:lnTo>
                    <a:pt x="241300" y="148590"/>
                  </a:lnTo>
                  <a:moveTo>
                    <a:pt x="242570" y="116840"/>
                  </a:moveTo>
                  <a:lnTo>
                    <a:pt x="266700" y="132080"/>
                  </a:lnTo>
                  <a:moveTo>
                    <a:pt x="190500" y="133350"/>
                  </a:moveTo>
                  <a:lnTo>
                    <a:pt x="265430" y="133350"/>
                  </a:lnTo>
                </a:path>
              </a:pathLst>
            </a:custGeom>
            <a:noFill/>
            <a:ln w="12700" cap="rnd">
              <a:solidFill>
                <a:schemeClr val="bg1"/>
              </a:solidFill>
              <a:prstDash val="solid"/>
              <a:round/>
            </a:ln>
          </p:spPr>
          <p:txBody>
            <a:bodyPr rtlCol="0" anchor="ctr"/>
            <a:lstStyle/>
            <a:p>
              <a:endParaRPr lang="en-US" dirty="0"/>
            </a:p>
          </p:txBody>
        </p:sp>
        <p:sp>
          <p:nvSpPr>
            <p:cNvPr id="25" name="Freeform 24">
              <a:extLst>
                <a:ext uri="{FF2B5EF4-FFF2-40B4-BE49-F238E27FC236}">
                  <a16:creationId xmlns:a16="http://schemas.microsoft.com/office/drawing/2014/main" id="{12572D5D-38C2-CEEB-2381-88E3EDD53AB3}"/>
                </a:ext>
              </a:extLst>
            </p:cNvPr>
            <p:cNvSpPr/>
            <p:nvPr userDrawn="1"/>
          </p:nvSpPr>
          <p:spPr>
            <a:xfrm>
              <a:off x="8876830" y="6303979"/>
              <a:ext cx="271874" cy="253562"/>
            </a:xfrm>
            <a:custGeom>
              <a:avLst/>
              <a:gdLst>
                <a:gd name="connsiteX0" fmla="*/ 93980 w 245109"/>
                <a:gd name="connsiteY0" fmla="*/ 156210 h 228600"/>
                <a:gd name="connsiteX1" fmla="*/ 123190 w 245109"/>
                <a:gd name="connsiteY1" fmla="*/ 140970 h 228600"/>
                <a:gd name="connsiteX2" fmla="*/ 152400 w 245109"/>
                <a:gd name="connsiteY2" fmla="*/ 156210 h 228600"/>
                <a:gd name="connsiteX3" fmla="*/ 234950 w 245109"/>
                <a:gd name="connsiteY3" fmla="*/ 132080 h 228600"/>
                <a:gd name="connsiteX4" fmla="*/ 241300 w 245109"/>
                <a:gd name="connsiteY4" fmla="*/ 116840 h 228600"/>
                <a:gd name="connsiteX5" fmla="*/ 219710 w 245109"/>
                <a:gd name="connsiteY5" fmla="*/ 95250 h 228600"/>
                <a:gd name="connsiteX6" fmla="*/ 198120 w 245109"/>
                <a:gd name="connsiteY6" fmla="*/ 116840 h 228600"/>
                <a:gd name="connsiteX7" fmla="*/ 204470 w 245109"/>
                <a:gd name="connsiteY7" fmla="*/ 132080 h 228600"/>
                <a:gd name="connsiteX8" fmla="*/ 107950 w 245109"/>
                <a:gd name="connsiteY8" fmla="*/ 133350 h 228600"/>
                <a:gd name="connsiteX9" fmla="*/ 101600 w 245109"/>
                <a:gd name="connsiteY9" fmla="*/ 118110 h 228600"/>
                <a:gd name="connsiteX10" fmla="*/ 123190 w 245109"/>
                <a:gd name="connsiteY10" fmla="*/ 96520 h 228600"/>
                <a:gd name="connsiteX11" fmla="*/ 144780 w 245109"/>
                <a:gd name="connsiteY11" fmla="*/ 118110 h 228600"/>
                <a:gd name="connsiteX12" fmla="*/ 138430 w 245109"/>
                <a:gd name="connsiteY12" fmla="*/ 133350 h 228600"/>
                <a:gd name="connsiteX13" fmla="*/ 11430 w 245109"/>
                <a:gd name="connsiteY13" fmla="*/ 132080 h 228600"/>
                <a:gd name="connsiteX14" fmla="*/ 5080 w 245109"/>
                <a:gd name="connsiteY14" fmla="*/ 116840 h 228600"/>
                <a:gd name="connsiteX15" fmla="*/ 26670 w 245109"/>
                <a:gd name="connsiteY15" fmla="*/ 95250 h 228600"/>
                <a:gd name="connsiteX16" fmla="*/ 48260 w 245109"/>
                <a:gd name="connsiteY16" fmla="*/ 116840 h 228600"/>
                <a:gd name="connsiteX17" fmla="*/ 41910 w 245109"/>
                <a:gd name="connsiteY17" fmla="*/ 132080 h 228600"/>
                <a:gd name="connsiteX18" fmla="*/ 52070 w 245109"/>
                <a:gd name="connsiteY18" fmla="*/ 213360 h 228600"/>
                <a:gd name="connsiteX19" fmla="*/ 194310 w 245109"/>
                <a:gd name="connsiteY19" fmla="*/ 213360 h 228600"/>
                <a:gd name="connsiteX20" fmla="*/ 82550 w 245109"/>
                <a:gd name="connsiteY20" fmla="*/ 186690 h 228600"/>
                <a:gd name="connsiteX21" fmla="*/ 163830 w 245109"/>
                <a:gd name="connsiteY21" fmla="*/ 186690 h 228600"/>
                <a:gd name="connsiteX22" fmla="*/ 213360 w 245109"/>
                <a:gd name="connsiteY22" fmla="*/ 166370 h 228600"/>
                <a:gd name="connsiteX23" fmla="*/ 213360 w 245109"/>
                <a:gd name="connsiteY23" fmla="*/ 173990 h 228600"/>
                <a:gd name="connsiteX24" fmla="*/ 200660 w 245109"/>
                <a:gd name="connsiteY24" fmla="*/ 186690 h 228600"/>
                <a:gd name="connsiteX25" fmla="*/ 163830 w 245109"/>
                <a:gd name="connsiteY25" fmla="*/ 186690 h 228600"/>
                <a:gd name="connsiteX26" fmla="*/ 151130 w 245109"/>
                <a:gd name="connsiteY26" fmla="*/ 173990 h 228600"/>
                <a:gd name="connsiteX27" fmla="*/ 154940 w 245109"/>
                <a:gd name="connsiteY27" fmla="*/ 165100 h 228600"/>
                <a:gd name="connsiteX28" fmla="*/ 163830 w 245109"/>
                <a:gd name="connsiteY28" fmla="*/ 161290 h 228600"/>
                <a:gd name="connsiteX29" fmla="*/ 194310 w 245109"/>
                <a:gd name="connsiteY29" fmla="*/ 161290 h 228600"/>
                <a:gd name="connsiteX30" fmla="*/ 194310 w 245109"/>
                <a:gd name="connsiteY30" fmla="*/ 162560 h 228600"/>
                <a:gd name="connsiteX31" fmla="*/ 201930 w 245109"/>
                <a:gd name="connsiteY31" fmla="*/ 147320 h 228600"/>
                <a:gd name="connsiteX32" fmla="*/ 219710 w 245109"/>
                <a:gd name="connsiteY32" fmla="*/ 139700 h 228600"/>
                <a:gd name="connsiteX33" fmla="*/ 245110 w 245109"/>
                <a:gd name="connsiteY33" fmla="*/ 165100 h 228600"/>
                <a:gd name="connsiteX34" fmla="*/ 245110 w 245109"/>
                <a:gd name="connsiteY34" fmla="*/ 228600 h 228600"/>
                <a:gd name="connsiteX35" fmla="*/ 194310 w 245109"/>
                <a:gd name="connsiteY35" fmla="*/ 186690 h 228600"/>
                <a:gd name="connsiteX36" fmla="*/ 194310 w 245109"/>
                <a:gd name="connsiteY36" fmla="*/ 223520 h 228600"/>
                <a:gd name="connsiteX37" fmla="*/ 52070 w 245109"/>
                <a:gd name="connsiteY37" fmla="*/ 162560 h 228600"/>
                <a:gd name="connsiteX38" fmla="*/ 82550 w 245109"/>
                <a:gd name="connsiteY38" fmla="*/ 162560 h 228600"/>
                <a:gd name="connsiteX39" fmla="*/ 91440 w 245109"/>
                <a:gd name="connsiteY39" fmla="*/ 166370 h 228600"/>
                <a:gd name="connsiteX40" fmla="*/ 95250 w 245109"/>
                <a:gd name="connsiteY40" fmla="*/ 175260 h 228600"/>
                <a:gd name="connsiteX41" fmla="*/ 82550 w 245109"/>
                <a:gd name="connsiteY41" fmla="*/ 187960 h 228600"/>
                <a:gd name="connsiteX42" fmla="*/ 45720 w 245109"/>
                <a:gd name="connsiteY42" fmla="*/ 187960 h 228600"/>
                <a:gd name="connsiteX43" fmla="*/ 33020 w 245109"/>
                <a:gd name="connsiteY43" fmla="*/ 175260 h 228600"/>
                <a:gd name="connsiteX44" fmla="*/ 33020 w 245109"/>
                <a:gd name="connsiteY44" fmla="*/ 167640 h 228600"/>
                <a:gd name="connsiteX45" fmla="*/ 0 w 245109"/>
                <a:gd name="connsiteY45" fmla="*/ 228600 h 228600"/>
                <a:gd name="connsiteX46" fmla="*/ 0 w 245109"/>
                <a:gd name="connsiteY46" fmla="*/ 165100 h 228600"/>
                <a:gd name="connsiteX47" fmla="*/ 25400 w 245109"/>
                <a:gd name="connsiteY47" fmla="*/ 139700 h 228600"/>
                <a:gd name="connsiteX48" fmla="*/ 43180 w 245109"/>
                <a:gd name="connsiteY48" fmla="*/ 147320 h 228600"/>
                <a:gd name="connsiteX49" fmla="*/ 50800 w 245109"/>
                <a:gd name="connsiteY49" fmla="*/ 162560 h 228600"/>
                <a:gd name="connsiteX50" fmla="*/ 52070 w 245109"/>
                <a:gd name="connsiteY50" fmla="*/ 223520 h 228600"/>
                <a:gd name="connsiteX51" fmla="*/ 52070 w 245109"/>
                <a:gd name="connsiteY51" fmla="*/ 186690 h 228600"/>
                <a:gd name="connsiteX52" fmla="*/ 200660 w 245109"/>
                <a:gd name="connsiteY52" fmla="*/ 57150 h 228600"/>
                <a:gd name="connsiteX53" fmla="*/ 196850 w 245109"/>
                <a:gd name="connsiteY53" fmla="*/ 86360 h 228600"/>
                <a:gd name="connsiteX54" fmla="*/ 172720 w 245109"/>
                <a:gd name="connsiteY54" fmla="*/ 57150 h 228600"/>
                <a:gd name="connsiteX55" fmla="*/ 138430 w 245109"/>
                <a:gd name="connsiteY55" fmla="*/ 57150 h 228600"/>
                <a:gd name="connsiteX56" fmla="*/ 121920 w 245109"/>
                <a:gd name="connsiteY56" fmla="*/ 81280 h 228600"/>
                <a:gd name="connsiteX57" fmla="*/ 105410 w 245109"/>
                <a:gd name="connsiteY57" fmla="*/ 57150 h 228600"/>
                <a:gd name="connsiteX58" fmla="*/ 71120 w 245109"/>
                <a:gd name="connsiteY58" fmla="*/ 57150 h 228600"/>
                <a:gd name="connsiteX59" fmla="*/ 46990 w 245109"/>
                <a:gd name="connsiteY59" fmla="*/ 86360 h 228600"/>
                <a:gd name="connsiteX60" fmla="*/ 43180 w 245109"/>
                <a:gd name="connsiteY60" fmla="*/ 57150 h 228600"/>
                <a:gd name="connsiteX61" fmla="*/ 19050 w 245109"/>
                <a:gd name="connsiteY61" fmla="*/ 57150 h 228600"/>
                <a:gd name="connsiteX62" fmla="*/ 5080 w 245109"/>
                <a:gd name="connsiteY62" fmla="*/ 43180 h 228600"/>
                <a:gd name="connsiteX63" fmla="*/ 5080 w 245109"/>
                <a:gd name="connsiteY63" fmla="*/ 13970 h 228600"/>
                <a:gd name="connsiteX64" fmla="*/ 19050 w 245109"/>
                <a:gd name="connsiteY64" fmla="*/ 0 h 228600"/>
                <a:gd name="connsiteX65" fmla="*/ 226060 w 245109"/>
                <a:gd name="connsiteY65" fmla="*/ 0 h 228600"/>
                <a:gd name="connsiteX66" fmla="*/ 240030 w 245109"/>
                <a:gd name="connsiteY66" fmla="*/ 13970 h 228600"/>
                <a:gd name="connsiteX67" fmla="*/ 240030 w 245109"/>
                <a:gd name="connsiteY67" fmla="*/ 43180 h 228600"/>
                <a:gd name="connsiteX68" fmla="*/ 226060 w 245109"/>
                <a:gd name="connsiteY68" fmla="*/ 57150 h 228600"/>
                <a:gd name="connsiteX69" fmla="*/ 201930 w 245109"/>
                <a:gd name="connsiteY69" fmla="*/ 571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5109" h="228600">
                  <a:moveTo>
                    <a:pt x="93980" y="156210"/>
                  </a:moveTo>
                  <a:cubicBezTo>
                    <a:pt x="100330" y="147320"/>
                    <a:pt x="110490" y="140970"/>
                    <a:pt x="123190" y="140970"/>
                  </a:cubicBezTo>
                  <a:cubicBezTo>
                    <a:pt x="135890" y="140970"/>
                    <a:pt x="146050" y="147320"/>
                    <a:pt x="152400" y="156210"/>
                  </a:cubicBezTo>
                  <a:moveTo>
                    <a:pt x="234950" y="132080"/>
                  </a:moveTo>
                  <a:cubicBezTo>
                    <a:pt x="238760" y="128270"/>
                    <a:pt x="241300" y="123190"/>
                    <a:pt x="241300" y="116840"/>
                  </a:cubicBezTo>
                  <a:cubicBezTo>
                    <a:pt x="241300" y="105410"/>
                    <a:pt x="231140" y="95250"/>
                    <a:pt x="219710" y="95250"/>
                  </a:cubicBezTo>
                  <a:cubicBezTo>
                    <a:pt x="208280" y="95250"/>
                    <a:pt x="198120" y="105410"/>
                    <a:pt x="198120" y="116840"/>
                  </a:cubicBezTo>
                  <a:cubicBezTo>
                    <a:pt x="198120" y="128270"/>
                    <a:pt x="200660" y="128270"/>
                    <a:pt x="204470" y="132080"/>
                  </a:cubicBezTo>
                  <a:moveTo>
                    <a:pt x="107950" y="133350"/>
                  </a:moveTo>
                  <a:cubicBezTo>
                    <a:pt x="104140" y="129540"/>
                    <a:pt x="101600" y="124460"/>
                    <a:pt x="101600" y="118110"/>
                  </a:cubicBezTo>
                  <a:cubicBezTo>
                    <a:pt x="101600" y="106680"/>
                    <a:pt x="111760" y="96520"/>
                    <a:pt x="123190" y="96520"/>
                  </a:cubicBezTo>
                  <a:cubicBezTo>
                    <a:pt x="134620" y="96520"/>
                    <a:pt x="144780" y="106680"/>
                    <a:pt x="144780" y="118110"/>
                  </a:cubicBezTo>
                  <a:cubicBezTo>
                    <a:pt x="144780" y="129540"/>
                    <a:pt x="142240" y="129540"/>
                    <a:pt x="138430" y="133350"/>
                  </a:cubicBezTo>
                  <a:moveTo>
                    <a:pt x="11430" y="132080"/>
                  </a:moveTo>
                  <a:cubicBezTo>
                    <a:pt x="7620" y="128270"/>
                    <a:pt x="5080" y="123190"/>
                    <a:pt x="5080" y="116840"/>
                  </a:cubicBezTo>
                  <a:cubicBezTo>
                    <a:pt x="5080" y="105410"/>
                    <a:pt x="15240" y="95250"/>
                    <a:pt x="26670" y="95250"/>
                  </a:cubicBezTo>
                  <a:cubicBezTo>
                    <a:pt x="38100" y="95250"/>
                    <a:pt x="48260" y="105410"/>
                    <a:pt x="48260" y="116840"/>
                  </a:cubicBezTo>
                  <a:cubicBezTo>
                    <a:pt x="48260" y="128270"/>
                    <a:pt x="45720" y="128270"/>
                    <a:pt x="41910" y="132080"/>
                  </a:cubicBezTo>
                  <a:moveTo>
                    <a:pt x="52070" y="213360"/>
                  </a:moveTo>
                  <a:lnTo>
                    <a:pt x="194310" y="213360"/>
                  </a:lnTo>
                  <a:moveTo>
                    <a:pt x="82550" y="186690"/>
                  </a:moveTo>
                  <a:lnTo>
                    <a:pt x="163830" y="186690"/>
                  </a:lnTo>
                  <a:moveTo>
                    <a:pt x="213360" y="166370"/>
                  </a:moveTo>
                  <a:lnTo>
                    <a:pt x="213360" y="173990"/>
                  </a:lnTo>
                  <a:cubicBezTo>
                    <a:pt x="213360" y="181610"/>
                    <a:pt x="207010" y="186690"/>
                    <a:pt x="200660" y="186690"/>
                  </a:cubicBezTo>
                  <a:lnTo>
                    <a:pt x="163830" y="186690"/>
                  </a:lnTo>
                  <a:cubicBezTo>
                    <a:pt x="157480" y="186690"/>
                    <a:pt x="151130" y="181610"/>
                    <a:pt x="151130" y="173990"/>
                  </a:cubicBezTo>
                  <a:cubicBezTo>
                    <a:pt x="151130" y="166370"/>
                    <a:pt x="152400" y="167640"/>
                    <a:pt x="154940" y="165100"/>
                  </a:cubicBezTo>
                  <a:cubicBezTo>
                    <a:pt x="157480" y="162560"/>
                    <a:pt x="160020" y="161290"/>
                    <a:pt x="163830" y="161290"/>
                  </a:cubicBezTo>
                  <a:lnTo>
                    <a:pt x="194310" y="161290"/>
                  </a:lnTo>
                  <a:moveTo>
                    <a:pt x="194310" y="162560"/>
                  </a:moveTo>
                  <a:cubicBezTo>
                    <a:pt x="194310" y="156210"/>
                    <a:pt x="198120" y="151130"/>
                    <a:pt x="201930" y="147320"/>
                  </a:cubicBezTo>
                  <a:cubicBezTo>
                    <a:pt x="207010" y="142240"/>
                    <a:pt x="213360" y="139700"/>
                    <a:pt x="219710" y="139700"/>
                  </a:cubicBezTo>
                  <a:cubicBezTo>
                    <a:pt x="233680" y="139700"/>
                    <a:pt x="245110" y="151130"/>
                    <a:pt x="245110" y="165100"/>
                  </a:cubicBezTo>
                  <a:lnTo>
                    <a:pt x="245110" y="228600"/>
                  </a:lnTo>
                  <a:moveTo>
                    <a:pt x="194310" y="186690"/>
                  </a:moveTo>
                  <a:lnTo>
                    <a:pt x="194310" y="223520"/>
                  </a:lnTo>
                  <a:moveTo>
                    <a:pt x="52070" y="162560"/>
                  </a:moveTo>
                  <a:lnTo>
                    <a:pt x="82550" y="162560"/>
                  </a:lnTo>
                  <a:cubicBezTo>
                    <a:pt x="86360" y="162560"/>
                    <a:pt x="88900" y="163830"/>
                    <a:pt x="91440" y="166370"/>
                  </a:cubicBezTo>
                  <a:cubicBezTo>
                    <a:pt x="93980" y="168910"/>
                    <a:pt x="95250" y="171450"/>
                    <a:pt x="95250" y="175260"/>
                  </a:cubicBezTo>
                  <a:cubicBezTo>
                    <a:pt x="95250" y="181610"/>
                    <a:pt x="90170" y="187960"/>
                    <a:pt x="82550" y="187960"/>
                  </a:cubicBezTo>
                  <a:lnTo>
                    <a:pt x="45720" y="187960"/>
                  </a:lnTo>
                  <a:cubicBezTo>
                    <a:pt x="38100" y="187960"/>
                    <a:pt x="33020" y="181610"/>
                    <a:pt x="33020" y="175260"/>
                  </a:cubicBezTo>
                  <a:lnTo>
                    <a:pt x="33020" y="167640"/>
                  </a:lnTo>
                  <a:moveTo>
                    <a:pt x="0" y="228600"/>
                  </a:moveTo>
                  <a:lnTo>
                    <a:pt x="0" y="165100"/>
                  </a:lnTo>
                  <a:cubicBezTo>
                    <a:pt x="0" y="151130"/>
                    <a:pt x="11430" y="139700"/>
                    <a:pt x="25400" y="139700"/>
                  </a:cubicBezTo>
                  <a:cubicBezTo>
                    <a:pt x="39370" y="139700"/>
                    <a:pt x="39370" y="142240"/>
                    <a:pt x="43180" y="147320"/>
                  </a:cubicBezTo>
                  <a:cubicBezTo>
                    <a:pt x="46990" y="151130"/>
                    <a:pt x="49530" y="156210"/>
                    <a:pt x="50800" y="162560"/>
                  </a:cubicBezTo>
                  <a:moveTo>
                    <a:pt x="52070" y="223520"/>
                  </a:moveTo>
                  <a:lnTo>
                    <a:pt x="52070" y="186690"/>
                  </a:lnTo>
                  <a:moveTo>
                    <a:pt x="200660" y="57150"/>
                  </a:moveTo>
                  <a:lnTo>
                    <a:pt x="196850" y="86360"/>
                  </a:lnTo>
                  <a:lnTo>
                    <a:pt x="172720" y="57150"/>
                  </a:lnTo>
                  <a:lnTo>
                    <a:pt x="138430" y="57150"/>
                  </a:lnTo>
                  <a:lnTo>
                    <a:pt x="121920" y="81280"/>
                  </a:lnTo>
                  <a:lnTo>
                    <a:pt x="105410" y="57150"/>
                  </a:lnTo>
                  <a:lnTo>
                    <a:pt x="71120" y="57150"/>
                  </a:lnTo>
                  <a:lnTo>
                    <a:pt x="46990" y="86360"/>
                  </a:lnTo>
                  <a:lnTo>
                    <a:pt x="43180" y="57150"/>
                  </a:lnTo>
                  <a:lnTo>
                    <a:pt x="19050" y="57150"/>
                  </a:lnTo>
                  <a:cubicBezTo>
                    <a:pt x="11430" y="57150"/>
                    <a:pt x="5080" y="50800"/>
                    <a:pt x="5080" y="43180"/>
                  </a:cubicBezTo>
                  <a:lnTo>
                    <a:pt x="5080" y="13970"/>
                  </a:lnTo>
                  <a:cubicBezTo>
                    <a:pt x="5080" y="6350"/>
                    <a:pt x="11430" y="0"/>
                    <a:pt x="19050" y="0"/>
                  </a:cubicBezTo>
                  <a:lnTo>
                    <a:pt x="226060" y="0"/>
                  </a:lnTo>
                  <a:cubicBezTo>
                    <a:pt x="233680" y="0"/>
                    <a:pt x="240030" y="6350"/>
                    <a:pt x="240030" y="13970"/>
                  </a:cubicBezTo>
                  <a:lnTo>
                    <a:pt x="240030" y="43180"/>
                  </a:lnTo>
                  <a:cubicBezTo>
                    <a:pt x="240030" y="50800"/>
                    <a:pt x="233680" y="57150"/>
                    <a:pt x="226060" y="57150"/>
                  </a:cubicBezTo>
                  <a:lnTo>
                    <a:pt x="201930" y="57150"/>
                  </a:lnTo>
                  <a:close/>
                </a:path>
              </a:pathLst>
            </a:custGeom>
            <a:noFill/>
            <a:ln w="12700" cap="rnd">
              <a:solidFill>
                <a:schemeClr val="bg1"/>
              </a:solidFill>
              <a:prstDash val="solid"/>
              <a:round/>
            </a:ln>
          </p:spPr>
          <p:txBody>
            <a:bodyPr rtlCol="0" anchor="ctr"/>
            <a:lstStyle/>
            <a:p>
              <a:endParaRPr lang="en-US" dirty="0"/>
            </a:p>
          </p:txBody>
        </p:sp>
        <p:sp>
          <p:nvSpPr>
            <p:cNvPr id="26" name="Graphic 5">
              <a:extLst>
                <a:ext uri="{FF2B5EF4-FFF2-40B4-BE49-F238E27FC236}">
                  <a16:creationId xmlns:a16="http://schemas.microsoft.com/office/drawing/2014/main" id="{019F91A4-459F-2647-9F14-E127FDA6997D}"/>
                </a:ext>
              </a:extLst>
            </p:cNvPr>
            <p:cNvSpPr/>
            <p:nvPr userDrawn="1"/>
          </p:nvSpPr>
          <p:spPr>
            <a:xfrm>
              <a:off x="9576803" y="6297469"/>
              <a:ext cx="195761" cy="279517"/>
            </a:xfrm>
            <a:custGeom>
              <a:avLst/>
              <a:gdLst>
                <a:gd name="connsiteX0" fmla="*/ 99755 w 176489"/>
                <a:gd name="connsiteY0" fmla="*/ 169939 h 250978"/>
                <a:gd name="connsiteX1" fmla="*/ 122776 w 176489"/>
                <a:gd name="connsiteY1" fmla="*/ 169939 h 250978"/>
                <a:gd name="connsiteX2" fmla="*/ 99755 w 176489"/>
                <a:gd name="connsiteY2" fmla="*/ 153750 h 250978"/>
                <a:gd name="connsiteX3" fmla="*/ 138123 w 176489"/>
                <a:gd name="connsiteY3" fmla="*/ 153750 h 250978"/>
                <a:gd name="connsiteX4" fmla="*/ 99755 w 176489"/>
                <a:gd name="connsiteY4" fmla="*/ 137561 h 250978"/>
                <a:gd name="connsiteX5" fmla="*/ 138123 w 176489"/>
                <a:gd name="connsiteY5" fmla="*/ 137561 h 250978"/>
                <a:gd name="connsiteX6" fmla="*/ 99755 w 176489"/>
                <a:gd name="connsiteY6" fmla="*/ 105183 h 250978"/>
                <a:gd name="connsiteX7" fmla="*/ 122776 w 176489"/>
                <a:gd name="connsiteY7" fmla="*/ 105183 h 250978"/>
                <a:gd name="connsiteX8" fmla="*/ 99755 w 176489"/>
                <a:gd name="connsiteY8" fmla="*/ 88994 h 250978"/>
                <a:gd name="connsiteX9" fmla="*/ 138123 w 176489"/>
                <a:gd name="connsiteY9" fmla="*/ 88994 h 250978"/>
                <a:gd name="connsiteX10" fmla="*/ 99755 w 176489"/>
                <a:gd name="connsiteY10" fmla="*/ 72804 h 250978"/>
                <a:gd name="connsiteX11" fmla="*/ 138123 w 176489"/>
                <a:gd name="connsiteY11" fmla="*/ 72804 h 250978"/>
                <a:gd name="connsiteX12" fmla="*/ 53714 w 176489"/>
                <a:gd name="connsiteY12" fmla="*/ 153750 h 250978"/>
                <a:gd name="connsiteX13" fmla="*/ 61388 w 176489"/>
                <a:gd name="connsiteY13" fmla="*/ 161892 h 250978"/>
                <a:gd name="connsiteX14" fmla="*/ 84408 w 176489"/>
                <a:gd name="connsiteY14" fmla="*/ 137561 h 250978"/>
                <a:gd name="connsiteX15" fmla="*/ 76735 w 176489"/>
                <a:gd name="connsiteY15" fmla="*/ 161798 h 250978"/>
                <a:gd name="connsiteX16" fmla="*/ 76735 w 176489"/>
                <a:gd name="connsiteY16" fmla="*/ 177987 h 250978"/>
                <a:gd name="connsiteX17" fmla="*/ 38367 w 176489"/>
                <a:gd name="connsiteY17" fmla="*/ 177987 h 250978"/>
                <a:gd name="connsiteX18" fmla="*/ 38367 w 176489"/>
                <a:gd name="connsiteY18" fmla="*/ 137467 h 250978"/>
                <a:gd name="connsiteX19" fmla="*/ 69061 w 176489"/>
                <a:gd name="connsiteY19" fmla="*/ 137467 h 250978"/>
                <a:gd name="connsiteX20" fmla="*/ 53714 w 176489"/>
                <a:gd name="connsiteY20" fmla="*/ 88994 h 250978"/>
                <a:gd name="connsiteX21" fmla="*/ 61388 w 176489"/>
                <a:gd name="connsiteY21" fmla="*/ 97135 h 250978"/>
                <a:gd name="connsiteX22" fmla="*/ 84408 w 176489"/>
                <a:gd name="connsiteY22" fmla="*/ 72898 h 250978"/>
                <a:gd name="connsiteX23" fmla="*/ 76735 w 176489"/>
                <a:gd name="connsiteY23" fmla="*/ 97041 h 250978"/>
                <a:gd name="connsiteX24" fmla="*/ 76735 w 176489"/>
                <a:gd name="connsiteY24" fmla="*/ 113231 h 250978"/>
                <a:gd name="connsiteX25" fmla="*/ 38367 w 176489"/>
                <a:gd name="connsiteY25" fmla="*/ 113231 h 250978"/>
                <a:gd name="connsiteX26" fmla="*/ 38367 w 176489"/>
                <a:gd name="connsiteY26" fmla="*/ 72711 h 250978"/>
                <a:gd name="connsiteX27" fmla="*/ 69061 w 176489"/>
                <a:gd name="connsiteY27" fmla="*/ 72711 h 250978"/>
                <a:gd name="connsiteX28" fmla="*/ 130449 w 176489"/>
                <a:gd name="connsiteY28" fmla="*/ 24237 h 250978"/>
                <a:gd name="connsiteX29" fmla="*/ 107429 w 176489"/>
                <a:gd name="connsiteY29" fmla="*/ 24237 h 250978"/>
                <a:gd name="connsiteX30" fmla="*/ 107429 w 176489"/>
                <a:gd name="connsiteY30" fmla="*/ 20213 h 250978"/>
                <a:gd name="connsiteX31" fmla="*/ 88245 w 176489"/>
                <a:gd name="connsiteY31" fmla="*/ 0 h 250978"/>
                <a:gd name="connsiteX32" fmla="*/ 69061 w 176489"/>
                <a:gd name="connsiteY32" fmla="*/ 20213 h 250978"/>
                <a:gd name="connsiteX33" fmla="*/ 69061 w 176489"/>
                <a:gd name="connsiteY33" fmla="*/ 24237 h 250978"/>
                <a:gd name="connsiteX34" fmla="*/ 46041 w 176489"/>
                <a:gd name="connsiteY34" fmla="*/ 24237 h 250978"/>
                <a:gd name="connsiteX35" fmla="*/ 46041 w 176489"/>
                <a:gd name="connsiteY35" fmla="*/ 48474 h 250978"/>
                <a:gd name="connsiteX36" fmla="*/ 130543 w 176489"/>
                <a:gd name="connsiteY36" fmla="*/ 48474 h 250978"/>
                <a:gd name="connsiteX37" fmla="*/ 130543 w 176489"/>
                <a:gd name="connsiteY37" fmla="*/ 24237 h 250978"/>
                <a:gd name="connsiteX38" fmla="*/ 130449 w 176489"/>
                <a:gd name="connsiteY38" fmla="*/ 32285 h 250978"/>
                <a:gd name="connsiteX39" fmla="*/ 161143 w 176489"/>
                <a:gd name="connsiteY39" fmla="*/ 32285 h 250978"/>
                <a:gd name="connsiteX40" fmla="*/ 161143 w 176489"/>
                <a:gd name="connsiteY40" fmla="*/ 234696 h 250978"/>
                <a:gd name="connsiteX41" fmla="*/ 15253 w 176489"/>
                <a:gd name="connsiteY41" fmla="*/ 234696 h 250978"/>
                <a:gd name="connsiteX42" fmla="*/ 15253 w 176489"/>
                <a:gd name="connsiteY42" fmla="*/ 32285 h 250978"/>
                <a:gd name="connsiteX43" fmla="*/ 45947 w 176489"/>
                <a:gd name="connsiteY43" fmla="*/ 32285 h 250978"/>
                <a:gd name="connsiteX44" fmla="*/ 103592 w 176489"/>
                <a:gd name="connsiteY44" fmla="*/ 8048 h 250978"/>
                <a:gd name="connsiteX45" fmla="*/ 168816 w 176489"/>
                <a:gd name="connsiteY45" fmla="*/ 8048 h 250978"/>
                <a:gd name="connsiteX46" fmla="*/ 176490 w 176489"/>
                <a:gd name="connsiteY46" fmla="*/ 16189 h 250978"/>
                <a:gd name="connsiteX47" fmla="*/ 176490 w 176489"/>
                <a:gd name="connsiteY47" fmla="*/ 242837 h 250978"/>
                <a:gd name="connsiteX48" fmla="*/ 168816 w 176489"/>
                <a:gd name="connsiteY48" fmla="*/ 250979 h 250978"/>
                <a:gd name="connsiteX49" fmla="*/ 7673 w 176489"/>
                <a:gd name="connsiteY49" fmla="*/ 250979 h 250978"/>
                <a:gd name="connsiteX50" fmla="*/ 0 w 176489"/>
                <a:gd name="connsiteY50" fmla="*/ 242837 h 250978"/>
                <a:gd name="connsiteX51" fmla="*/ 0 w 176489"/>
                <a:gd name="connsiteY51" fmla="*/ 16096 h 250978"/>
                <a:gd name="connsiteX52" fmla="*/ 7673 w 176489"/>
                <a:gd name="connsiteY52" fmla="*/ 7954 h 250978"/>
                <a:gd name="connsiteX53" fmla="*/ 72898 w 176489"/>
                <a:gd name="connsiteY53" fmla="*/ 7954 h 25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76489" h="250978">
                  <a:moveTo>
                    <a:pt x="99755" y="169939"/>
                  </a:moveTo>
                  <a:lnTo>
                    <a:pt x="122776" y="169939"/>
                  </a:lnTo>
                  <a:moveTo>
                    <a:pt x="99755" y="153750"/>
                  </a:moveTo>
                  <a:lnTo>
                    <a:pt x="138123" y="153750"/>
                  </a:lnTo>
                  <a:moveTo>
                    <a:pt x="99755" y="137561"/>
                  </a:moveTo>
                  <a:lnTo>
                    <a:pt x="138123" y="137561"/>
                  </a:lnTo>
                  <a:moveTo>
                    <a:pt x="99755" y="105183"/>
                  </a:moveTo>
                  <a:lnTo>
                    <a:pt x="122776" y="105183"/>
                  </a:lnTo>
                  <a:moveTo>
                    <a:pt x="99755" y="88994"/>
                  </a:moveTo>
                  <a:lnTo>
                    <a:pt x="138123" y="88994"/>
                  </a:lnTo>
                  <a:moveTo>
                    <a:pt x="99755" y="72804"/>
                  </a:moveTo>
                  <a:lnTo>
                    <a:pt x="138123" y="72804"/>
                  </a:lnTo>
                  <a:moveTo>
                    <a:pt x="53714" y="153750"/>
                  </a:moveTo>
                  <a:lnTo>
                    <a:pt x="61388" y="161892"/>
                  </a:lnTo>
                  <a:lnTo>
                    <a:pt x="84408" y="137561"/>
                  </a:lnTo>
                  <a:moveTo>
                    <a:pt x="76735" y="161798"/>
                  </a:moveTo>
                  <a:lnTo>
                    <a:pt x="76735" y="177987"/>
                  </a:lnTo>
                  <a:lnTo>
                    <a:pt x="38367" y="177987"/>
                  </a:lnTo>
                  <a:lnTo>
                    <a:pt x="38367" y="137467"/>
                  </a:lnTo>
                  <a:lnTo>
                    <a:pt x="69061" y="137467"/>
                  </a:lnTo>
                  <a:moveTo>
                    <a:pt x="53714" y="88994"/>
                  </a:moveTo>
                  <a:lnTo>
                    <a:pt x="61388" y="97135"/>
                  </a:lnTo>
                  <a:lnTo>
                    <a:pt x="84408" y="72898"/>
                  </a:lnTo>
                  <a:moveTo>
                    <a:pt x="76735" y="97041"/>
                  </a:moveTo>
                  <a:lnTo>
                    <a:pt x="76735" y="113231"/>
                  </a:lnTo>
                  <a:lnTo>
                    <a:pt x="38367" y="113231"/>
                  </a:lnTo>
                  <a:lnTo>
                    <a:pt x="38367" y="72711"/>
                  </a:lnTo>
                  <a:lnTo>
                    <a:pt x="69061" y="72711"/>
                  </a:lnTo>
                  <a:moveTo>
                    <a:pt x="130449" y="24237"/>
                  </a:moveTo>
                  <a:lnTo>
                    <a:pt x="107429" y="24237"/>
                  </a:lnTo>
                  <a:lnTo>
                    <a:pt x="107429" y="20213"/>
                  </a:lnTo>
                  <a:cubicBezTo>
                    <a:pt x="107429" y="9077"/>
                    <a:pt x="98819" y="0"/>
                    <a:pt x="88245" y="0"/>
                  </a:cubicBezTo>
                  <a:cubicBezTo>
                    <a:pt x="77671" y="0"/>
                    <a:pt x="69061" y="9077"/>
                    <a:pt x="69061" y="20213"/>
                  </a:cubicBezTo>
                  <a:lnTo>
                    <a:pt x="69061" y="24237"/>
                  </a:lnTo>
                  <a:lnTo>
                    <a:pt x="46041" y="24237"/>
                  </a:lnTo>
                  <a:lnTo>
                    <a:pt x="46041" y="48474"/>
                  </a:lnTo>
                  <a:lnTo>
                    <a:pt x="130543" y="48474"/>
                  </a:lnTo>
                  <a:lnTo>
                    <a:pt x="130543" y="24237"/>
                  </a:lnTo>
                  <a:close/>
                  <a:moveTo>
                    <a:pt x="130449" y="32285"/>
                  </a:moveTo>
                  <a:lnTo>
                    <a:pt x="161143" y="32285"/>
                  </a:lnTo>
                  <a:lnTo>
                    <a:pt x="161143" y="234696"/>
                  </a:lnTo>
                  <a:lnTo>
                    <a:pt x="15253" y="234696"/>
                  </a:lnTo>
                  <a:lnTo>
                    <a:pt x="15253" y="32285"/>
                  </a:lnTo>
                  <a:lnTo>
                    <a:pt x="45947" y="32285"/>
                  </a:lnTo>
                  <a:moveTo>
                    <a:pt x="103592" y="8048"/>
                  </a:moveTo>
                  <a:lnTo>
                    <a:pt x="168816" y="8048"/>
                  </a:lnTo>
                  <a:cubicBezTo>
                    <a:pt x="173027" y="8048"/>
                    <a:pt x="176490" y="11697"/>
                    <a:pt x="176490" y="16189"/>
                  </a:cubicBezTo>
                  <a:lnTo>
                    <a:pt x="176490" y="242837"/>
                  </a:lnTo>
                  <a:cubicBezTo>
                    <a:pt x="176490" y="247329"/>
                    <a:pt x="173027" y="250979"/>
                    <a:pt x="168816" y="250979"/>
                  </a:cubicBezTo>
                  <a:lnTo>
                    <a:pt x="7673" y="250979"/>
                  </a:lnTo>
                  <a:cubicBezTo>
                    <a:pt x="3462" y="250979"/>
                    <a:pt x="0" y="247329"/>
                    <a:pt x="0" y="242837"/>
                  </a:cubicBezTo>
                  <a:lnTo>
                    <a:pt x="0" y="16096"/>
                  </a:lnTo>
                  <a:cubicBezTo>
                    <a:pt x="0" y="11604"/>
                    <a:pt x="3462" y="7954"/>
                    <a:pt x="7673" y="7954"/>
                  </a:cubicBezTo>
                  <a:lnTo>
                    <a:pt x="72898" y="7954"/>
                  </a:lnTo>
                </a:path>
              </a:pathLst>
            </a:custGeom>
            <a:noFill/>
            <a:ln w="12700" cap="rnd">
              <a:solidFill>
                <a:schemeClr val="bg1"/>
              </a:solidFill>
              <a:prstDash val="solid"/>
              <a:round/>
            </a:ln>
          </p:spPr>
          <p:txBody>
            <a:bodyPr rtlCol="0" anchor="ctr"/>
            <a:lstStyle/>
            <a:p>
              <a:endParaRPr lang="en-AE"/>
            </a:p>
          </p:txBody>
        </p:sp>
        <p:sp>
          <p:nvSpPr>
            <p:cNvPr id="27" name="Graphic 11">
              <a:extLst>
                <a:ext uri="{FF2B5EF4-FFF2-40B4-BE49-F238E27FC236}">
                  <a16:creationId xmlns:a16="http://schemas.microsoft.com/office/drawing/2014/main" id="{9B9F6EE6-B53E-75AA-0A53-E221E5508656}"/>
                </a:ext>
              </a:extLst>
            </p:cNvPr>
            <p:cNvSpPr/>
            <p:nvPr userDrawn="1"/>
          </p:nvSpPr>
          <p:spPr>
            <a:xfrm>
              <a:off x="5672907" y="6294922"/>
              <a:ext cx="273472" cy="279422"/>
            </a:xfrm>
            <a:custGeom>
              <a:avLst/>
              <a:gdLst>
                <a:gd name="connsiteX0" fmla="*/ 93111 w 246549"/>
                <a:gd name="connsiteY0" fmla="*/ 172747 h 251914"/>
                <a:gd name="connsiteX1" fmla="*/ 106774 w 246549"/>
                <a:gd name="connsiteY1" fmla="*/ 158803 h 251914"/>
                <a:gd name="connsiteX2" fmla="*/ 120436 w 246549"/>
                <a:gd name="connsiteY2" fmla="*/ 172747 h 251914"/>
                <a:gd name="connsiteX3" fmla="*/ 120436 w 246549"/>
                <a:gd name="connsiteY3" fmla="*/ 177706 h 251914"/>
                <a:gd name="connsiteX4" fmla="*/ 106774 w 246549"/>
                <a:gd name="connsiteY4" fmla="*/ 191650 h 251914"/>
                <a:gd name="connsiteX5" fmla="*/ 93111 w 246549"/>
                <a:gd name="connsiteY5" fmla="*/ 177706 h 251914"/>
                <a:gd name="connsiteX6" fmla="*/ 93111 w 246549"/>
                <a:gd name="connsiteY6" fmla="*/ 172747 h 251914"/>
                <a:gd name="connsiteX7" fmla="*/ 142427 w 246549"/>
                <a:gd name="connsiteY7" fmla="*/ 251915 h 251914"/>
                <a:gd name="connsiteX8" fmla="*/ 142427 w 246549"/>
                <a:gd name="connsiteY8" fmla="*/ 235445 h 251914"/>
                <a:gd name="connsiteX9" fmla="*/ 122308 w 246549"/>
                <a:gd name="connsiteY9" fmla="*/ 216822 h 251914"/>
                <a:gd name="connsiteX10" fmla="*/ 93766 w 246549"/>
                <a:gd name="connsiteY10" fmla="*/ 216822 h 251914"/>
                <a:gd name="connsiteX11" fmla="*/ 75799 w 246549"/>
                <a:gd name="connsiteY11" fmla="*/ 205874 h 251914"/>
                <a:gd name="connsiteX12" fmla="*/ 44076 w 246549"/>
                <a:gd name="connsiteY12" fmla="*/ 175180 h 251914"/>
                <a:gd name="connsiteX13" fmla="*/ 46228 w 246549"/>
                <a:gd name="connsiteY13" fmla="*/ 203628 h 251914"/>
                <a:gd name="connsiteX14" fmla="*/ 72711 w 246549"/>
                <a:gd name="connsiteY14" fmla="*/ 236474 h 251914"/>
                <a:gd name="connsiteX15" fmla="*/ 72711 w 246549"/>
                <a:gd name="connsiteY15" fmla="*/ 251821 h 251914"/>
                <a:gd name="connsiteX16" fmla="*/ 153376 w 246549"/>
                <a:gd name="connsiteY16" fmla="*/ 177706 h 251914"/>
                <a:gd name="connsiteX17" fmla="*/ 167038 w 246549"/>
                <a:gd name="connsiteY17" fmla="*/ 191650 h 251914"/>
                <a:gd name="connsiteX18" fmla="*/ 180701 w 246549"/>
                <a:gd name="connsiteY18" fmla="*/ 177706 h 251914"/>
                <a:gd name="connsiteX19" fmla="*/ 180701 w 246549"/>
                <a:gd name="connsiteY19" fmla="*/ 172747 h 251914"/>
                <a:gd name="connsiteX20" fmla="*/ 167038 w 246549"/>
                <a:gd name="connsiteY20" fmla="*/ 158803 h 251914"/>
                <a:gd name="connsiteX21" fmla="*/ 153376 w 246549"/>
                <a:gd name="connsiteY21" fmla="*/ 172747 h 251914"/>
                <a:gd name="connsiteX22" fmla="*/ 153376 w 246549"/>
                <a:gd name="connsiteY22" fmla="*/ 177706 h 251914"/>
                <a:gd name="connsiteX23" fmla="*/ 204751 w 246549"/>
                <a:gd name="connsiteY23" fmla="*/ 251915 h 251914"/>
                <a:gd name="connsiteX24" fmla="*/ 204751 w 246549"/>
                <a:gd name="connsiteY24" fmla="*/ 234228 h 251914"/>
                <a:gd name="connsiteX25" fmla="*/ 183321 w 246549"/>
                <a:gd name="connsiteY25" fmla="*/ 214389 h 251914"/>
                <a:gd name="connsiteX26" fmla="*/ 160862 w 246549"/>
                <a:gd name="connsiteY26" fmla="*/ 214389 h 251914"/>
                <a:gd name="connsiteX27" fmla="*/ 201569 w 246549"/>
                <a:gd name="connsiteY27" fmla="*/ 199042 h 251914"/>
                <a:gd name="connsiteX28" fmla="*/ 201569 w 246549"/>
                <a:gd name="connsiteY28" fmla="*/ 163763 h 251914"/>
                <a:gd name="connsiteX29" fmla="*/ 237971 w 246549"/>
                <a:gd name="connsiteY29" fmla="*/ 118565 h 251914"/>
                <a:gd name="connsiteX30" fmla="*/ 241153 w 246549"/>
                <a:gd name="connsiteY30" fmla="*/ 87683 h 251914"/>
                <a:gd name="connsiteX31" fmla="*/ 195112 w 246549"/>
                <a:gd name="connsiteY31" fmla="*/ 132882 h 251914"/>
                <a:gd name="connsiteX32" fmla="*/ 160862 w 246549"/>
                <a:gd name="connsiteY32" fmla="*/ 132882 h 251914"/>
                <a:gd name="connsiteX33" fmla="*/ 114821 w 246549"/>
                <a:gd name="connsiteY33" fmla="*/ 87683 h 251914"/>
                <a:gd name="connsiteX34" fmla="*/ 118003 w 246549"/>
                <a:gd name="connsiteY34" fmla="*/ 118565 h 251914"/>
                <a:gd name="connsiteX35" fmla="*/ 145796 w 246549"/>
                <a:gd name="connsiteY35" fmla="*/ 152721 h 251914"/>
                <a:gd name="connsiteX36" fmla="*/ 191743 w 246549"/>
                <a:gd name="connsiteY36" fmla="*/ 87403 h 251914"/>
                <a:gd name="connsiteX37" fmla="*/ 178081 w 246549"/>
                <a:gd name="connsiteY37" fmla="*/ 71120 h 251914"/>
                <a:gd name="connsiteX38" fmla="*/ 164418 w 246549"/>
                <a:gd name="connsiteY38" fmla="*/ 87403 h 251914"/>
                <a:gd name="connsiteX39" fmla="*/ 164418 w 246549"/>
                <a:gd name="connsiteY39" fmla="*/ 93205 h 251914"/>
                <a:gd name="connsiteX40" fmla="*/ 178081 w 246549"/>
                <a:gd name="connsiteY40" fmla="*/ 109487 h 251914"/>
                <a:gd name="connsiteX41" fmla="*/ 191743 w 246549"/>
                <a:gd name="connsiteY41" fmla="*/ 93205 h 251914"/>
                <a:gd name="connsiteX42" fmla="*/ 191743 w 246549"/>
                <a:gd name="connsiteY42" fmla="*/ 87403 h 251914"/>
                <a:gd name="connsiteX43" fmla="*/ 68874 w 246549"/>
                <a:gd name="connsiteY43" fmla="*/ 93111 h 251914"/>
                <a:gd name="connsiteX44" fmla="*/ 0 w 246549"/>
                <a:gd name="connsiteY44" fmla="*/ 97416 h 251914"/>
                <a:gd name="connsiteX45" fmla="*/ 2339 w 246549"/>
                <a:gd name="connsiteY45" fmla="*/ 141679 h 251914"/>
                <a:gd name="connsiteX46" fmla="*/ 71214 w 246549"/>
                <a:gd name="connsiteY46" fmla="*/ 137374 h 251914"/>
                <a:gd name="connsiteX47" fmla="*/ 68874 w 246549"/>
                <a:gd name="connsiteY47" fmla="*/ 93111 h 251914"/>
                <a:gd name="connsiteX48" fmla="*/ 37338 w 246549"/>
                <a:gd name="connsiteY48" fmla="*/ 140556 h 251914"/>
                <a:gd name="connsiteX49" fmla="*/ 37338 w 246549"/>
                <a:gd name="connsiteY49" fmla="*/ 164325 h 251914"/>
                <a:gd name="connsiteX50" fmla="*/ 38367 w 246549"/>
                <a:gd name="connsiteY50" fmla="*/ 82162 h 251914"/>
                <a:gd name="connsiteX51" fmla="*/ 38367 w 246549"/>
                <a:gd name="connsiteY51" fmla="*/ 87683 h 251914"/>
                <a:gd name="connsiteX52" fmla="*/ 158897 w 246549"/>
                <a:gd name="connsiteY52" fmla="*/ 19277 h 251914"/>
                <a:gd name="connsiteX53" fmla="*/ 92456 w 246549"/>
                <a:gd name="connsiteY53" fmla="*/ 5428 h 251914"/>
                <a:gd name="connsiteX54" fmla="*/ 82162 w 246549"/>
                <a:gd name="connsiteY54" fmla="*/ 49035 h 251914"/>
                <a:gd name="connsiteX55" fmla="*/ 148603 w 246549"/>
                <a:gd name="connsiteY55" fmla="*/ 62885 h 251914"/>
                <a:gd name="connsiteX56" fmla="*/ 158897 w 246549"/>
                <a:gd name="connsiteY56" fmla="*/ 19277 h 251914"/>
                <a:gd name="connsiteX57" fmla="*/ 115383 w 246549"/>
                <a:gd name="connsiteY57" fmla="*/ 56428 h 251914"/>
                <a:gd name="connsiteX58" fmla="*/ 110797 w 246549"/>
                <a:gd name="connsiteY58" fmla="*/ 76641 h 251914"/>
                <a:gd name="connsiteX59" fmla="*/ 131478 w 246549"/>
                <a:gd name="connsiteY59" fmla="*/ 0 h 251914"/>
                <a:gd name="connsiteX60" fmla="*/ 125957 w 246549"/>
                <a:gd name="connsiteY60" fmla="*/ 5521 h 25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6549" h="251914">
                  <a:moveTo>
                    <a:pt x="93111" y="172747"/>
                  </a:moveTo>
                  <a:cubicBezTo>
                    <a:pt x="93111" y="164793"/>
                    <a:pt x="99474" y="158803"/>
                    <a:pt x="106774" y="158803"/>
                  </a:cubicBezTo>
                  <a:cubicBezTo>
                    <a:pt x="114073" y="158803"/>
                    <a:pt x="120436" y="165822"/>
                    <a:pt x="120436" y="172747"/>
                  </a:cubicBezTo>
                  <a:lnTo>
                    <a:pt x="120436" y="177706"/>
                  </a:lnTo>
                  <a:cubicBezTo>
                    <a:pt x="120436" y="185661"/>
                    <a:pt x="114073" y="191650"/>
                    <a:pt x="106774" y="191650"/>
                  </a:cubicBezTo>
                  <a:cubicBezTo>
                    <a:pt x="99474" y="191650"/>
                    <a:pt x="93111" y="184631"/>
                    <a:pt x="93111" y="177706"/>
                  </a:cubicBezTo>
                  <a:lnTo>
                    <a:pt x="93111" y="172747"/>
                  </a:lnTo>
                  <a:close/>
                  <a:moveTo>
                    <a:pt x="142427" y="251915"/>
                  </a:moveTo>
                  <a:lnTo>
                    <a:pt x="142427" y="235445"/>
                  </a:lnTo>
                  <a:cubicBezTo>
                    <a:pt x="142427" y="223373"/>
                    <a:pt x="134005" y="216822"/>
                    <a:pt x="122308" y="216822"/>
                  </a:cubicBezTo>
                  <a:lnTo>
                    <a:pt x="93766" y="216822"/>
                  </a:lnTo>
                  <a:cubicBezTo>
                    <a:pt x="93766" y="216822"/>
                    <a:pt x="86373" y="213547"/>
                    <a:pt x="75799" y="205874"/>
                  </a:cubicBezTo>
                  <a:cubicBezTo>
                    <a:pt x="65225" y="198200"/>
                    <a:pt x="44076" y="175180"/>
                    <a:pt x="44076" y="175180"/>
                  </a:cubicBezTo>
                  <a:cubicBezTo>
                    <a:pt x="35654" y="183976"/>
                    <a:pt x="36683" y="191650"/>
                    <a:pt x="46228" y="203628"/>
                  </a:cubicBezTo>
                  <a:lnTo>
                    <a:pt x="72711" y="236474"/>
                  </a:lnTo>
                  <a:lnTo>
                    <a:pt x="72711" y="251821"/>
                  </a:lnTo>
                  <a:moveTo>
                    <a:pt x="153376" y="177706"/>
                  </a:moveTo>
                  <a:cubicBezTo>
                    <a:pt x="153376" y="184725"/>
                    <a:pt x="159739" y="191650"/>
                    <a:pt x="167038" y="191650"/>
                  </a:cubicBezTo>
                  <a:cubicBezTo>
                    <a:pt x="174338" y="191650"/>
                    <a:pt x="180701" y="185661"/>
                    <a:pt x="180701" y="177706"/>
                  </a:cubicBezTo>
                  <a:lnTo>
                    <a:pt x="180701" y="172747"/>
                  </a:lnTo>
                  <a:cubicBezTo>
                    <a:pt x="180701" y="165728"/>
                    <a:pt x="174338" y="158803"/>
                    <a:pt x="167038" y="158803"/>
                  </a:cubicBezTo>
                  <a:cubicBezTo>
                    <a:pt x="159739" y="158803"/>
                    <a:pt x="153376" y="164793"/>
                    <a:pt x="153376" y="172747"/>
                  </a:cubicBezTo>
                  <a:lnTo>
                    <a:pt x="153376" y="177706"/>
                  </a:lnTo>
                  <a:close/>
                  <a:moveTo>
                    <a:pt x="204751" y="251915"/>
                  </a:moveTo>
                  <a:lnTo>
                    <a:pt x="204751" y="234228"/>
                  </a:lnTo>
                  <a:cubicBezTo>
                    <a:pt x="204751" y="222063"/>
                    <a:pt x="195112" y="214389"/>
                    <a:pt x="183321" y="214389"/>
                  </a:cubicBezTo>
                  <a:lnTo>
                    <a:pt x="160862" y="214389"/>
                  </a:lnTo>
                  <a:moveTo>
                    <a:pt x="201569" y="199042"/>
                  </a:moveTo>
                  <a:lnTo>
                    <a:pt x="201569" y="163763"/>
                  </a:lnTo>
                  <a:lnTo>
                    <a:pt x="237971" y="118565"/>
                  </a:lnTo>
                  <a:cubicBezTo>
                    <a:pt x="247610" y="105370"/>
                    <a:pt x="249762" y="96480"/>
                    <a:pt x="241153" y="87683"/>
                  </a:cubicBezTo>
                  <a:lnTo>
                    <a:pt x="195112" y="132882"/>
                  </a:lnTo>
                  <a:lnTo>
                    <a:pt x="160862" y="132882"/>
                  </a:lnTo>
                  <a:lnTo>
                    <a:pt x="114821" y="87683"/>
                  </a:lnTo>
                  <a:cubicBezTo>
                    <a:pt x="106306" y="96480"/>
                    <a:pt x="108364" y="105370"/>
                    <a:pt x="118003" y="118565"/>
                  </a:cubicBezTo>
                  <a:lnTo>
                    <a:pt x="145796" y="152721"/>
                  </a:lnTo>
                  <a:moveTo>
                    <a:pt x="191743" y="87403"/>
                  </a:moveTo>
                  <a:cubicBezTo>
                    <a:pt x="191743" y="78138"/>
                    <a:pt x="185380" y="71120"/>
                    <a:pt x="178081" y="71120"/>
                  </a:cubicBezTo>
                  <a:cubicBezTo>
                    <a:pt x="170782" y="71120"/>
                    <a:pt x="164418" y="79261"/>
                    <a:pt x="164418" y="87403"/>
                  </a:cubicBezTo>
                  <a:lnTo>
                    <a:pt x="164418" y="93205"/>
                  </a:lnTo>
                  <a:cubicBezTo>
                    <a:pt x="164418" y="102469"/>
                    <a:pt x="170782" y="109487"/>
                    <a:pt x="178081" y="109487"/>
                  </a:cubicBezTo>
                  <a:cubicBezTo>
                    <a:pt x="185380" y="109487"/>
                    <a:pt x="191743" y="101346"/>
                    <a:pt x="191743" y="93205"/>
                  </a:cubicBezTo>
                  <a:lnTo>
                    <a:pt x="191743" y="87403"/>
                  </a:lnTo>
                  <a:close/>
                  <a:moveTo>
                    <a:pt x="68874" y="93111"/>
                  </a:moveTo>
                  <a:lnTo>
                    <a:pt x="0" y="97416"/>
                  </a:lnTo>
                  <a:lnTo>
                    <a:pt x="2339" y="141679"/>
                  </a:lnTo>
                  <a:lnTo>
                    <a:pt x="71214" y="137374"/>
                  </a:lnTo>
                  <a:lnTo>
                    <a:pt x="68874" y="93111"/>
                  </a:lnTo>
                  <a:close/>
                  <a:moveTo>
                    <a:pt x="37338" y="140556"/>
                  </a:moveTo>
                  <a:lnTo>
                    <a:pt x="37338" y="164325"/>
                  </a:lnTo>
                  <a:moveTo>
                    <a:pt x="38367" y="82162"/>
                  </a:moveTo>
                  <a:lnTo>
                    <a:pt x="38367" y="87683"/>
                  </a:lnTo>
                  <a:moveTo>
                    <a:pt x="158897" y="19277"/>
                  </a:moveTo>
                  <a:lnTo>
                    <a:pt x="92456" y="5428"/>
                  </a:lnTo>
                  <a:lnTo>
                    <a:pt x="82162" y="49035"/>
                  </a:lnTo>
                  <a:lnTo>
                    <a:pt x="148603" y="62885"/>
                  </a:lnTo>
                  <a:lnTo>
                    <a:pt x="158897" y="19277"/>
                  </a:lnTo>
                  <a:close/>
                  <a:moveTo>
                    <a:pt x="115383" y="56428"/>
                  </a:moveTo>
                  <a:lnTo>
                    <a:pt x="110797" y="76641"/>
                  </a:lnTo>
                  <a:moveTo>
                    <a:pt x="131478" y="0"/>
                  </a:moveTo>
                  <a:lnTo>
                    <a:pt x="125957" y="5521"/>
                  </a:lnTo>
                </a:path>
              </a:pathLst>
            </a:custGeom>
            <a:noFill/>
            <a:ln w="12700" cap="rnd">
              <a:solidFill>
                <a:schemeClr val="bg1"/>
              </a:solidFill>
              <a:prstDash val="solid"/>
              <a:round/>
            </a:ln>
          </p:spPr>
          <p:txBody>
            <a:bodyPr rtlCol="0" anchor="ctr"/>
            <a:lstStyle/>
            <a:p>
              <a:endParaRPr lang="en-AE"/>
            </a:p>
          </p:txBody>
        </p:sp>
        <p:sp>
          <p:nvSpPr>
            <p:cNvPr id="28" name="Graphic 37">
              <a:extLst>
                <a:ext uri="{FF2B5EF4-FFF2-40B4-BE49-F238E27FC236}">
                  <a16:creationId xmlns:a16="http://schemas.microsoft.com/office/drawing/2014/main" id="{05F64846-3525-47FD-DB62-FCFFF11B894A}"/>
                </a:ext>
              </a:extLst>
            </p:cNvPr>
            <p:cNvSpPr/>
            <p:nvPr/>
          </p:nvSpPr>
          <p:spPr>
            <a:xfrm>
              <a:off x="10219972" y="6284127"/>
              <a:ext cx="165245" cy="301011"/>
            </a:xfrm>
            <a:custGeom>
              <a:avLst/>
              <a:gdLst>
                <a:gd name="connsiteX0" fmla="*/ 90023 w 148977"/>
                <a:gd name="connsiteY0" fmla="*/ 271379 h 271378"/>
                <a:gd name="connsiteX1" fmla="*/ 58019 w 148977"/>
                <a:gd name="connsiteY1" fmla="*/ 253973 h 271378"/>
                <a:gd name="connsiteX2" fmla="*/ 50907 w 148977"/>
                <a:gd name="connsiteY2" fmla="*/ 239469 h 271378"/>
                <a:gd name="connsiteX3" fmla="*/ 44263 w 148977"/>
                <a:gd name="connsiteY3" fmla="*/ 214483 h 271378"/>
                <a:gd name="connsiteX4" fmla="*/ 44169 w 148977"/>
                <a:gd name="connsiteY4" fmla="*/ 191930 h 271378"/>
                <a:gd name="connsiteX5" fmla="*/ 57551 w 148977"/>
                <a:gd name="connsiteY5" fmla="*/ 204002 h 271378"/>
                <a:gd name="connsiteX6" fmla="*/ 60639 w 148977"/>
                <a:gd name="connsiteY6" fmla="*/ 213173 h 271378"/>
                <a:gd name="connsiteX7" fmla="*/ 60639 w 148977"/>
                <a:gd name="connsiteY7" fmla="*/ 155341 h 271378"/>
                <a:gd name="connsiteX8" fmla="*/ 68874 w 148977"/>
                <a:gd name="connsiteY8" fmla="*/ 144767 h 271378"/>
                <a:gd name="connsiteX9" fmla="*/ 77203 w 148977"/>
                <a:gd name="connsiteY9" fmla="*/ 155247 h 271378"/>
                <a:gd name="connsiteX10" fmla="*/ 77203 w 148977"/>
                <a:gd name="connsiteY10" fmla="*/ 188281 h 271378"/>
                <a:gd name="connsiteX11" fmla="*/ 85625 w 148977"/>
                <a:gd name="connsiteY11" fmla="*/ 182198 h 271378"/>
                <a:gd name="connsiteX12" fmla="*/ 94515 w 148977"/>
                <a:gd name="connsiteY12" fmla="*/ 190059 h 271378"/>
                <a:gd name="connsiteX13" fmla="*/ 101627 w 148977"/>
                <a:gd name="connsiteY13" fmla="*/ 186035 h 271378"/>
                <a:gd name="connsiteX14" fmla="*/ 110423 w 148977"/>
                <a:gd name="connsiteY14" fmla="*/ 195019 h 271378"/>
                <a:gd name="connsiteX15" fmla="*/ 116131 w 148977"/>
                <a:gd name="connsiteY15" fmla="*/ 192211 h 271378"/>
                <a:gd name="connsiteX16" fmla="*/ 123524 w 148977"/>
                <a:gd name="connsiteY16" fmla="*/ 198013 h 271378"/>
                <a:gd name="connsiteX17" fmla="*/ 123992 w 148977"/>
                <a:gd name="connsiteY17" fmla="*/ 200633 h 271378"/>
                <a:gd name="connsiteX18" fmla="*/ 125302 w 148977"/>
                <a:gd name="connsiteY18" fmla="*/ 231701 h 271378"/>
                <a:gd name="connsiteX19" fmla="*/ 125302 w 148977"/>
                <a:gd name="connsiteY19" fmla="*/ 232357 h 271378"/>
                <a:gd name="connsiteX20" fmla="*/ 125302 w 148977"/>
                <a:gd name="connsiteY20" fmla="*/ 232357 h 271378"/>
                <a:gd name="connsiteX21" fmla="*/ 90023 w 148977"/>
                <a:gd name="connsiteY21" fmla="*/ 271379 h 271378"/>
                <a:gd name="connsiteX22" fmla="*/ 93298 w 148977"/>
                <a:gd name="connsiteY22" fmla="*/ 146919 h 271378"/>
                <a:gd name="connsiteX23" fmla="*/ 148978 w 148977"/>
                <a:gd name="connsiteY23" fmla="*/ 74676 h 271378"/>
                <a:gd name="connsiteX24" fmla="*/ 74489 w 148977"/>
                <a:gd name="connsiteY24" fmla="*/ 0 h 271378"/>
                <a:gd name="connsiteX25" fmla="*/ 0 w 148977"/>
                <a:gd name="connsiteY25" fmla="*/ 74676 h 271378"/>
                <a:gd name="connsiteX26" fmla="*/ 46509 w 148977"/>
                <a:gd name="connsiteY26" fmla="*/ 143924 h 271378"/>
                <a:gd name="connsiteX27" fmla="*/ 76735 w 148977"/>
                <a:gd name="connsiteY27" fmla="*/ 31443 h 271378"/>
                <a:gd name="connsiteX28" fmla="*/ 76735 w 148977"/>
                <a:gd name="connsiteY28" fmla="*/ 45199 h 271378"/>
                <a:gd name="connsiteX29" fmla="*/ 104060 w 148977"/>
                <a:gd name="connsiteY29" fmla="*/ 74770 h 271378"/>
                <a:gd name="connsiteX30" fmla="*/ 74489 w 148977"/>
                <a:gd name="connsiteY30" fmla="*/ 104434 h 271378"/>
                <a:gd name="connsiteX31" fmla="*/ 44918 w 148977"/>
                <a:gd name="connsiteY31" fmla="*/ 74770 h 271378"/>
                <a:gd name="connsiteX32" fmla="*/ 49597 w 148977"/>
                <a:gd name="connsiteY32" fmla="*/ 58861 h 271378"/>
                <a:gd name="connsiteX33" fmla="*/ 58580 w 148977"/>
                <a:gd name="connsiteY33" fmla="*/ 67845 h 271378"/>
                <a:gd name="connsiteX34" fmla="*/ 58580 w 148977"/>
                <a:gd name="connsiteY34" fmla="*/ 49690 h 271378"/>
                <a:gd name="connsiteX35" fmla="*/ 58580 w 148977"/>
                <a:gd name="connsiteY35" fmla="*/ 49690 h 271378"/>
                <a:gd name="connsiteX36" fmla="*/ 58580 w 148977"/>
                <a:gd name="connsiteY36" fmla="*/ 49690 h 271378"/>
                <a:gd name="connsiteX37" fmla="*/ 58580 w 148977"/>
                <a:gd name="connsiteY37" fmla="*/ 40426 h 271378"/>
                <a:gd name="connsiteX38" fmla="*/ 31255 w 148977"/>
                <a:gd name="connsiteY38" fmla="*/ 40426 h 271378"/>
                <a:gd name="connsiteX39" fmla="*/ 39771 w 148977"/>
                <a:gd name="connsiteY39" fmla="*/ 48942 h 271378"/>
                <a:gd name="connsiteX40" fmla="*/ 31255 w 148977"/>
                <a:gd name="connsiteY40" fmla="*/ 74676 h 271378"/>
                <a:gd name="connsiteX41" fmla="*/ 74489 w 148977"/>
                <a:gd name="connsiteY41" fmla="*/ 118097 h 271378"/>
                <a:gd name="connsiteX42" fmla="*/ 117722 w 148977"/>
                <a:gd name="connsiteY42" fmla="*/ 74676 h 271378"/>
                <a:gd name="connsiteX43" fmla="*/ 76828 w 148977"/>
                <a:gd name="connsiteY43" fmla="*/ 31349 h 27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8977" h="271378">
                  <a:moveTo>
                    <a:pt x="90023" y="271379"/>
                  </a:moveTo>
                  <a:cubicBezTo>
                    <a:pt x="77203" y="271379"/>
                    <a:pt x="65505" y="266139"/>
                    <a:pt x="58019" y="253973"/>
                  </a:cubicBezTo>
                  <a:cubicBezTo>
                    <a:pt x="55586" y="250511"/>
                    <a:pt x="53153" y="245458"/>
                    <a:pt x="50907" y="239469"/>
                  </a:cubicBezTo>
                  <a:cubicBezTo>
                    <a:pt x="49597" y="236006"/>
                    <a:pt x="45947" y="221876"/>
                    <a:pt x="44263" y="214483"/>
                  </a:cubicBezTo>
                  <a:cubicBezTo>
                    <a:pt x="42204" y="205406"/>
                    <a:pt x="37151" y="193521"/>
                    <a:pt x="44169" y="191930"/>
                  </a:cubicBezTo>
                  <a:cubicBezTo>
                    <a:pt x="48848" y="190901"/>
                    <a:pt x="54650" y="195861"/>
                    <a:pt x="57551" y="204002"/>
                  </a:cubicBezTo>
                  <a:cubicBezTo>
                    <a:pt x="58393" y="206342"/>
                    <a:pt x="59423" y="209523"/>
                    <a:pt x="60639" y="213173"/>
                  </a:cubicBezTo>
                  <a:lnTo>
                    <a:pt x="60639" y="155341"/>
                  </a:lnTo>
                  <a:cubicBezTo>
                    <a:pt x="60639" y="149539"/>
                    <a:pt x="64289" y="144767"/>
                    <a:pt x="68874" y="144767"/>
                  </a:cubicBezTo>
                  <a:cubicBezTo>
                    <a:pt x="73459" y="144767"/>
                    <a:pt x="77203" y="149446"/>
                    <a:pt x="77203" y="155247"/>
                  </a:cubicBezTo>
                  <a:lnTo>
                    <a:pt x="77203" y="188281"/>
                  </a:lnTo>
                  <a:cubicBezTo>
                    <a:pt x="78606" y="184538"/>
                    <a:pt x="81788" y="182198"/>
                    <a:pt x="85625" y="182198"/>
                  </a:cubicBezTo>
                  <a:cubicBezTo>
                    <a:pt x="90023" y="182198"/>
                    <a:pt x="93673" y="185380"/>
                    <a:pt x="94515" y="190059"/>
                  </a:cubicBezTo>
                  <a:cubicBezTo>
                    <a:pt x="96199" y="187626"/>
                    <a:pt x="98726" y="186035"/>
                    <a:pt x="101627" y="186035"/>
                  </a:cubicBezTo>
                  <a:cubicBezTo>
                    <a:pt x="106306" y="186035"/>
                    <a:pt x="110049" y="189685"/>
                    <a:pt x="110423" y="195019"/>
                  </a:cubicBezTo>
                  <a:cubicBezTo>
                    <a:pt x="111827" y="193241"/>
                    <a:pt x="113605" y="192118"/>
                    <a:pt x="116131" y="192211"/>
                  </a:cubicBezTo>
                  <a:cubicBezTo>
                    <a:pt x="119126" y="192211"/>
                    <a:pt x="122776" y="194363"/>
                    <a:pt x="123524" y="198013"/>
                  </a:cubicBezTo>
                  <a:cubicBezTo>
                    <a:pt x="123711" y="199136"/>
                    <a:pt x="123899" y="199885"/>
                    <a:pt x="123992" y="200633"/>
                  </a:cubicBezTo>
                  <a:cubicBezTo>
                    <a:pt x="125021" y="209710"/>
                    <a:pt x="125302" y="231701"/>
                    <a:pt x="125302" y="231701"/>
                  </a:cubicBezTo>
                  <a:cubicBezTo>
                    <a:pt x="125302" y="231982"/>
                    <a:pt x="125302" y="232169"/>
                    <a:pt x="125302" y="232357"/>
                  </a:cubicBezTo>
                  <a:lnTo>
                    <a:pt x="125302" y="232357"/>
                  </a:lnTo>
                  <a:cubicBezTo>
                    <a:pt x="125302" y="261647"/>
                    <a:pt x="105557" y="271379"/>
                    <a:pt x="90023" y="271379"/>
                  </a:cubicBezTo>
                  <a:close/>
                  <a:moveTo>
                    <a:pt x="93298" y="146919"/>
                  </a:moveTo>
                  <a:cubicBezTo>
                    <a:pt x="125302" y="138590"/>
                    <a:pt x="148978" y="109394"/>
                    <a:pt x="148978" y="74676"/>
                  </a:cubicBezTo>
                  <a:cubicBezTo>
                    <a:pt x="148978" y="33408"/>
                    <a:pt x="115664" y="0"/>
                    <a:pt x="74489" y="0"/>
                  </a:cubicBezTo>
                  <a:cubicBezTo>
                    <a:pt x="33314" y="0"/>
                    <a:pt x="0" y="33408"/>
                    <a:pt x="0" y="74676"/>
                  </a:cubicBezTo>
                  <a:cubicBezTo>
                    <a:pt x="0" y="106025"/>
                    <a:pt x="19277" y="132789"/>
                    <a:pt x="46509" y="143924"/>
                  </a:cubicBezTo>
                  <a:moveTo>
                    <a:pt x="76735" y="31443"/>
                  </a:moveTo>
                  <a:lnTo>
                    <a:pt x="76735" y="45199"/>
                  </a:lnTo>
                  <a:cubicBezTo>
                    <a:pt x="91988" y="46322"/>
                    <a:pt x="104060" y="59142"/>
                    <a:pt x="104060" y="74770"/>
                  </a:cubicBezTo>
                  <a:cubicBezTo>
                    <a:pt x="104060" y="90397"/>
                    <a:pt x="90772" y="104434"/>
                    <a:pt x="74489" y="104434"/>
                  </a:cubicBezTo>
                  <a:cubicBezTo>
                    <a:pt x="58206" y="104434"/>
                    <a:pt x="44918" y="91146"/>
                    <a:pt x="44918" y="74770"/>
                  </a:cubicBezTo>
                  <a:cubicBezTo>
                    <a:pt x="44918" y="68874"/>
                    <a:pt x="46696" y="63447"/>
                    <a:pt x="49597" y="58861"/>
                  </a:cubicBezTo>
                  <a:lnTo>
                    <a:pt x="58580" y="67845"/>
                  </a:lnTo>
                  <a:lnTo>
                    <a:pt x="58580" y="49690"/>
                  </a:lnTo>
                  <a:cubicBezTo>
                    <a:pt x="58580" y="49690"/>
                    <a:pt x="58580" y="49690"/>
                    <a:pt x="58580" y="49690"/>
                  </a:cubicBezTo>
                  <a:lnTo>
                    <a:pt x="58580" y="49690"/>
                  </a:lnTo>
                  <a:lnTo>
                    <a:pt x="58580" y="40426"/>
                  </a:lnTo>
                  <a:lnTo>
                    <a:pt x="31255" y="40426"/>
                  </a:lnTo>
                  <a:lnTo>
                    <a:pt x="39771" y="48942"/>
                  </a:lnTo>
                  <a:cubicBezTo>
                    <a:pt x="34437" y="56147"/>
                    <a:pt x="31255" y="65037"/>
                    <a:pt x="31255" y="74676"/>
                  </a:cubicBezTo>
                  <a:cubicBezTo>
                    <a:pt x="31255" y="98632"/>
                    <a:pt x="50626" y="118097"/>
                    <a:pt x="74489" y="118097"/>
                  </a:cubicBezTo>
                  <a:cubicBezTo>
                    <a:pt x="98351" y="118097"/>
                    <a:pt x="117722" y="98632"/>
                    <a:pt x="117722" y="74676"/>
                  </a:cubicBezTo>
                  <a:cubicBezTo>
                    <a:pt x="117722" y="50720"/>
                    <a:pt x="99568" y="32565"/>
                    <a:pt x="76828" y="31349"/>
                  </a:cubicBezTo>
                  <a:close/>
                </a:path>
              </a:pathLst>
            </a:custGeom>
            <a:noFill/>
            <a:ln w="12700" cap="rnd">
              <a:solidFill>
                <a:schemeClr val="bg1"/>
              </a:solidFill>
              <a:prstDash val="solid"/>
              <a:round/>
            </a:ln>
          </p:spPr>
          <p:txBody>
            <a:bodyPr rtlCol="0" anchor="ctr"/>
            <a:lstStyle/>
            <a:p>
              <a:endParaRPr lang="en-AE"/>
            </a:p>
          </p:txBody>
        </p:sp>
        <p:sp>
          <p:nvSpPr>
            <p:cNvPr id="29" name="Graphic 42">
              <a:extLst>
                <a:ext uri="{FF2B5EF4-FFF2-40B4-BE49-F238E27FC236}">
                  <a16:creationId xmlns:a16="http://schemas.microsoft.com/office/drawing/2014/main" id="{BEC1B233-FA10-F4B7-1DBD-BE82FE618024}"/>
                </a:ext>
              </a:extLst>
            </p:cNvPr>
            <p:cNvSpPr/>
            <p:nvPr/>
          </p:nvSpPr>
          <p:spPr>
            <a:xfrm>
              <a:off x="10801028" y="6303790"/>
              <a:ext cx="276185" cy="253127"/>
            </a:xfrm>
            <a:custGeom>
              <a:avLst/>
              <a:gdLst>
                <a:gd name="connsiteX0" fmla="*/ 155323 w 248995"/>
                <a:gd name="connsiteY0" fmla="*/ 27939 h 235884"/>
                <a:gd name="connsiteX1" fmla="*/ 152048 w 248995"/>
                <a:gd name="connsiteY1" fmla="*/ 155019 h 235884"/>
                <a:gd name="connsiteX2" fmla="*/ 24781 w 248995"/>
                <a:gd name="connsiteY2" fmla="*/ 151838 h 235884"/>
                <a:gd name="connsiteX3" fmla="*/ 28056 w 248995"/>
                <a:gd name="connsiteY3" fmla="*/ 24757 h 235884"/>
                <a:gd name="connsiteX4" fmla="*/ 155323 w 248995"/>
                <a:gd name="connsiteY4" fmla="*/ 27939 h 235884"/>
                <a:gd name="connsiteX5" fmla="*/ 229999 w 248995"/>
                <a:gd name="connsiteY5" fmla="*/ 219121 h 235884"/>
                <a:gd name="connsiteX6" fmla="*/ 214091 w 248995"/>
                <a:gd name="connsiteY6" fmla="*/ 234187 h 235884"/>
                <a:gd name="connsiteX7" fmla="*/ 205295 w 248995"/>
                <a:gd name="connsiteY7" fmla="*/ 234000 h 235884"/>
                <a:gd name="connsiteX8" fmla="*/ 163090 w 248995"/>
                <a:gd name="connsiteY8" fmla="*/ 189644 h 235884"/>
                <a:gd name="connsiteX9" fmla="*/ 163278 w 248995"/>
                <a:gd name="connsiteY9" fmla="*/ 180847 h 235884"/>
                <a:gd name="connsiteX10" fmla="*/ 179186 w 248995"/>
                <a:gd name="connsiteY10" fmla="*/ 165781 h 235884"/>
                <a:gd name="connsiteX11" fmla="*/ 187982 w 248995"/>
                <a:gd name="connsiteY11" fmla="*/ 165968 h 235884"/>
                <a:gd name="connsiteX12" fmla="*/ 230187 w 248995"/>
                <a:gd name="connsiteY12" fmla="*/ 210418 h 235884"/>
                <a:gd name="connsiteX13" fmla="*/ 229999 w 248995"/>
                <a:gd name="connsiteY13" fmla="*/ 219215 h 235884"/>
                <a:gd name="connsiteX14" fmla="*/ 179092 w 248995"/>
                <a:gd name="connsiteY14" fmla="*/ 166249 h 235884"/>
                <a:gd name="connsiteX15" fmla="*/ 164494 w 248995"/>
                <a:gd name="connsiteY15" fmla="*/ 180099 h 235884"/>
                <a:gd name="connsiteX16" fmla="*/ 146433 w 248995"/>
                <a:gd name="connsiteY16" fmla="*/ 161570 h 235884"/>
                <a:gd name="connsiteX17" fmla="*/ 161032 w 248995"/>
                <a:gd name="connsiteY17" fmla="*/ 147720 h 235884"/>
                <a:gd name="connsiteX18" fmla="*/ 179092 w 248995"/>
                <a:gd name="connsiteY18" fmla="*/ 166249 h 235884"/>
                <a:gd name="connsiteX19" fmla="*/ 128092 w 248995"/>
                <a:gd name="connsiteY19" fmla="*/ 130782 h 235884"/>
                <a:gd name="connsiteX20" fmla="*/ 37227 w 248995"/>
                <a:gd name="connsiteY20" fmla="*/ 130782 h 235884"/>
                <a:gd name="connsiteX21" fmla="*/ 82613 w 248995"/>
                <a:gd name="connsiteY21" fmla="*/ 85397 h 235884"/>
                <a:gd name="connsiteX22" fmla="*/ 128092 w 248995"/>
                <a:gd name="connsiteY22" fmla="*/ 130782 h 235884"/>
                <a:gd name="connsiteX23" fmla="*/ 106101 w 248995"/>
                <a:gd name="connsiteY23" fmla="*/ 60973 h 235884"/>
                <a:gd name="connsiteX24" fmla="*/ 82613 w 248995"/>
                <a:gd name="connsiteY24" fmla="*/ 84367 h 235884"/>
                <a:gd name="connsiteX25" fmla="*/ 59124 w 248995"/>
                <a:gd name="connsiteY25" fmla="*/ 60973 h 235884"/>
                <a:gd name="connsiteX26" fmla="*/ 82613 w 248995"/>
                <a:gd name="connsiteY26" fmla="*/ 37578 h 235884"/>
                <a:gd name="connsiteX27" fmla="*/ 106101 w 248995"/>
                <a:gd name="connsiteY27" fmla="*/ 60973 h 235884"/>
                <a:gd name="connsiteX28" fmla="*/ 151300 w 248995"/>
                <a:gd name="connsiteY28" fmla="*/ 130782 h 235884"/>
                <a:gd name="connsiteX29" fmla="*/ 130057 w 248995"/>
                <a:gd name="connsiteY29" fmla="*/ 130782 h 235884"/>
                <a:gd name="connsiteX30" fmla="*/ 158879 w 248995"/>
                <a:gd name="connsiteY30" fmla="*/ 101960 h 235884"/>
                <a:gd name="connsiteX31" fmla="*/ 158973 w 248995"/>
                <a:gd name="connsiteY31" fmla="*/ 101399 h 235884"/>
                <a:gd name="connsiteX32" fmla="*/ 144094 w 248995"/>
                <a:gd name="connsiteY32" fmla="*/ 86520 h 235884"/>
                <a:gd name="connsiteX33" fmla="*/ 158973 w 248995"/>
                <a:gd name="connsiteY33" fmla="*/ 71641 h 235884"/>
                <a:gd name="connsiteX34" fmla="*/ 248996 w 248995"/>
                <a:gd name="connsiteY34" fmla="*/ 130782 h 235884"/>
                <a:gd name="connsiteX35" fmla="*/ 196872 w 248995"/>
                <a:gd name="connsiteY35" fmla="*/ 130782 h 235884"/>
                <a:gd name="connsiteX36" fmla="*/ 222887 w 248995"/>
                <a:gd name="connsiteY36" fmla="*/ 104767 h 235884"/>
                <a:gd name="connsiteX37" fmla="*/ 248902 w 248995"/>
                <a:gd name="connsiteY37" fmla="*/ 130782 h 235884"/>
                <a:gd name="connsiteX38" fmla="*/ 236456 w 248995"/>
                <a:gd name="connsiteY38" fmla="*/ 90824 h 235884"/>
                <a:gd name="connsiteX39" fmla="*/ 222981 w 248995"/>
                <a:gd name="connsiteY39" fmla="*/ 104206 h 235884"/>
                <a:gd name="connsiteX40" fmla="*/ 209506 w 248995"/>
                <a:gd name="connsiteY40" fmla="*/ 90824 h 235884"/>
                <a:gd name="connsiteX41" fmla="*/ 222981 w 248995"/>
                <a:gd name="connsiteY41" fmla="*/ 77442 h 235884"/>
                <a:gd name="connsiteX42" fmla="*/ 236456 w 248995"/>
                <a:gd name="connsiteY42" fmla="*/ 90824 h 235884"/>
                <a:gd name="connsiteX43" fmla="*/ 187889 w 248995"/>
                <a:gd name="connsiteY43" fmla="*/ 112067 h 235884"/>
                <a:gd name="connsiteX44" fmla="*/ 194814 w 248995"/>
                <a:gd name="connsiteY44" fmla="*/ 130782 h 235884"/>
                <a:gd name="connsiteX45" fmla="*/ 183397 w 248995"/>
                <a:gd name="connsiteY45" fmla="*/ 130782 h 23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48995" h="235884">
                  <a:moveTo>
                    <a:pt x="155323" y="27939"/>
                  </a:moveTo>
                  <a:cubicBezTo>
                    <a:pt x="189573" y="63967"/>
                    <a:pt x="188170" y="120863"/>
                    <a:pt x="152048" y="155019"/>
                  </a:cubicBezTo>
                  <a:cubicBezTo>
                    <a:pt x="116020" y="189269"/>
                    <a:pt x="59031" y="187772"/>
                    <a:pt x="24781" y="151838"/>
                  </a:cubicBezTo>
                  <a:cubicBezTo>
                    <a:pt x="-9469" y="115810"/>
                    <a:pt x="-8065" y="58914"/>
                    <a:pt x="28056" y="24757"/>
                  </a:cubicBezTo>
                  <a:cubicBezTo>
                    <a:pt x="64084" y="-9492"/>
                    <a:pt x="121074" y="-7995"/>
                    <a:pt x="155323" y="27939"/>
                  </a:cubicBezTo>
                  <a:close/>
                  <a:moveTo>
                    <a:pt x="229999" y="219121"/>
                  </a:moveTo>
                  <a:lnTo>
                    <a:pt x="214091" y="234187"/>
                  </a:lnTo>
                  <a:cubicBezTo>
                    <a:pt x="211564" y="236527"/>
                    <a:pt x="207634" y="236433"/>
                    <a:pt x="205295" y="234000"/>
                  </a:cubicBezTo>
                  <a:lnTo>
                    <a:pt x="163090" y="189644"/>
                  </a:lnTo>
                  <a:cubicBezTo>
                    <a:pt x="160751" y="187117"/>
                    <a:pt x="160845" y="183187"/>
                    <a:pt x="163278" y="180847"/>
                  </a:cubicBezTo>
                  <a:lnTo>
                    <a:pt x="179186" y="165781"/>
                  </a:lnTo>
                  <a:cubicBezTo>
                    <a:pt x="181713" y="163441"/>
                    <a:pt x="185643" y="163535"/>
                    <a:pt x="187982" y="165968"/>
                  </a:cubicBezTo>
                  <a:lnTo>
                    <a:pt x="230187" y="210418"/>
                  </a:lnTo>
                  <a:cubicBezTo>
                    <a:pt x="232526" y="212945"/>
                    <a:pt x="232432" y="216875"/>
                    <a:pt x="229999" y="219215"/>
                  </a:cubicBezTo>
                  <a:close/>
                  <a:moveTo>
                    <a:pt x="179092" y="166249"/>
                  </a:moveTo>
                  <a:lnTo>
                    <a:pt x="164494" y="180099"/>
                  </a:lnTo>
                  <a:lnTo>
                    <a:pt x="146433" y="161570"/>
                  </a:lnTo>
                  <a:lnTo>
                    <a:pt x="161032" y="147720"/>
                  </a:lnTo>
                  <a:lnTo>
                    <a:pt x="179092" y="166249"/>
                  </a:lnTo>
                  <a:close/>
                  <a:moveTo>
                    <a:pt x="128092" y="130782"/>
                  </a:moveTo>
                  <a:lnTo>
                    <a:pt x="37227" y="130782"/>
                  </a:lnTo>
                  <a:cubicBezTo>
                    <a:pt x="37227" y="105703"/>
                    <a:pt x="57533" y="85397"/>
                    <a:pt x="82613" y="85397"/>
                  </a:cubicBezTo>
                  <a:cubicBezTo>
                    <a:pt x="107692" y="85397"/>
                    <a:pt x="128092" y="105703"/>
                    <a:pt x="128092" y="130782"/>
                  </a:cubicBezTo>
                  <a:close/>
                  <a:moveTo>
                    <a:pt x="106101" y="60973"/>
                  </a:moveTo>
                  <a:cubicBezTo>
                    <a:pt x="106101" y="73886"/>
                    <a:pt x="95620" y="84367"/>
                    <a:pt x="82613" y="84367"/>
                  </a:cubicBezTo>
                  <a:cubicBezTo>
                    <a:pt x="69605" y="84367"/>
                    <a:pt x="59124" y="73886"/>
                    <a:pt x="59124" y="60973"/>
                  </a:cubicBezTo>
                  <a:cubicBezTo>
                    <a:pt x="59124" y="48059"/>
                    <a:pt x="69605" y="37578"/>
                    <a:pt x="82613" y="37578"/>
                  </a:cubicBezTo>
                  <a:cubicBezTo>
                    <a:pt x="95620" y="37578"/>
                    <a:pt x="106101" y="48059"/>
                    <a:pt x="106101" y="60973"/>
                  </a:cubicBezTo>
                  <a:close/>
                  <a:moveTo>
                    <a:pt x="151300" y="130782"/>
                  </a:moveTo>
                  <a:lnTo>
                    <a:pt x="130057" y="130782"/>
                  </a:lnTo>
                  <a:cubicBezTo>
                    <a:pt x="130057" y="114874"/>
                    <a:pt x="142971" y="101960"/>
                    <a:pt x="158879" y="101960"/>
                  </a:cubicBezTo>
                  <a:moveTo>
                    <a:pt x="158973" y="101399"/>
                  </a:moveTo>
                  <a:cubicBezTo>
                    <a:pt x="150738" y="101399"/>
                    <a:pt x="144094" y="94755"/>
                    <a:pt x="144094" y="86520"/>
                  </a:cubicBezTo>
                  <a:cubicBezTo>
                    <a:pt x="144094" y="78285"/>
                    <a:pt x="150738" y="71641"/>
                    <a:pt x="158973" y="71641"/>
                  </a:cubicBezTo>
                  <a:moveTo>
                    <a:pt x="248996" y="130782"/>
                  </a:moveTo>
                  <a:lnTo>
                    <a:pt x="196872" y="130782"/>
                  </a:lnTo>
                  <a:cubicBezTo>
                    <a:pt x="196872" y="116371"/>
                    <a:pt x="208570" y="104767"/>
                    <a:pt x="222887" y="104767"/>
                  </a:cubicBezTo>
                  <a:cubicBezTo>
                    <a:pt x="237205" y="104767"/>
                    <a:pt x="248902" y="116371"/>
                    <a:pt x="248902" y="130782"/>
                  </a:cubicBezTo>
                  <a:close/>
                  <a:moveTo>
                    <a:pt x="236456" y="90824"/>
                  </a:moveTo>
                  <a:cubicBezTo>
                    <a:pt x="236456" y="98217"/>
                    <a:pt x="230467" y="104206"/>
                    <a:pt x="222981" y="104206"/>
                  </a:cubicBezTo>
                  <a:cubicBezTo>
                    <a:pt x="215495" y="104206"/>
                    <a:pt x="209506" y="98217"/>
                    <a:pt x="209506" y="90824"/>
                  </a:cubicBezTo>
                  <a:cubicBezTo>
                    <a:pt x="209506" y="83431"/>
                    <a:pt x="215495" y="77442"/>
                    <a:pt x="222981" y="77442"/>
                  </a:cubicBezTo>
                  <a:cubicBezTo>
                    <a:pt x="230467" y="77442"/>
                    <a:pt x="236456" y="83431"/>
                    <a:pt x="236456" y="90824"/>
                  </a:cubicBezTo>
                  <a:close/>
                  <a:moveTo>
                    <a:pt x="187889" y="112067"/>
                  </a:moveTo>
                  <a:cubicBezTo>
                    <a:pt x="192194" y="117120"/>
                    <a:pt x="194814" y="123670"/>
                    <a:pt x="194814" y="130782"/>
                  </a:cubicBezTo>
                  <a:lnTo>
                    <a:pt x="183397" y="130782"/>
                  </a:lnTo>
                </a:path>
              </a:pathLst>
            </a:custGeom>
            <a:noFill/>
            <a:ln w="12700" cap="rnd">
              <a:solidFill>
                <a:schemeClr val="bg1"/>
              </a:solidFill>
              <a:prstDash val="solid"/>
              <a:round/>
            </a:ln>
          </p:spPr>
          <p:txBody>
            <a:bodyPr rtlCol="0" anchor="ctr"/>
            <a:lstStyle/>
            <a:p>
              <a:endParaRPr lang="en-AE"/>
            </a:p>
          </p:txBody>
        </p:sp>
        <p:sp>
          <p:nvSpPr>
            <p:cNvPr id="30" name="Freeform 29">
              <a:extLst>
                <a:ext uri="{FF2B5EF4-FFF2-40B4-BE49-F238E27FC236}">
                  <a16:creationId xmlns:a16="http://schemas.microsoft.com/office/drawing/2014/main" id="{F405690A-EF60-264B-61CB-F649790DE210}"/>
                </a:ext>
              </a:extLst>
            </p:cNvPr>
            <p:cNvSpPr>
              <a:spLocks/>
            </p:cNvSpPr>
            <p:nvPr userDrawn="1"/>
          </p:nvSpPr>
          <p:spPr>
            <a:xfrm>
              <a:off x="3610264"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871A5D"/>
            </a:solidFill>
            <a:ln w="6345" cap="flat">
              <a:noFill/>
              <a:prstDash val="solid"/>
              <a:miter/>
            </a:ln>
          </p:spPr>
          <p:txBody>
            <a:bodyPr rtlCol="0" anchor="ctr"/>
            <a:lstStyle/>
            <a:p>
              <a:endParaRPr lang="en-AE"/>
            </a:p>
          </p:txBody>
        </p:sp>
        <p:sp>
          <p:nvSpPr>
            <p:cNvPr id="31" name="Freeform 30">
              <a:extLst>
                <a:ext uri="{FF2B5EF4-FFF2-40B4-BE49-F238E27FC236}">
                  <a16:creationId xmlns:a16="http://schemas.microsoft.com/office/drawing/2014/main" id="{F3544C70-063E-6064-55F1-B29D57BB398A}"/>
                </a:ext>
              </a:extLst>
            </p:cNvPr>
            <p:cNvSpPr>
              <a:spLocks/>
            </p:cNvSpPr>
            <p:nvPr userDrawn="1"/>
          </p:nvSpPr>
          <p:spPr>
            <a:xfrm>
              <a:off x="2965784"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871A5D"/>
            </a:solidFill>
            <a:ln w="6345" cap="flat">
              <a:noFill/>
              <a:prstDash val="solid"/>
              <a:miter/>
            </a:ln>
          </p:spPr>
          <p:txBody>
            <a:bodyPr rtlCol="0" anchor="ctr"/>
            <a:lstStyle/>
            <a:p>
              <a:endParaRPr lang="en-AE"/>
            </a:p>
          </p:txBody>
        </p:sp>
        <p:sp>
          <p:nvSpPr>
            <p:cNvPr id="32" name="Freeform 31">
              <a:extLst>
                <a:ext uri="{FF2B5EF4-FFF2-40B4-BE49-F238E27FC236}">
                  <a16:creationId xmlns:a16="http://schemas.microsoft.com/office/drawing/2014/main" id="{218E9A86-7AFD-32E0-6EB2-7C79D680E26A}"/>
                </a:ext>
              </a:extLst>
            </p:cNvPr>
            <p:cNvSpPr>
              <a:spLocks/>
            </p:cNvSpPr>
            <p:nvPr userDrawn="1"/>
          </p:nvSpPr>
          <p:spPr>
            <a:xfrm>
              <a:off x="2321305"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871A5D"/>
            </a:solidFill>
            <a:ln w="6345" cap="flat">
              <a:noFill/>
              <a:prstDash val="solid"/>
              <a:miter/>
            </a:ln>
          </p:spPr>
          <p:txBody>
            <a:bodyPr rtlCol="0" anchor="ctr"/>
            <a:lstStyle/>
            <a:p>
              <a:endParaRPr lang="en-AE"/>
            </a:p>
          </p:txBody>
        </p:sp>
        <p:sp>
          <p:nvSpPr>
            <p:cNvPr id="33" name="Freeform 32">
              <a:extLst>
                <a:ext uri="{FF2B5EF4-FFF2-40B4-BE49-F238E27FC236}">
                  <a16:creationId xmlns:a16="http://schemas.microsoft.com/office/drawing/2014/main" id="{BB531392-0920-D9BB-84E6-76E4410CB10C}"/>
                </a:ext>
              </a:extLst>
            </p:cNvPr>
            <p:cNvSpPr>
              <a:spLocks/>
            </p:cNvSpPr>
            <p:nvPr userDrawn="1"/>
          </p:nvSpPr>
          <p:spPr>
            <a:xfrm>
              <a:off x="1676826"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871A5D"/>
            </a:solidFill>
            <a:ln w="6345" cap="flat">
              <a:noFill/>
              <a:prstDash val="solid"/>
              <a:miter/>
            </a:ln>
          </p:spPr>
          <p:txBody>
            <a:bodyPr rtlCol="0" anchor="ctr"/>
            <a:lstStyle/>
            <a:p>
              <a:endParaRPr lang="en-AE"/>
            </a:p>
          </p:txBody>
        </p:sp>
        <p:sp>
          <p:nvSpPr>
            <p:cNvPr id="34" name="Freeform 33">
              <a:extLst>
                <a:ext uri="{FF2B5EF4-FFF2-40B4-BE49-F238E27FC236}">
                  <a16:creationId xmlns:a16="http://schemas.microsoft.com/office/drawing/2014/main" id="{0305BA26-CB30-CA63-BE1F-D5000A8C22BB}"/>
                </a:ext>
              </a:extLst>
            </p:cNvPr>
            <p:cNvSpPr>
              <a:spLocks/>
            </p:cNvSpPr>
            <p:nvPr userDrawn="1"/>
          </p:nvSpPr>
          <p:spPr>
            <a:xfrm>
              <a:off x="1032346"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871A5D"/>
            </a:solidFill>
            <a:ln w="6345" cap="flat">
              <a:noFill/>
              <a:prstDash val="solid"/>
              <a:miter/>
            </a:ln>
          </p:spPr>
          <p:txBody>
            <a:bodyPr rtlCol="0" anchor="ctr"/>
            <a:lstStyle/>
            <a:p>
              <a:endParaRPr lang="en-AE"/>
            </a:p>
          </p:txBody>
        </p:sp>
        <p:sp>
          <p:nvSpPr>
            <p:cNvPr id="35" name="Freeform 34">
              <a:extLst>
                <a:ext uri="{FF2B5EF4-FFF2-40B4-BE49-F238E27FC236}">
                  <a16:creationId xmlns:a16="http://schemas.microsoft.com/office/drawing/2014/main" id="{6C468B2F-DF93-F74D-7BB5-79A4D0FB6547}"/>
                </a:ext>
              </a:extLst>
            </p:cNvPr>
            <p:cNvSpPr>
              <a:spLocks/>
            </p:cNvSpPr>
            <p:nvPr userDrawn="1"/>
          </p:nvSpPr>
          <p:spPr>
            <a:xfrm>
              <a:off x="387867" y="6176988"/>
              <a:ext cx="535625" cy="5285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871A5D"/>
            </a:solidFill>
            <a:ln w="6345" cap="flat">
              <a:noFill/>
              <a:prstDash val="solid"/>
              <a:miter/>
            </a:ln>
          </p:spPr>
          <p:txBody>
            <a:bodyPr rtlCol="0" anchor="ctr"/>
            <a:lstStyle/>
            <a:p>
              <a:endParaRPr lang="en-AE" dirty="0"/>
            </a:p>
          </p:txBody>
        </p:sp>
        <p:pic>
          <p:nvPicPr>
            <p:cNvPr id="36" name="Graphic 35">
              <a:extLst>
                <a:ext uri="{FF2B5EF4-FFF2-40B4-BE49-F238E27FC236}">
                  <a16:creationId xmlns:a16="http://schemas.microsoft.com/office/drawing/2014/main" id="{BF06F2DF-A046-C1E1-F352-2C5B4B3529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0455" y="6232655"/>
              <a:ext cx="394431" cy="394429"/>
            </a:xfrm>
            <a:prstGeom prst="rect">
              <a:avLst/>
            </a:prstGeom>
          </p:spPr>
        </p:pic>
        <p:pic>
          <p:nvPicPr>
            <p:cNvPr id="37" name="Graphic 36">
              <a:extLst>
                <a:ext uri="{FF2B5EF4-FFF2-40B4-BE49-F238E27FC236}">
                  <a16:creationId xmlns:a16="http://schemas.microsoft.com/office/drawing/2014/main" id="{4E645E61-5B6C-170E-96FE-2F3DAD65D35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6467" y="6232655"/>
              <a:ext cx="394431" cy="394429"/>
            </a:xfrm>
            <a:prstGeom prst="rect">
              <a:avLst/>
            </a:prstGeom>
          </p:spPr>
        </p:pic>
        <p:pic>
          <p:nvPicPr>
            <p:cNvPr id="38" name="Graphic 37">
              <a:extLst>
                <a:ext uri="{FF2B5EF4-FFF2-40B4-BE49-F238E27FC236}">
                  <a16:creationId xmlns:a16="http://schemas.microsoft.com/office/drawing/2014/main" id="{454ECBB4-FBF9-AD29-4E31-6C7E2094149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737128" y="6232655"/>
              <a:ext cx="394431" cy="394429"/>
            </a:xfrm>
            <a:prstGeom prst="rect">
              <a:avLst/>
            </a:prstGeom>
          </p:spPr>
        </p:pic>
        <p:pic>
          <p:nvPicPr>
            <p:cNvPr id="39" name="Graphic 38">
              <a:extLst>
                <a:ext uri="{FF2B5EF4-FFF2-40B4-BE49-F238E27FC236}">
                  <a16:creationId xmlns:a16="http://schemas.microsoft.com/office/drawing/2014/main" id="{49944FF3-7895-7FE8-2D6B-CDFF00223F9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399819" y="6232655"/>
              <a:ext cx="394431" cy="394429"/>
            </a:xfrm>
            <a:prstGeom prst="rect">
              <a:avLst/>
            </a:prstGeom>
          </p:spPr>
        </p:pic>
        <p:pic>
          <p:nvPicPr>
            <p:cNvPr id="40" name="Graphic 39">
              <a:extLst>
                <a:ext uri="{FF2B5EF4-FFF2-40B4-BE49-F238E27FC236}">
                  <a16:creationId xmlns:a16="http://schemas.microsoft.com/office/drawing/2014/main" id="{6BDA5817-3BC3-C510-F96F-5CC06C9A1A0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3044310" y="6232655"/>
              <a:ext cx="394431" cy="394429"/>
            </a:xfrm>
            <a:prstGeom prst="rect">
              <a:avLst/>
            </a:prstGeom>
          </p:spPr>
        </p:pic>
        <p:pic>
          <p:nvPicPr>
            <p:cNvPr id="41" name="Graphic 40">
              <a:extLst>
                <a:ext uri="{FF2B5EF4-FFF2-40B4-BE49-F238E27FC236}">
                  <a16:creationId xmlns:a16="http://schemas.microsoft.com/office/drawing/2014/main" id="{1BFBAE4B-F81E-5F0C-29F7-4097ADE6CEB1}"/>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3677231" y="6232655"/>
              <a:ext cx="394431" cy="394429"/>
            </a:xfrm>
            <a:prstGeom prst="rect">
              <a:avLst/>
            </a:prstGeom>
          </p:spPr>
        </p:pic>
        <p:pic>
          <p:nvPicPr>
            <p:cNvPr id="42" name="Graphic 41">
              <a:extLst>
                <a:ext uri="{FF2B5EF4-FFF2-40B4-BE49-F238E27FC236}">
                  <a16:creationId xmlns:a16="http://schemas.microsoft.com/office/drawing/2014/main" id="{99831915-5FA7-8257-C96D-A8514B4090D2}"/>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7495211" y="6193175"/>
              <a:ext cx="473389" cy="473387"/>
            </a:xfrm>
            <a:prstGeom prst="rect">
              <a:avLst/>
            </a:prstGeom>
          </p:spPr>
        </p:pic>
        <p:sp>
          <p:nvSpPr>
            <p:cNvPr id="6" name="Freeform 5">
              <a:extLst>
                <a:ext uri="{FF2B5EF4-FFF2-40B4-BE49-F238E27FC236}">
                  <a16:creationId xmlns:a16="http://schemas.microsoft.com/office/drawing/2014/main" id="{3D6D4F43-7EFF-C613-6267-AD950D6BA64A}"/>
                </a:ext>
              </a:extLst>
            </p:cNvPr>
            <p:cNvSpPr>
              <a:spLocks/>
            </p:cNvSpPr>
            <p:nvPr userDrawn="1"/>
          </p:nvSpPr>
          <p:spPr>
            <a:xfrm>
              <a:off x="11284668" y="6174219"/>
              <a:ext cx="535625" cy="511375"/>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rgbClr val="0D4E79"/>
            </a:solidFill>
            <a:ln w="15875" cap="flat">
              <a:noFill/>
              <a:prstDash val="solid"/>
              <a:miter/>
            </a:ln>
          </p:spPr>
          <p:txBody>
            <a:bodyPr rtlCol="0" anchor="ctr"/>
            <a:lstStyle/>
            <a:p>
              <a:endParaRPr lang="en-AE"/>
            </a:p>
          </p:txBody>
        </p:sp>
        <p:pic>
          <p:nvPicPr>
            <p:cNvPr id="45" name="Graphic 44">
              <a:extLst>
                <a:ext uri="{FF2B5EF4-FFF2-40B4-BE49-F238E27FC236}">
                  <a16:creationId xmlns:a16="http://schemas.microsoft.com/office/drawing/2014/main" id="{AAC07554-D1C9-EE37-7B94-99ED1DDD125D}"/>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11425464" y="6282849"/>
              <a:ext cx="281805" cy="246580"/>
            </a:xfrm>
            <a:prstGeom prst="rect">
              <a:avLst/>
            </a:prstGeom>
          </p:spPr>
        </p:pic>
      </p:grpSp>
    </p:spTree>
    <p:extLst>
      <p:ext uri="{BB962C8B-B14F-4D97-AF65-F5344CB8AC3E}">
        <p14:creationId xmlns:p14="http://schemas.microsoft.com/office/powerpoint/2010/main" val="20998955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o Now">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A6C55CDA-F380-5DDC-48E5-CFB9945AA77C}"/>
              </a:ext>
            </a:extLst>
          </p:cNvPr>
          <p:cNvSpPr/>
          <p:nvPr userDrawn="1"/>
        </p:nvSpPr>
        <p:spPr>
          <a:xfrm>
            <a:off x="552449"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5" name="Rounded Rectangle 4">
            <a:extLst>
              <a:ext uri="{FF2B5EF4-FFF2-40B4-BE49-F238E27FC236}">
                <a16:creationId xmlns:a16="http://schemas.microsoft.com/office/drawing/2014/main" id="{EECC5864-8B04-24A6-8C73-08BA4AD7C895}"/>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Title Placeholder 1">
            <a:extLst>
              <a:ext uri="{FF2B5EF4-FFF2-40B4-BE49-F238E27FC236}">
                <a16:creationId xmlns:a16="http://schemas.microsoft.com/office/drawing/2014/main" id="{71455ED2-1200-F7F3-DED1-85460A9BE6BF}"/>
              </a:ext>
            </a:extLst>
          </p:cNvPr>
          <p:cNvSpPr txBox="1">
            <a:spLocks/>
          </p:cNvSpPr>
          <p:nvPr userDrawn="1"/>
        </p:nvSpPr>
        <p:spPr>
          <a:xfrm>
            <a:off x="8000007" y="195979"/>
            <a:ext cx="3195216"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افعل الآن</a:t>
            </a:r>
            <a:endParaRPr lang="en-US" sz="3200" dirty="0">
              <a:solidFill>
                <a:schemeClr val="bg1"/>
              </a:solidFill>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6BDD102F-3EB1-18B5-F30E-EF55C886EE3A}"/>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Freeform 7">
            <a:extLst>
              <a:ext uri="{FF2B5EF4-FFF2-40B4-BE49-F238E27FC236}">
                <a16:creationId xmlns:a16="http://schemas.microsoft.com/office/drawing/2014/main" id="{D4173D03-FE0F-9C16-B2AB-DFFC575CEE4D}"/>
              </a:ext>
            </a:extLst>
          </p:cNvPr>
          <p:cNvSpPr/>
          <p:nvPr userDrawn="1"/>
        </p:nvSpPr>
        <p:spPr>
          <a:xfrm>
            <a:off x="11473719" y="306740"/>
            <a:ext cx="334836" cy="385200"/>
          </a:xfrm>
          <a:custGeom>
            <a:avLst/>
            <a:gdLst>
              <a:gd name="connsiteX0" fmla="*/ 206454 w 352996"/>
              <a:gd name="connsiteY0" fmla="*/ 26718 h 404002"/>
              <a:gd name="connsiteX1" fmla="*/ 179737 w 352996"/>
              <a:gd name="connsiteY1" fmla="*/ 53435 h 404002"/>
              <a:gd name="connsiteX2" fmla="*/ 153019 w 352996"/>
              <a:gd name="connsiteY2" fmla="*/ 26718 h 404002"/>
              <a:gd name="connsiteX3" fmla="*/ 179737 w 352996"/>
              <a:gd name="connsiteY3" fmla="*/ 0 h 404002"/>
              <a:gd name="connsiteX4" fmla="*/ 206454 w 352996"/>
              <a:gd name="connsiteY4" fmla="*/ 26718 h 404002"/>
              <a:gd name="connsiteX5" fmla="*/ 197548 w 352996"/>
              <a:gd name="connsiteY5" fmla="*/ 263128 h 404002"/>
              <a:gd name="connsiteX6" fmla="*/ 221837 w 352996"/>
              <a:gd name="connsiteY6" fmla="*/ 263128 h 404002"/>
              <a:gd name="connsiteX7" fmla="*/ 177308 w 352996"/>
              <a:gd name="connsiteY7" fmla="*/ 108490 h 404002"/>
              <a:gd name="connsiteX8" fmla="*/ 130350 w 352996"/>
              <a:gd name="connsiteY8" fmla="*/ 263128 h 404002"/>
              <a:gd name="connsiteX9" fmla="*/ 154638 w 352996"/>
              <a:gd name="connsiteY9" fmla="*/ 263128 h 404002"/>
              <a:gd name="connsiteX10" fmla="*/ 179737 w 352996"/>
              <a:gd name="connsiteY10" fmla="*/ 404003 h 404002"/>
              <a:gd name="connsiteX11" fmla="*/ 197548 w 352996"/>
              <a:gd name="connsiteY11" fmla="*/ 263128 h 404002"/>
              <a:gd name="connsiteX12" fmla="*/ 257461 w 352996"/>
              <a:gd name="connsiteY12" fmla="*/ 385382 h 404002"/>
              <a:gd name="connsiteX13" fmla="*/ 260699 w 352996"/>
              <a:gd name="connsiteY13" fmla="*/ 382953 h 404002"/>
              <a:gd name="connsiteX14" fmla="*/ 263938 w 352996"/>
              <a:gd name="connsiteY14" fmla="*/ 380524 h 404002"/>
              <a:gd name="connsiteX15" fmla="*/ 269605 w 352996"/>
              <a:gd name="connsiteY15" fmla="*/ 375666 h 404002"/>
              <a:gd name="connsiteX16" fmla="*/ 288227 w 352996"/>
              <a:gd name="connsiteY16" fmla="*/ 350568 h 404002"/>
              <a:gd name="connsiteX17" fmla="*/ 298752 w 352996"/>
              <a:gd name="connsiteY17" fmla="*/ 322231 h 404002"/>
              <a:gd name="connsiteX18" fmla="*/ 300371 w 352996"/>
              <a:gd name="connsiteY18" fmla="*/ 293894 h 404002"/>
              <a:gd name="connsiteX19" fmla="*/ 300371 w 352996"/>
              <a:gd name="connsiteY19" fmla="*/ 293894 h 404002"/>
              <a:gd name="connsiteX20" fmla="*/ 300371 w 352996"/>
              <a:gd name="connsiteY20" fmla="*/ 293894 h 404002"/>
              <a:gd name="connsiteX21" fmla="*/ 300371 w 352996"/>
              <a:gd name="connsiteY21" fmla="*/ 293894 h 404002"/>
              <a:gd name="connsiteX22" fmla="*/ 300371 w 352996"/>
              <a:gd name="connsiteY22" fmla="*/ 293894 h 404002"/>
              <a:gd name="connsiteX23" fmla="*/ 300371 w 352996"/>
              <a:gd name="connsiteY23" fmla="*/ 290655 h 404002"/>
              <a:gd name="connsiteX24" fmla="*/ 300371 w 352996"/>
              <a:gd name="connsiteY24" fmla="*/ 286607 h 404002"/>
              <a:gd name="connsiteX25" fmla="*/ 300371 w 352996"/>
              <a:gd name="connsiteY25" fmla="*/ 284988 h 404002"/>
              <a:gd name="connsiteX26" fmla="*/ 300371 w 352996"/>
              <a:gd name="connsiteY26" fmla="*/ 283369 h 404002"/>
              <a:gd name="connsiteX27" fmla="*/ 300371 w 352996"/>
              <a:gd name="connsiteY27" fmla="*/ 280130 h 404002"/>
              <a:gd name="connsiteX28" fmla="*/ 298752 w 352996"/>
              <a:gd name="connsiteY28" fmla="*/ 277701 h 404002"/>
              <a:gd name="connsiteX29" fmla="*/ 298752 w 352996"/>
              <a:gd name="connsiteY29" fmla="*/ 276082 h 404002"/>
              <a:gd name="connsiteX30" fmla="*/ 298752 w 352996"/>
              <a:gd name="connsiteY30" fmla="*/ 274463 h 404002"/>
              <a:gd name="connsiteX31" fmla="*/ 297132 w 352996"/>
              <a:gd name="connsiteY31" fmla="*/ 268796 h 404002"/>
              <a:gd name="connsiteX32" fmla="*/ 286607 w 352996"/>
              <a:gd name="connsiteY32" fmla="*/ 247745 h 404002"/>
              <a:gd name="connsiteX33" fmla="*/ 256651 w 352996"/>
              <a:gd name="connsiteY33" fmla="*/ 261509 h 404002"/>
              <a:gd name="connsiteX34" fmla="*/ 245316 w 352996"/>
              <a:gd name="connsiteY34" fmla="*/ 124682 h 404002"/>
              <a:gd name="connsiteX35" fmla="*/ 352997 w 352996"/>
              <a:gd name="connsiteY35" fmla="*/ 216170 h 404002"/>
              <a:gd name="connsiteX36" fmla="*/ 331946 w 352996"/>
              <a:gd name="connsiteY36" fmla="*/ 225885 h 404002"/>
              <a:gd name="connsiteX37" fmla="*/ 331946 w 352996"/>
              <a:gd name="connsiteY37" fmla="*/ 227505 h 404002"/>
              <a:gd name="connsiteX38" fmla="*/ 335185 w 352996"/>
              <a:gd name="connsiteY38" fmla="*/ 236411 h 404002"/>
              <a:gd name="connsiteX39" fmla="*/ 336804 w 352996"/>
              <a:gd name="connsiteY39" fmla="*/ 241268 h 404002"/>
              <a:gd name="connsiteX40" fmla="*/ 337614 w 352996"/>
              <a:gd name="connsiteY40" fmla="*/ 246126 h 404002"/>
              <a:gd name="connsiteX41" fmla="*/ 339233 w 352996"/>
              <a:gd name="connsiteY41" fmla="*/ 255842 h 404002"/>
              <a:gd name="connsiteX42" fmla="*/ 339233 w 352996"/>
              <a:gd name="connsiteY42" fmla="*/ 265557 h 404002"/>
              <a:gd name="connsiteX43" fmla="*/ 339233 w 352996"/>
              <a:gd name="connsiteY43" fmla="*/ 267986 h 404002"/>
              <a:gd name="connsiteX44" fmla="*/ 339233 w 352996"/>
              <a:gd name="connsiteY44" fmla="*/ 270415 h 404002"/>
              <a:gd name="connsiteX45" fmla="*/ 339233 w 352996"/>
              <a:gd name="connsiteY45" fmla="*/ 275273 h 404002"/>
              <a:gd name="connsiteX46" fmla="*/ 339233 w 352996"/>
              <a:gd name="connsiteY46" fmla="*/ 280130 h 404002"/>
              <a:gd name="connsiteX47" fmla="*/ 339233 w 352996"/>
              <a:gd name="connsiteY47" fmla="*/ 282559 h 404002"/>
              <a:gd name="connsiteX48" fmla="*/ 339233 w 352996"/>
              <a:gd name="connsiteY48" fmla="*/ 284988 h 404002"/>
              <a:gd name="connsiteX49" fmla="*/ 338423 w 352996"/>
              <a:gd name="connsiteY49" fmla="*/ 289036 h 404002"/>
              <a:gd name="connsiteX50" fmla="*/ 338423 w 352996"/>
              <a:gd name="connsiteY50" fmla="*/ 291465 h 404002"/>
              <a:gd name="connsiteX51" fmla="*/ 338423 w 352996"/>
              <a:gd name="connsiteY51" fmla="*/ 292275 h 404002"/>
              <a:gd name="connsiteX52" fmla="*/ 338423 w 352996"/>
              <a:gd name="connsiteY52" fmla="*/ 292275 h 404002"/>
              <a:gd name="connsiteX53" fmla="*/ 338423 w 352996"/>
              <a:gd name="connsiteY53" fmla="*/ 292275 h 404002"/>
              <a:gd name="connsiteX54" fmla="*/ 338423 w 352996"/>
              <a:gd name="connsiteY54" fmla="*/ 293084 h 404002"/>
              <a:gd name="connsiteX55" fmla="*/ 325469 w 352996"/>
              <a:gd name="connsiteY55" fmla="*/ 328708 h 404002"/>
              <a:gd name="connsiteX56" fmla="*/ 304419 w 352996"/>
              <a:gd name="connsiteY56" fmla="*/ 358664 h 404002"/>
              <a:gd name="connsiteX57" fmla="*/ 278511 w 352996"/>
              <a:gd name="connsiteY57" fmla="*/ 380524 h 404002"/>
              <a:gd name="connsiteX58" fmla="*/ 251793 w 352996"/>
              <a:gd name="connsiteY58" fmla="*/ 391049 h 404002"/>
              <a:gd name="connsiteX59" fmla="*/ 255841 w 352996"/>
              <a:gd name="connsiteY59" fmla="*/ 388620 h 404002"/>
              <a:gd name="connsiteX60" fmla="*/ 262318 w 352996"/>
              <a:gd name="connsiteY60" fmla="*/ 384572 h 404002"/>
              <a:gd name="connsiteX61" fmla="*/ 95536 w 352996"/>
              <a:gd name="connsiteY61" fmla="*/ 385382 h 404002"/>
              <a:gd name="connsiteX62" fmla="*/ 92297 w 352996"/>
              <a:gd name="connsiteY62" fmla="*/ 382953 h 404002"/>
              <a:gd name="connsiteX63" fmla="*/ 89059 w 352996"/>
              <a:gd name="connsiteY63" fmla="*/ 380524 h 404002"/>
              <a:gd name="connsiteX64" fmla="*/ 83391 w 352996"/>
              <a:gd name="connsiteY64" fmla="*/ 375666 h 404002"/>
              <a:gd name="connsiteX65" fmla="*/ 64770 w 352996"/>
              <a:gd name="connsiteY65" fmla="*/ 350568 h 404002"/>
              <a:gd name="connsiteX66" fmla="*/ 54245 w 352996"/>
              <a:gd name="connsiteY66" fmla="*/ 322231 h 404002"/>
              <a:gd name="connsiteX67" fmla="*/ 52626 w 352996"/>
              <a:gd name="connsiteY67" fmla="*/ 293894 h 404002"/>
              <a:gd name="connsiteX68" fmla="*/ 52626 w 352996"/>
              <a:gd name="connsiteY68" fmla="*/ 293894 h 404002"/>
              <a:gd name="connsiteX69" fmla="*/ 52626 w 352996"/>
              <a:gd name="connsiteY69" fmla="*/ 293894 h 404002"/>
              <a:gd name="connsiteX70" fmla="*/ 52626 w 352996"/>
              <a:gd name="connsiteY70" fmla="*/ 293894 h 404002"/>
              <a:gd name="connsiteX71" fmla="*/ 52626 w 352996"/>
              <a:gd name="connsiteY71" fmla="*/ 293894 h 404002"/>
              <a:gd name="connsiteX72" fmla="*/ 52626 w 352996"/>
              <a:gd name="connsiteY72" fmla="*/ 290655 h 404002"/>
              <a:gd name="connsiteX73" fmla="*/ 52626 w 352996"/>
              <a:gd name="connsiteY73" fmla="*/ 286607 h 404002"/>
              <a:gd name="connsiteX74" fmla="*/ 52626 w 352996"/>
              <a:gd name="connsiteY74" fmla="*/ 284988 h 404002"/>
              <a:gd name="connsiteX75" fmla="*/ 52626 w 352996"/>
              <a:gd name="connsiteY75" fmla="*/ 283369 h 404002"/>
              <a:gd name="connsiteX76" fmla="*/ 52626 w 352996"/>
              <a:gd name="connsiteY76" fmla="*/ 280130 h 404002"/>
              <a:gd name="connsiteX77" fmla="*/ 54245 w 352996"/>
              <a:gd name="connsiteY77" fmla="*/ 277701 h 404002"/>
              <a:gd name="connsiteX78" fmla="*/ 54245 w 352996"/>
              <a:gd name="connsiteY78" fmla="*/ 276082 h 404002"/>
              <a:gd name="connsiteX79" fmla="*/ 54245 w 352996"/>
              <a:gd name="connsiteY79" fmla="*/ 274463 h 404002"/>
              <a:gd name="connsiteX80" fmla="*/ 55864 w 352996"/>
              <a:gd name="connsiteY80" fmla="*/ 268796 h 404002"/>
              <a:gd name="connsiteX81" fmla="*/ 66389 w 352996"/>
              <a:gd name="connsiteY81" fmla="*/ 247745 h 404002"/>
              <a:gd name="connsiteX82" fmla="*/ 96345 w 352996"/>
              <a:gd name="connsiteY82" fmla="*/ 261509 h 404002"/>
              <a:gd name="connsiteX83" fmla="*/ 107680 w 352996"/>
              <a:gd name="connsiteY83" fmla="*/ 124682 h 404002"/>
              <a:gd name="connsiteX84" fmla="*/ 0 w 352996"/>
              <a:gd name="connsiteY84" fmla="*/ 216170 h 404002"/>
              <a:gd name="connsiteX85" fmla="*/ 21050 w 352996"/>
              <a:gd name="connsiteY85" fmla="*/ 225885 h 404002"/>
              <a:gd name="connsiteX86" fmla="*/ 21050 w 352996"/>
              <a:gd name="connsiteY86" fmla="*/ 227505 h 404002"/>
              <a:gd name="connsiteX87" fmla="*/ 17812 w 352996"/>
              <a:gd name="connsiteY87" fmla="*/ 236411 h 404002"/>
              <a:gd name="connsiteX88" fmla="*/ 16193 w 352996"/>
              <a:gd name="connsiteY88" fmla="*/ 241268 h 404002"/>
              <a:gd name="connsiteX89" fmla="*/ 15383 w 352996"/>
              <a:gd name="connsiteY89" fmla="*/ 246126 h 404002"/>
              <a:gd name="connsiteX90" fmla="*/ 13764 w 352996"/>
              <a:gd name="connsiteY90" fmla="*/ 255842 h 404002"/>
              <a:gd name="connsiteX91" fmla="*/ 13764 w 352996"/>
              <a:gd name="connsiteY91" fmla="*/ 265557 h 404002"/>
              <a:gd name="connsiteX92" fmla="*/ 13764 w 352996"/>
              <a:gd name="connsiteY92" fmla="*/ 267986 h 404002"/>
              <a:gd name="connsiteX93" fmla="*/ 13764 w 352996"/>
              <a:gd name="connsiteY93" fmla="*/ 270415 h 404002"/>
              <a:gd name="connsiteX94" fmla="*/ 13764 w 352996"/>
              <a:gd name="connsiteY94" fmla="*/ 275273 h 404002"/>
              <a:gd name="connsiteX95" fmla="*/ 13764 w 352996"/>
              <a:gd name="connsiteY95" fmla="*/ 280130 h 404002"/>
              <a:gd name="connsiteX96" fmla="*/ 13764 w 352996"/>
              <a:gd name="connsiteY96" fmla="*/ 282559 h 404002"/>
              <a:gd name="connsiteX97" fmla="*/ 13764 w 352996"/>
              <a:gd name="connsiteY97" fmla="*/ 284988 h 404002"/>
              <a:gd name="connsiteX98" fmla="*/ 14573 w 352996"/>
              <a:gd name="connsiteY98" fmla="*/ 289036 h 404002"/>
              <a:gd name="connsiteX99" fmla="*/ 14573 w 352996"/>
              <a:gd name="connsiteY99" fmla="*/ 291465 h 404002"/>
              <a:gd name="connsiteX100" fmla="*/ 14573 w 352996"/>
              <a:gd name="connsiteY100" fmla="*/ 292275 h 404002"/>
              <a:gd name="connsiteX101" fmla="*/ 14573 w 352996"/>
              <a:gd name="connsiteY101" fmla="*/ 292275 h 404002"/>
              <a:gd name="connsiteX102" fmla="*/ 14573 w 352996"/>
              <a:gd name="connsiteY102" fmla="*/ 292275 h 404002"/>
              <a:gd name="connsiteX103" fmla="*/ 14573 w 352996"/>
              <a:gd name="connsiteY103" fmla="*/ 293084 h 404002"/>
              <a:gd name="connsiteX104" fmla="*/ 27527 w 352996"/>
              <a:gd name="connsiteY104" fmla="*/ 328708 h 404002"/>
              <a:gd name="connsiteX105" fmla="*/ 48578 w 352996"/>
              <a:gd name="connsiteY105" fmla="*/ 358664 h 404002"/>
              <a:gd name="connsiteX106" fmla="*/ 74486 w 352996"/>
              <a:gd name="connsiteY106" fmla="*/ 380524 h 404002"/>
              <a:gd name="connsiteX107" fmla="*/ 101203 w 352996"/>
              <a:gd name="connsiteY107" fmla="*/ 391049 h 404002"/>
              <a:gd name="connsiteX108" fmla="*/ 97155 w 352996"/>
              <a:gd name="connsiteY108" fmla="*/ 388620 h 404002"/>
              <a:gd name="connsiteX109" fmla="*/ 90678 w 352996"/>
              <a:gd name="connsiteY109" fmla="*/ 384572 h 4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52996" h="404002">
                <a:moveTo>
                  <a:pt x="206454" y="26718"/>
                </a:moveTo>
                <a:cubicBezTo>
                  <a:pt x="206454" y="41291"/>
                  <a:pt x="194310" y="53435"/>
                  <a:pt x="179737" y="53435"/>
                </a:cubicBezTo>
                <a:cubicBezTo>
                  <a:pt x="165163" y="53435"/>
                  <a:pt x="153019" y="41291"/>
                  <a:pt x="153019" y="26718"/>
                </a:cubicBezTo>
                <a:cubicBezTo>
                  <a:pt x="153019" y="12144"/>
                  <a:pt x="165163" y="0"/>
                  <a:pt x="179737" y="0"/>
                </a:cubicBezTo>
                <a:cubicBezTo>
                  <a:pt x="194310" y="0"/>
                  <a:pt x="206454" y="12144"/>
                  <a:pt x="206454" y="26718"/>
                </a:cubicBezTo>
                <a:close/>
                <a:moveTo>
                  <a:pt x="197548" y="263128"/>
                </a:moveTo>
                <a:lnTo>
                  <a:pt x="221837" y="263128"/>
                </a:lnTo>
                <a:lnTo>
                  <a:pt x="177308" y="108490"/>
                </a:lnTo>
                <a:lnTo>
                  <a:pt x="130350" y="263128"/>
                </a:lnTo>
                <a:lnTo>
                  <a:pt x="154638" y="263128"/>
                </a:lnTo>
                <a:lnTo>
                  <a:pt x="179737" y="404003"/>
                </a:lnTo>
                <a:lnTo>
                  <a:pt x="197548" y="263128"/>
                </a:lnTo>
                <a:close/>
                <a:moveTo>
                  <a:pt x="257461" y="385382"/>
                </a:moveTo>
                <a:lnTo>
                  <a:pt x="260699" y="382953"/>
                </a:lnTo>
                <a:lnTo>
                  <a:pt x="263938" y="380524"/>
                </a:lnTo>
                <a:cubicBezTo>
                  <a:pt x="265557" y="378905"/>
                  <a:pt x="267986" y="377285"/>
                  <a:pt x="269605" y="375666"/>
                </a:cubicBezTo>
                <a:cubicBezTo>
                  <a:pt x="276892" y="368379"/>
                  <a:pt x="283369" y="359473"/>
                  <a:pt x="288227" y="350568"/>
                </a:cubicBezTo>
                <a:cubicBezTo>
                  <a:pt x="293084" y="341662"/>
                  <a:pt x="296323" y="331946"/>
                  <a:pt x="298752" y="322231"/>
                </a:cubicBezTo>
                <a:cubicBezTo>
                  <a:pt x="300371" y="312515"/>
                  <a:pt x="301181" y="303609"/>
                  <a:pt x="300371" y="293894"/>
                </a:cubicBezTo>
                <a:cubicBezTo>
                  <a:pt x="300371" y="295513"/>
                  <a:pt x="300371" y="293894"/>
                  <a:pt x="300371" y="293894"/>
                </a:cubicBezTo>
                <a:lnTo>
                  <a:pt x="300371" y="293894"/>
                </a:lnTo>
                <a:cubicBezTo>
                  <a:pt x="300371" y="293894"/>
                  <a:pt x="300371" y="293894"/>
                  <a:pt x="300371" y="293894"/>
                </a:cubicBezTo>
                <a:lnTo>
                  <a:pt x="300371" y="293894"/>
                </a:lnTo>
                <a:cubicBezTo>
                  <a:pt x="300371" y="293084"/>
                  <a:pt x="300371" y="290655"/>
                  <a:pt x="300371" y="290655"/>
                </a:cubicBezTo>
                <a:lnTo>
                  <a:pt x="300371" y="286607"/>
                </a:lnTo>
                <a:cubicBezTo>
                  <a:pt x="300371" y="286607"/>
                  <a:pt x="300371" y="284988"/>
                  <a:pt x="300371" y="284988"/>
                </a:cubicBezTo>
                <a:cubicBezTo>
                  <a:pt x="300371" y="284988"/>
                  <a:pt x="300371" y="283369"/>
                  <a:pt x="300371" y="283369"/>
                </a:cubicBezTo>
                <a:lnTo>
                  <a:pt x="300371" y="280130"/>
                </a:lnTo>
                <a:cubicBezTo>
                  <a:pt x="300371" y="280130"/>
                  <a:pt x="298752" y="277701"/>
                  <a:pt x="298752" y="277701"/>
                </a:cubicBezTo>
                <a:lnTo>
                  <a:pt x="298752" y="276082"/>
                </a:lnTo>
                <a:cubicBezTo>
                  <a:pt x="298752" y="276082"/>
                  <a:pt x="298752" y="274463"/>
                  <a:pt x="298752" y="274463"/>
                </a:cubicBezTo>
                <a:lnTo>
                  <a:pt x="297132" y="268796"/>
                </a:lnTo>
                <a:cubicBezTo>
                  <a:pt x="293894" y="261509"/>
                  <a:pt x="290655" y="254222"/>
                  <a:pt x="286607" y="247745"/>
                </a:cubicBezTo>
                <a:lnTo>
                  <a:pt x="256651" y="261509"/>
                </a:lnTo>
                <a:lnTo>
                  <a:pt x="245316" y="124682"/>
                </a:lnTo>
                <a:lnTo>
                  <a:pt x="352997" y="216170"/>
                </a:lnTo>
                <a:lnTo>
                  <a:pt x="331946" y="225885"/>
                </a:lnTo>
                <a:lnTo>
                  <a:pt x="331946" y="227505"/>
                </a:lnTo>
                <a:cubicBezTo>
                  <a:pt x="333566" y="230743"/>
                  <a:pt x="334375" y="233172"/>
                  <a:pt x="335185" y="236411"/>
                </a:cubicBezTo>
                <a:lnTo>
                  <a:pt x="336804" y="241268"/>
                </a:lnTo>
                <a:cubicBezTo>
                  <a:pt x="336804" y="242888"/>
                  <a:pt x="336804" y="244507"/>
                  <a:pt x="337614" y="246126"/>
                </a:cubicBezTo>
                <a:cubicBezTo>
                  <a:pt x="337614" y="249365"/>
                  <a:pt x="338423" y="252603"/>
                  <a:pt x="339233" y="255842"/>
                </a:cubicBezTo>
                <a:lnTo>
                  <a:pt x="339233" y="265557"/>
                </a:lnTo>
                <a:cubicBezTo>
                  <a:pt x="339233" y="265557"/>
                  <a:pt x="339233" y="267986"/>
                  <a:pt x="339233" y="267986"/>
                </a:cubicBezTo>
                <a:lnTo>
                  <a:pt x="339233" y="270415"/>
                </a:lnTo>
                <a:cubicBezTo>
                  <a:pt x="339233" y="270415"/>
                  <a:pt x="339233" y="275273"/>
                  <a:pt x="339233" y="275273"/>
                </a:cubicBezTo>
                <a:lnTo>
                  <a:pt x="339233" y="280130"/>
                </a:lnTo>
                <a:cubicBezTo>
                  <a:pt x="339233" y="280940"/>
                  <a:pt x="339233" y="281750"/>
                  <a:pt x="339233" y="282559"/>
                </a:cubicBezTo>
                <a:lnTo>
                  <a:pt x="339233" y="284988"/>
                </a:lnTo>
                <a:cubicBezTo>
                  <a:pt x="339233" y="284988"/>
                  <a:pt x="338423" y="289036"/>
                  <a:pt x="338423" y="289036"/>
                </a:cubicBezTo>
                <a:lnTo>
                  <a:pt x="338423" y="291465"/>
                </a:lnTo>
                <a:cubicBezTo>
                  <a:pt x="338423" y="291465"/>
                  <a:pt x="338423" y="292275"/>
                  <a:pt x="338423" y="292275"/>
                </a:cubicBezTo>
                <a:lnTo>
                  <a:pt x="338423" y="292275"/>
                </a:lnTo>
                <a:cubicBezTo>
                  <a:pt x="338423" y="292275"/>
                  <a:pt x="338423" y="292275"/>
                  <a:pt x="338423" y="292275"/>
                </a:cubicBezTo>
                <a:cubicBezTo>
                  <a:pt x="338423" y="292275"/>
                  <a:pt x="338423" y="292275"/>
                  <a:pt x="338423" y="293084"/>
                </a:cubicBezTo>
                <a:cubicBezTo>
                  <a:pt x="335185" y="305229"/>
                  <a:pt x="331137" y="317373"/>
                  <a:pt x="325469" y="328708"/>
                </a:cubicBezTo>
                <a:cubicBezTo>
                  <a:pt x="318992" y="340043"/>
                  <a:pt x="312515" y="349758"/>
                  <a:pt x="304419" y="358664"/>
                </a:cubicBezTo>
                <a:cubicBezTo>
                  <a:pt x="296323" y="367570"/>
                  <a:pt x="287417" y="374856"/>
                  <a:pt x="278511" y="380524"/>
                </a:cubicBezTo>
                <a:cubicBezTo>
                  <a:pt x="270415" y="385382"/>
                  <a:pt x="260699" y="387810"/>
                  <a:pt x="251793" y="391049"/>
                </a:cubicBezTo>
                <a:cubicBezTo>
                  <a:pt x="253413" y="391049"/>
                  <a:pt x="254222" y="389430"/>
                  <a:pt x="255841" y="388620"/>
                </a:cubicBezTo>
                <a:cubicBezTo>
                  <a:pt x="258270" y="387001"/>
                  <a:pt x="259890" y="385382"/>
                  <a:pt x="262318" y="384572"/>
                </a:cubicBezTo>
                <a:close/>
                <a:moveTo>
                  <a:pt x="95536" y="385382"/>
                </a:moveTo>
                <a:lnTo>
                  <a:pt x="92297" y="382953"/>
                </a:lnTo>
                <a:lnTo>
                  <a:pt x="89059" y="380524"/>
                </a:lnTo>
                <a:cubicBezTo>
                  <a:pt x="87439" y="378905"/>
                  <a:pt x="85011" y="377285"/>
                  <a:pt x="83391" y="375666"/>
                </a:cubicBezTo>
                <a:cubicBezTo>
                  <a:pt x="76105" y="368379"/>
                  <a:pt x="69628" y="359473"/>
                  <a:pt x="64770" y="350568"/>
                </a:cubicBezTo>
                <a:cubicBezTo>
                  <a:pt x="59912" y="341662"/>
                  <a:pt x="56674" y="331946"/>
                  <a:pt x="54245" y="322231"/>
                </a:cubicBezTo>
                <a:cubicBezTo>
                  <a:pt x="52626" y="312515"/>
                  <a:pt x="51816" y="303609"/>
                  <a:pt x="52626" y="293894"/>
                </a:cubicBezTo>
                <a:cubicBezTo>
                  <a:pt x="52626" y="295513"/>
                  <a:pt x="52626" y="293894"/>
                  <a:pt x="52626" y="293894"/>
                </a:cubicBezTo>
                <a:lnTo>
                  <a:pt x="52626" y="293894"/>
                </a:lnTo>
                <a:cubicBezTo>
                  <a:pt x="52626" y="293894"/>
                  <a:pt x="52626" y="293894"/>
                  <a:pt x="52626" y="293894"/>
                </a:cubicBezTo>
                <a:lnTo>
                  <a:pt x="52626" y="293894"/>
                </a:lnTo>
                <a:cubicBezTo>
                  <a:pt x="52626" y="293084"/>
                  <a:pt x="52626" y="290655"/>
                  <a:pt x="52626" y="290655"/>
                </a:cubicBezTo>
                <a:lnTo>
                  <a:pt x="52626" y="286607"/>
                </a:lnTo>
                <a:cubicBezTo>
                  <a:pt x="52626" y="286607"/>
                  <a:pt x="52626" y="284988"/>
                  <a:pt x="52626" y="284988"/>
                </a:cubicBezTo>
                <a:cubicBezTo>
                  <a:pt x="52626" y="284988"/>
                  <a:pt x="52626" y="283369"/>
                  <a:pt x="52626" y="283369"/>
                </a:cubicBezTo>
                <a:lnTo>
                  <a:pt x="52626" y="280130"/>
                </a:lnTo>
                <a:cubicBezTo>
                  <a:pt x="52626" y="280130"/>
                  <a:pt x="54245" y="277701"/>
                  <a:pt x="54245" y="277701"/>
                </a:cubicBezTo>
                <a:lnTo>
                  <a:pt x="54245" y="276082"/>
                </a:lnTo>
                <a:cubicBezTo>
                  <a:pt x="54245" y="276082"/>
                  <a:pt x="54245" y="274463"/>
                  <a:pt x="54245" y="274463"/>
                </a:cubicBezTo>
                <a:lnTo>
                  <a:pt x="55864" y="268796"/>
                </a:lnTo>
                <a:cubicBezTo>
                  <a:pt x="59103" y="261509"/>
                  <a:pt x="62341" y="254222"/>
                  <a:pt x="66389" y="247745"/>
                </a:cubicBezTo>
                <a:lnTo>
                  <a:pt x="96345" y="261509"/>
                </a:lnTo>
                <a:lnTo>
                  <a:pt x="107680" y="124682"/>
                </a:lnTo>
                <a:lnTo>
                  <a:pt x="0" y="216170"/>
                </a:lnTo>
                <a:lnTo>
                  <a:pt x="21050" y="225885"/>
                </a:lnTo>
                <a:lnTo>
                  <a:pt x="21050" y="227505"/>
                </a:lnTo>
                <a:cubicBezTo>
                  <a:pt x="19431" y="230743"/>
                  <a:pt x="18621" y="233172"/>
                  <a:pt x="17812" y="236411"/>
                </a:cubicBezTo>
                <a:lnTo>
                  <a:pt x="16193" y="241268"/>
                </a:lnTo>
                <a:cubicBezTo>
                  <a:pt x="16193" y="242888"/>
                  <a:pt x="16193" y="244507"/>
                  <a:pt x="15383" y="246126"/>
                </a:cubicBezTo>
                <a:cubicBezTo>
                  <a:pt x="15383" y="249365"/>
                  <a:pt x="14573" y="252603"/>
                  <a:pt x="13764" y="255842"/>
                </a:cubicBezTo>
                <a:lnTo>
                  <a:pt x="13764" y="265557"/>
                </a:lnTo>
                <a:cubicBezTo>
                  <a:pt x="13764" y="265557"/>
                  <a:pt x="13764" y="267986"/>
                  <a:pt x="13764" y="267986"/>
                </a:cubicBezTo>
                <a:lnTo>
                  <a:pt x="13764" y="270415"/>
                </a:lnTo>
                <a:cubicBezTo>
                  <a:pt x="13764" y="270415"/>
                  <a:pt x="13764" y="275273"/>
                  <a:pt x="13764" y="275273"/>
                </a:cubicBezTo>
                <a:lnTo>
                  <a:pt x="13764" y="280130"/>
                </a:lnTo>
                <a:cubicBezTo>
                  <a:pt x="13764" y="280940"/>
                  <a:pt x="13764" y="281750"/>
                  <a:pt x="13764" y="282559"/>
                </a:cubicBezTo>
                <a:lnTo>
                  <a:pt x="13764" y="284988"/>
                </a:lnTo>
                <a:cubicBezTo>
                  <a:pt x="13764" y="284988"/>
                  <a:pt x="14573" y="289036"/>
                  <a:pt x="14573" y="289036"/>
                </a:cubicBezTo>
                <a:lnTo>
                  <a:pt x="14573" y="291465"/>
                </a:lnTo>
                <a:cubicBezTo>
                  <a:pt x="14573" y="291465"/>
                  <a:pt x="14573" y="292275"/>
                  <a:pt x="14573" y="292275"/>
                </a:cubicBezTo>
                <a:lnTo>
                  <a:pt x="14573" y="292275"/>
                </a:lnTo>
                <a:cubicBezTo>
                  <a:pt x="14573" y="292275"/>
                  <a:pt x="14573" y="292275"/>
                  <a:pt x="14573" y="292275"/>
                </a:cubicBezTo>
                <a:cubicBezTo>
                  <a:pt x="14573" y="292275"/>
                  <a:pt x="14573" y="292275"/>
                  <a:pt x="14573" y="293084"/>
                </a:cubicBezTo>
                <a:cubicBezTo>
                  <a:pt x="17812" y="305229"/>
                  <a:pt x="21860" y="317373"/>
                  <a:pt x="27527" y="328708"/>
                </a:cubicBezTo>
                <a:cubicBezTo>
                  <a:pt x="34004" y="340043"/>
                  <a:pt x="40481" y="349758"/>
                  <a:pt x="48578" y="358664"/>
                </a:cubicBezTo>
                <a:cubicBezTo>
                  <a:pt x="56674" y="367570"/>
                  <a:pt x="65580" y="374856"/>
                  <a:pt x="74486" y="380524"/>
                </a:cubicBezTo>
                <a:cubicBezTo>
                  <a:pt x="82582" y="385382"/>
                  <a:pt x="92297" y="387810"/>
                  <a:pt x="101203" y="391049"/>
                </a:cubicBezTo>
                <a:cubicBezTo>
                  <a:pt x="99584" y="391049"/>
                  <a:pt x="98774" y="389430"/>
                  <a:pt x="97155" y="388620"/>
                </a:cubicBezTo>
                <a:cubicBezTo>
                  <a:pt x="94726" y="387001"/>
                  <a:pt x="93107" y="385382"/>
                  <a:pt x="90678" y="384572"/>
                </a:cubicBezTo>
                <a:close/>
              </a:path>
            </a:pathLst>
          </a:custGeom>
          <a:noFill/>
          <a:ln w="12700" cap="rnd">
            <a:solidFill>
              <a:srgbClr val="6A1348"/>
            </a:solidFill>
            <a:prstDash val="solid"/>
            <a:round/>
          </a:ln>
        </p:spPr>
        <p:txBody>
          <a:bodyPr rtlCol="0" anchor="ctr"/>
          <a:lstStyle/>
          <a:p>
            <a:endParaRPr lang="en-US" dirty="0"/>
          </a:p>
        </p:txBody>
      </p:sp>
      <p:sp>
        <p:nvSpPr>
          <p:cNvPr id="4" name="Title 1">
            <a:extLst>
              <a:ext uri="{FF2B5EF4-FFF2-40B4-BE49-F238E27FC236}">
                <a16:creationId xmlns:a16="http://schemas.microsoft.com/office/drawing/2014/main" id="{17918600-8809-B55F-D4D5-FB41DA1B80C1}"/>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18A54B09-1873-DBE8-61C9-57450975C905}"/>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4953502"/>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o Now">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A6C55CDA-F380-5DDC-48E5-CFB9945AA77C}"/>
              </a:ext>
            </a:extLst>
          </p:cNvPr>
          <p:cNvSpPr/>
          <p:nvPr userDrawn="1"/>
        </p:nvSpPr>
        <p:spPr>
          <a:xfrm>
            <a:off x="552449"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5" name="Rounded Rectangle 4">
            <a:extLst>
              <a:ext uri="{FF2B5EF4-FFF2-40B4-BE49-F238E27FC236}">
                <a16:creationId xmlns:a16="http://schemas.microsoft.com/office/drawing/2014/main" id="{EECC5864-8B04-24A6-8C73-08BA4AD7C895}"/>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Title Placeholder 1">
            <a:extLst>
              <a:ext uri="{FF2B5EF4-FFF2-40B4-BE49-F238E27FC236}">
                <a16:creationId xmlns:a16="http://schemas.microsoft.com/office/drawing/2014/main" id="{71455ED2-1200-F7F3-DED1-85460A9BE6BF}"/>
              </a:ext>
            </a:extLst>
          </p:cNvPr>
          <p:cNvSpPr txBox="1">
            <a:spLocks/>
          </p:cNvSpPr>
          <p:nvPr userDrawn="1"/>
        </p:nvSpPr>
        <p:spPr>
          <a:xfrm>
            <a:off x="8000007" y="195979"/>
            <a:ext cx="3195216"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افعل الآن</a:t>
            </a:r>
            <a:endParaRPr lang="en-US" sz="3200" dirty="0">
              <a:solidFill>
                <a:schemeClr val="bg1"/>
              </a:solidFill>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6BDD102F-3EB1-18B5-F30E-EF55C886EE3A}"/>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Freeform 7">
            <a:extLst>
              <a:ext uri="{FF2B5EF4-FFF2-40B4-BE49-F238E27FC236}">
                <a16:creationId xmlns:a16="http://schemas.microsoft.com/office/drawing/2014/main" id="{D4173D03-FE0F-9C16-B2AB-DFFC575CEE4D}"/>
              </a:ext>
            </a:extLst>
          </p:cNvPr>
          <p:cNvSpPr/>
          <p:nvPr userDrawn="1"/>
        </p:nvSpPr>
        <p:spPr>
          <a:xfrm>
            <a:off x="11473719" y="306740"/>
            <a:ext cx="334836" cy="385200"/>
          </a:xfrm>
          <a:custGeom>
            <a:avLst/>
            <a:gdLst>
              <a:gd name="connsiteX0" fmla="*/ 206454 w 352996"/>
              <a:gd name="connsiteY0" fmla="*/ 26718 h 404002"/>
              <a:gd name="connsiteX1" fmla="*/ 179737 w 352996"/>
              <a:gd name="connsiteY1" fmla="*/ 53435 h 404002"/>
              <a:gd name="connsiteX2" fmla="*/ 153019 w 352996"/>
              <a:gd name="connsiteY2" fmla="*/ 26718 h 404002"/>
              <a:gd name="connsiteX3" fmla="*/ 179737 w 352996"/>
              <a:gd name="connsiteY3" fmla="*/ 0 h 404002"/>
              <a:gd name="connsiteX4" fmla="*/ 206454 w 352996"/>
              <a:gd name="connsiteY4" fmla="*/ 26718 h 404002"/>
              <a:gd name="connsiteX5" fmla="*/ 197548 w 352996"/>
              <a:gd name="connsiteY5" fmla="*/ 263128 h 404002"/>
              <a:gd name="connsiteX6" fmla="*/ 221837 w 352996"/>
              <a:gd name="connsiteY6" fmla="*/ 263128 h 404002"/>
              <a:gd name="connsiteX7" fmla="*/ 177308 w 352996"/>
              <a:gd name="connsiteY7" fmla="*/ 108490 h 404002"/>
              <a:gd name="connsiteX8" fmla="*/ 130350 w 352996"/>
              <a:gd name="connsiteY8" fmla="*/ 263128 h 404002"/>
              <a:gd name="connsiteX9" fmla="*/ 154638 w 352996"/>
              <a:gd name="connsiteY9" fmla="*/ 263128 h 404002"/>
              <a:gd name="connsiteX10" fmla="*/ 179737 w 352996"/>
              <a:gd name="connsiteY10" fmla="*/ 404003 h 404002"/>
              <a:gd name="connsiteX11" fmla="*/ 197548 w 352996"/>
              <a:gd name="connsiteY11" fmla="*/ 263128 h 404002"/>
              <a:gd name="connsiteX12" fmla="*/ 257461 w 352996"/>
              <a:gd name="connsiteY12" fmla="*/ 385382 h 404002"/>
              <a:gd name="connsiteX13" fmla="*/ 260699 w 352996"/>
              <a:gd name="connsiteY13" fmla="*/ 382953 h 404002"/>
              <a:gd name="connsiteX14" fmla="*/ 263938 w 352996"/>
              <a:gd name="connsiteY14" fmla="*/ 380524 h 404002"/>
              <a:gd name="connsiteX15" fmla="*/ 269605 w 352996"/>
              <a:gd name="connsiteY15" fmla="*/ 375666 h 404002"/>
              <a:gd name="connsiteX16" fmla="*/ 288227 w 352996"/>
              <a:gd name="connsiteY16" fmla="*/ 350568 h 404002"/>
              <a:gd name="connsiteX17" fmla="*/ 298752 w 352996"/>
              <a:gd name="connsiteY17" fmla="*/ 322231 h 404002"/>
              <a:gd name="connsiteX18" fmla="*/ 300371 w 352996"/>
              <a:gd name="connsiteY18" fmla="*/ 293894 h 404002"/>
              <a:gd name="connsiteX19" fmla="*/ 300371 w 352996"/>
              <a:gd name="connsiteY19" fmla="*/ 293894 h 404002"/>
              <a:gd name="connsiteX20" fmla="*/ 300371 w 352996"/>
              <a:gd name="connsiteY20" fmla="*/ 293894 h 404002"/>
              <a:gd name="connsiteX21" fmla="*/ 300371 w 352996"/>
              <a:gd name="connsiteY21" fmla="*/ 293894 h 404002"/>
              <a:gd name="connsiteX22" fmla="*/ 300371 w 352996"/>
              <a:gd name="connsiteY22" fmla="*/ 293894 h 404002"/>
              <a:gd name="connsiteX23" fmla="*/ 300371 w 352996"/>
              <a:gd name="connsiteY23" fmla="*/ 290655 h 404002"/>
              <a:gd name="connsiteX24" fmla="*/ 300371 w 352996"/>
              <a:gd name="connsiteY24" fmla="*/ 286607 h 404002"/>
              <a:gd name="connsiteX25" fmla="*/ 300371 w 352996"/>
              <a:gd name="connsiteY25" fmla="*/ 284988 h 404002"/>
              <a:gd name="connsiteX26" fmla="*/ 300371 w 352996"/>
              <a:gd name="connsiteY26" fmla="*/ 283369 h 404002"/>
              <a:gd name="connsiteX27" fmla="*/ 300371 w 352996"/>
              <a:gd name="connsiteY27" fmla="*/ 280130 h 404002"/>
              <a:gd name="connsiteX28" fmla="*/ 298752 w 352996"/>
              <a:gd name="connsiteY28" fmla="*/ 277701 h 404002"/>
              <a:gd name="connsiteX29" fmla="*/ 298752 w 352996"/>
              <a:gd name="connsiteY29" fmla="*/ 276082 h 404002"/>
              <a:gd name="connsiteX30" fmla="*/ 298752 w 352996"/>
              <a:gd name="connsiteY30" fmla="*/ 274463 h 404002"/>
              <a:gd name="connsiteX31" fmla="*/ 297132 w 352996"/>
              <a:gd name="connsiteY31" fmla="*/ 268796 h 404002"/>
              <a:gd name="connsiteX32" fmla="*/ 286607 w 352996"/>
              <a:gd name="connsiteY32" fmla="*/ 247745 h 404002"/>
              <a:gd name="connsiteX33" fmla="*/ 256651 w 352996"/>
              <a:gd name="connsiteY33" fmla="*/ 261509 h 404002"/>
              <a:gd name="connsiteX34" fmla="*/ 245316 w 352996"/>
              <a:gd name="connsiteY34" fmla="*/ 124682 h 404002"/>
              <a:gd name="connsiteX35" fmla="*/ 352997 w 352996"/>
              <a:gd name="connsiteY35" fmla="*/ 216170 h 404002"/>
              <a:gd name="connsiteX36" fmla="*/ 331946 w 352996"/>
              <a:gd name="connsiteY36" fmla="*/ 225885 h 404002"/>
              <a:gd name="connsiteX37" fmla="*/ 331946 w 352996"/>
              <a:gd name="connsiteY37" fmla="*/ 227505 h 404002"/>
              <a:gd name="connsiteX38" fmla="*/ 335185 w 352996"/>
              <a:gd name="connsiteY38" fmla="*/ 236411 h 404002"/>
              <a:gd name="connsiteX39" fmla="*/ 336804 w 352996"/>
              <a:gd name="connsiteY39" fmla="*/ 241268 h 404002"/>
              <a:gd name="connsiteX40" fmla="*/ 337614 w 352996"/>
              <a:gd name="connsiteY40" fmla="*/ 246126 h 404002"/>
              <a:gd name="connsiteX41" fmla="*/ 339233 w 352996"/>
              <a:gd name="connsiteY41" fmla="*/ 255842 h 404002"/>
              <a:gd name="connsiteX42" fmla="*/ 339233 w 352996"/>
              <a:gd name="connsiteY42" fmla="*/ 265557 h 404002"/>
              <a:gd name="connsiteX43" fmla="*/ 339233 w 352996"/>
              <a:gd name="connsiteY43" fmla="*/ 267986 h 404002"/>
              <a:gd name="connsiteX44" fmla="*/ 339233 w 352996"/>
              <a:gd name="connsiteY44" fmla="*/ 270415 h 404002"/>
              <a:gd name="connsiteX45" fmla="*/ 339233 w 352996"/>
              <a:gd name="connsiteY45" fmla="*/ 275273 h 404002"/>
              <a:gd name="connsiteX46" fmla="*/ 339233 w 352996"/>
              <a:gd name="connsiteY46" fmla="*/ 280130 h 404002"/>
              <a:gd name="connsiteX47" fmla="*/ 339233 w 352996"/>
              <a:gd name="connsiteY47" fmla="*/ 282559 h 404002"/>
              <a:gd name="connsiteX48" fmla="*/ 339233 w 352996"/>
              <a:gd name="connsiteY48" fmla="*/ 284988 h 404002"/>
              <a:gd name="connsiteX49" fmla="*/ 338423 w 352996"/>
              <a:gd name="connsiteY49" fmla="*/ 289036 h 404002"/>
              <a:gd name="connsiteX50" fmla="*/ 338423 w 352996"/>
              <a:gd name="connsiteY50" fmla="*/ 291465 h 404002"/>
              <a:gd name="connsiteX51" fmla="*/ 338423 w 352996"/>
              <a:gd name="connsiteY51" fmla="*/ 292275 h 404002"/>
              <a:gd name="connsiteX52" fmla="*/ 338423 w 352996"/>
              <a:gd name="connsiteY52" fmla="*/ 292275 h 404002"/>
              <a:gd name="connsiteX53" fmla="*/ 338423 w 352996"/>
              <a:gd name="connsiteY53" fmla="*/ 292275 h 404002"/>
              <a:gd name="connsiteX54" fmla="*/ 338423 w 352996"/>
              <a:gd name="connsiteY54" fmla="*/ 293084 h 404002"/>
              <a:gd name="connsiteX55" fmla="*/ 325469 w 352996"/>
              <a:gd name="connsiteY55" fmla="*/ 328708 h 404002"/>
              <a:gd name="connsiteX56" fmla="*/ 304419 w 352996"/>
              <a:gd name="connsiteY56" fmla="*/ 358664 h 404002"/>
              <a:gd name="connsiteX57" fmla="*/ 278511 w 352996"/>
              <a:gd name="connsiteY57" fmla="*/ 380524 h 404002"/>
              <a:gd name="connsiteX58" fmla="*/ 251793 w 352996"/>
              <a:gd name="connsiteY58" fmla="*/ 391049 h 404002"/>
              <a:gd name="connsiteX59" fmla="*/ 255841 w 352996"/>
              <a:gd name="connsiteY59" fmla="*/ 388620 h 404002"/>
              <a:gd name="connsiteX60" fmla="*/ 262318 w 352996"/>
              <a:gd name="connsiteY60" fmla="*/ 384572 h 404002"/>
              <a:gd name="connsiteX61" fmla="*/ 95536 w 352996"/>
              <a:gd name="connsiteY61" fmla="*/ 385382 h 404002"/>
              <a:gd name="connsiteX62" fmla="*/ 92297 w 352996"/>
              <a:gd name="connsiteY62" fmla="*/ 382953 h 404002"/>
              <a:gd name="connsiteX63" fmla="*/ 89059 w 352996"/>
              <a:gd name="connsiteY63" fmla="*/ 380524 h 404002"/>
              <a:gd name="connsiteX64" fmla="*/ 83391 w 352996"/>
              <a:gd name="connsiteY64" fmla="*/ 375666 h 404002"/>
              <a:gd name="connsiteX65" fmla="*/ 64770 w 352996"/>
              <a:gd name="connsiteY65" fmla="*/ 350568 h 404002"/>
              <a:gd name="connsiteX66" fmla="*/ 54245 w 352996"/>
              <a:gd name="connsiteY66" fmla="*/ 322231 h 404002"/>
              <a:gd name="connsiteX67" fmla="*/ 52626 w 352996"/>
              <a:gd name="connsiteY67" fmla="*/ 293894 h 404002"/>
              <a:gd name="connsiteX68" fmla="*/ 52626 w 352996"/>
              <a:gd name="connsiteY68" fmla="*/ 293894 h 404002"/>
              <a:gd name="connsiteX69" fmla="*/ 52626 w 352996"/>
              <a:gd name="connsiteY69" fmla="*/ 293894 h 404002"/>
              <a:gd name="connsiteX70" fmla="*/ 52626 w 352996"/>
              <a:gd name="connsiteY70" fmla="*/ 293894 h 404002"/>
              <a:gd name="connsiteX71" fmla="*/ 52626 w 352996"/>
              <a:gd name="connsiteY71" fmla="*/ 293894 h 404002"/>
              <a:gd name="connsiteX72" fmla="*/ 52626 w 352996"/>
              <a:gd name="connsiteY72" fmla="*/ 290655 h 404002"/>
              <a:gd name="connsiteX73" fmla="*/ 52626 w 352996"/>
              <a:gd name="connsiteY73" fmla="*/ 286607 h 404002"/>
              <a:gd name="connsiteX74" fmla="*/ 52626 w 352996"/>
              <a:gd name="connsiteY74" fmla="*/ 284988 h 404002"/>
              <a:gd name="connsiteX75" fmla="*/ 52626 w 352996"/>
              <a:gd name="connsiteY75" fmla="*/ 283369 h 404002"/>
              <a:gd name="connsiteX76" fmla="*/ 52626 w 352996"/>
              <a:gd name="connsiteY76" fmla="*/ 280130 h 404002"/>
              <a:gd name="connsiteX77" fmla="*/ 54245 w 352996"/>
              <a:gd name="connsiteY77" fmla="*/ 277701 h 404002"/>
              <a:gd name="connsiteX78" fmla="*/ 54245 w 352996"/>
              <a:gd name="connsiteY78" fmla="*/ 276082 h 404002"/>
              <a:gd name="connsiteX79" fmla="*/ 54245 w 352996"/>
              <a:gd name="connsiteY79" fmla="*/ 274463 h 404002"/>
              <a:gd name="connsiteX80" fmla="*/ 55864 w 352996"/>
              <a:gd name="connsiteY80" fmla="*/ 268796 h 404002"/>
              <a:gd name="connsiteX81" fmla="*/ 66389 w 352996"/>
              <a:gd name="connsiteY81" fmla="*/ 247745 h 404002"/>
              <a:gd name="connsiteX82" fmla="*/ 96345 w 352996"/>
              <a:gd name="connsiteY82" fmla="*/ 261509 h 404002"/>
              <a:gd name="connsiteX83" fmla="*/ 107680 w 352996"/>
              <a:gd name="connsiteY83" fmla="*/ 124682 h 404002"/>
              <a:gd name="connsiteX84" fmla="*/ 0 w 352996"/>
              <a:gd name="connsiteY84" fmla="*/ 216170 h 404002"/>
              <a:gd name="connsiteX85" fmla="*/ 21050 w 352996"/>
              <a:gd name="connsiteY85" fmla="*/ 225885 h 404002"/>
              <a:gd name="connsiteX86" fmla="*/ 21050 w 352996"/>
              <a:gd name="connsiteY86" fmla="*/ 227505 h 404002"/>
              <a:gd name="connsiteX87" fmla="*/ 17812 w 352996"/>
              <a:gd name="connsiteY87" fmla="*/ 236411 h 404002"/>
              <a:gd name="connsiteX88" fmla="*/ 16193 w 352996"/>
              <a:gd name="connsiteY88" fmla="*/ 241268 h 404002"/>
              <a:gd name="connsiteX89" fmla="*/ 15383 w 352996"/>
              <a:gd name="connsiteY89" fmla="*/ 246126 h 404002"/>
              <a:gd name="connsiteX90" fmla="*/ 13764 w 352996"/>
              <a:gd name="connsiteY90" fmla="*/ 255842 h 404002"/>
              <a:gd name="connsiteX91" fmla="*/ 13764 w 352996"/>
              <a:gd name="connsiteY91" fmla="*/ 265557 h 404002"/>
              <a:gd name="connsiteX92" fmla="*/ 13764 w 352996"/>
              <a:gd name="connsiteY92" fmla="*/ 267986 h 404002"/>
              <a:gd name="connsiteX93" fmla="*/ 13764 w 352996"/>
              <a:gd name="connsiteY93" fmla="*/ 270415 h 404002"/>
              <a:gd name="connsiteX94" fmla="*/ 13764 w 352996"/>
              <a:gd name="connsiteY94" fmla="*/ 275273 h 404002"/>
              <a:gd name="connsiteX95" fmla="*/ 13764 w 352996"/>
              <a:gd name="connsiteY95" fmla="*/ 280130 h 404002"/>
              <a:gd name="connsiteX96" fmla="*/ 13764 w 352996"/>
              <a:gd name="connsiteY96" fmla="*/ 282559 h 404002"/>
              <a:gd name="connsiteX97" fmla="*/ 13764 w 352996"/>
              <a:gd name="connsiteY97" fmla="*/ 284988 h 404002"/>
              <a:gd name="connsiteX98" fmla="*/ 14573 w 352996"/>
              <a:gd name="connsiteY98" fmla="*/ 289036 h 404002"/>
              <a:gd name="connsiteX99" fmla="*/ 14573 w 352996"/>
              <a:gd name="connsiteY99" fmla="*/ 291465 h 404002"/>
              <a:gd name="connsiteX100" fmla="*/ 14573 w 352996"/>
              <a:gd name="connsiteY100" fmla="*/ 292275 h 404002"/>
              <a:gd name="connsiteX101" fmla="*/ 14573 w 352996"/>
              <a:gd name="connsiteY101" fmla="*/ 292275 h 404002"/>
              <a:gd name="connsiteX102" fmla="*/ 14573 w 352996"/>
              <a:gd name="connsiteY102" fmla="*/ 292275 h 404002"/>
              <a:gd name="connsiteX103" fmla="*/ 14573 w 352996"/>
              <a:gd name="connsiteY103" fmla="*/ 293084 h 404002"/>
              <a:gd name="connsiteX104" fmla="*/ 27527 w 352996"/>
              <a:gd name="connsiteY104" fmla="*/ 328708 h 404002"/>
              <a:gd name="connsiteX105" fmla="*/ 48578 w 352996"/>
              <a:gd name="connsiteY105" fmla="*/ 358664 h 404002"/>
              <a:gd name="connsiteX106" fmla="*/ 74486 w 352996"/>
              <a:gd name="connsiteY106" fmla="*/ 380524 h 404002"/>
              <a:gd name="connsiteX107" fmla="*/ 101203 w 352996"/>
              <a:gd name="connsiteY107" fmla="*/ 391049 h 404002"/>
              <a:gd name="connsiteX108" fmla="*/ 97155 w 352996"/>
              <a:gd name="connsiteY108" fmla="*/ 388620 h 404002"/>
              <a:gd name="connsiteX109" fmla="*/ 90678 w 352996"/>
              <a:gd name="connsiteY109" fmla="*/ 384572 h 4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52996" h="404002">
                <a:moveTo>
                  <a:pt x="206454" y="26718"/>
                </a:moveTo>
                <a:cubicBezTo>
                  <a:pt x="206454" y="41291"/>
                  <a:pt x="194310" y="53435"/>
                  <a:pt x="179737" y="53435"/>
                </a:cubicBezTo>
                <a:cubicBezTo>
                  <a:pt x="165163" y="53435"/>
                  <a:pt x="153019" y="41291"/>
                  <a:pt x="153019" y="26718"/>
                </a:cubicBezTo>
                <a:cubicBezTo>
                  <a:pt x="153019" y="12144"/>
                  <a:pt x="165163" y="0"/>
                  <a:pt x="179737" y="0"/>
                </a:cubicBezTo>
                <a:cubicBezTo>
                  <a:pt x="194310" y="0"/>
                  <a:pt x="206454" y="12144"/>
                  <a:pt x="206454" y="26718"/>
                </a:cubicBezTo>
                <a:close/>
                <a:moveTo>
                  <a:pt x="197548" y="263128"/>
                </a:moveTo>
                <a:lnTo>
                  <a:pt x="221837" y="263128"/>
                </a:lnTo>
                <a:lnTo>
                  <a:pt x="177308" y="108490"/>
                </a:lnTo>
                <a:lnTo>
                  <a:pt x="130350" y="263128"/>
                </a:lnTo>
                <a:lnTo>
                  <a:pt x="154638" y="263128"/>
                </a:lnTo>
                <a:lnTo>
                  <a:pt x="179737" y="404003"/>
                </a:lnTo>
                <a:lnTo>
                  <a:pt x="197548" y="263128"/>
                </a:lnTo>
                <a:close/>
                <a:moveTo>
                  <a:pt x="257461" y="385382"/>
                </a:moveTo>
                <a:lnTo>
                  <a:pt x="260699" y="382953"/>
                </a:lnTo>
                <a:lnTo>
                  <a:pt x="263938" y="380524"/>
                </a:lnTo>
                <a:cubicBezTo>
                  <a:pt x="265557" y="378905"/>
                  <a:pt x="267986" y="377285"/>
                  <a:pt x="269605" y="375666"/>
                </a:cubicBezTo>
                <a:cubicBezTo>
                  <a:pt x="276892" y="368379"/>
                  <a:pt x="283369" y="359473"/>
                  <a:pt x="288227" y="350568"/>
                </a:cubicBezTo>
                <a:cubicBezTo>
                  <a:pt x="293084" y="341662"/>
                  <a:pt x="296323" y="331946"/>
                  <a:pt x="298752" y="322231"/>
                </a:cubicBezTo>
                <a:cubicBezTo>
                  <a:pt x="300371" y="312515"/>
                  <a:pt x="301181" y="303609"/>
                  <a:pt x="300371" y="293894"/>
                </a:cubicBezTo>
                <a:cubicBezTo>
                  <a:pt x="300371" y="295513"/>
                  <a:pt x="300371" y="293894"/>
                  <a:pt x="300371" y="293894"/>
                </a:cubicBezTo>
                <a:lnTo>
                  <a:pt x="300371" y="293894"/>
                </a:lnTo>
                <a:cubicBezTo>
                  <a:pt x="300371" y="293894"/>
                  <a:pt x="300371" y="293894"/>
                  <a:pt x="300371" y="293894"/>
                </a:cubicBezTo>
                <a:lnTo>
                  <a:pt x="300371" y="293894"/>
                </a:lnTo>
                <a:cubicBezTo>
                  <a:pt x="300371" y="293084"/>
                  <a:pt x="300371" y="290655"/>
                  <a:pt x="300371" y="290655"/>
                </a:cubicBezTo>
                <a:lnTo>
                  <a:pt x="300371" y="286607"/>
                </a:lnTo>
                <a:cubicBezTo>
                  <a:pt x="300371" y="286607"/>
                  <a:pt x="300371" y="284988"/>
                  <a:pt x="300371" y="284988"/>
                </a:cubicBezTo>
                <a:cubicBezTo>
                  <a:pt x="300371" y="284988"/>
                  <a:pt x="300371" y="283369"/>
                  <a:pt x="300371" y="283369"/>
                </a:cubicBezTo>
                <a:lnTo>
                  <a:pt x="300371" y="280130"/>
                </a:lnTo>
                <a:cubicBezTo>
                  <a:pt x="300371" y="280130"/>
                  <a:pt x="298752" y="277701"/>
                  <a:pt x="298752" y="277701"/>
                </a:cubicBezTo>
                <a:lnTo>
                  <a:pt x="298752" y="276082"/>
                </a:lnTo>
                <a:cubicBezTo>
                  <a:pt x="298752" y="276082"/>
                  <a:pt x="298752" y="274463"/>
                  <a:pt x="298752" y="274463"/>
                </a:cubicBezTo>
                <a:lnTo>
                  <a:pt x="297132" y="268796"/>
                </a:lnTo>
                <a:cubicBezTo>
                  <a:pt x="293894" y="261509"/>
                  <a:pt x="290655" y="254222"/>
                  <a:pt x="286607" y="247745"/>
                </a:cubicBezTo>
                <a:lnTo>
                  <a:pt x="256651" y="261509"/>
                </a:lnTo>
                <a:lnTo>
                  <a:pt x="245316" y="124682"/>
                </a:lnTo>
                <a:lnTo>
                  <a:pt x="352997" y="216170"/>
                </a:lnTo>
                <a:lnTo>
                  <a:pt x="331946" y="225885"/>
                </a:lnTo>
                <a:lnTo>
                  <a:pt x="331946" y="227505"/>
                </a:lnTo>
                <a:cubicBezTo>
                  <a:pt x="333566" y="230743"/>
                  <a:pt x="334375" y="233172"/>
                  <a:pt x="335185" y="236411"/>
                </a:cubicBezTo>
                <a:lnTo>
                  <a:pt x="336804" y="241268"/>
                </a:lnTo>
                <a:cubicBezTo>
                  <a:pt x="336804" y="242888"/>
                  <a:pt x="336804" y="244507"/>
                  <a:pt x="337614" y="246126"/>
                </a:cubicBezTo>
                <a:cubicBezTo>
                  <a:pt x="337614" y="249365"/>
                  <a:pt x="338423" y="252603"/>
                  <a:pt x="339233" y="255842"/>
                </a:cubicBezTo>
                <a:lnTo>
                  <a:pt x="339233" y="265557"/>
                </a:lnTo>
                <a:cubicBezTo>
                  <a:pt x="339233" y="265557"/>
                  <a:pt x="339233" y="267986"/>
                  <a:pt x="339233" y="267986"/>
                </a:cubicBezTo>
                <a:lnTo>
                  <a:pt x="339233" y="270415"/>
                </a:lnTo>
                <a:cubicBezTo>
                  <a:pt x="339233" y="270415"/>
                  <a:pt x="339233" y="275273"/>
                  <a:pt x="339233" y="275273"/>
                </a:cubicBezTo>
                <a:lnTo>
                  <a:pt x="339233" y="280130"/>
                </a:lnTo>
                <a:cubicBezTo>
                  <a:pt x="339233" y="280940"/>
                  <a:pt x="339233" y="281750"/>
                  <a:pt x="339233" y="282559"/>
                </a:cubicBezTo>
                <a:lnTo>
                  <a:pt x="339233" y="284988"/>
                </a:lnTo>
                <a:cubicBezTo>
                  <a:pt x="339233" y="284988"/>
                  <a:pt x="338423" y="289036"/>
                  <a:pt x="338423" y="289036"/>
                </a:cubicBezTo>
                <a:lnTo>
                  <a:pt x="338423" y="291465"/>
                </a:lnTo>
                <a:cubicBezTo>
                  <a:pt x="338423" y="291465"/>
                  <a:pt x="338423" y="292275"/>
                  <a:pt x="338423" y="292275"/>
                </a:cubicBezTo>
                <a:lnTo>
                  <a:pt x="338423" y="292275"/>
                </a:lnTo>
                <a:cubicBezTo>
                  <a:pt x="338423" y="292275"/>
                  <a:pt x="338423" y="292275"/>
                  <a:pt x="338423" y="292275"/>
                </a:cubicBezTo>
                <a:cubicBezTo>
                  <a:pt x="338423" y="292275"/>
                  <a:pt x="338423" y="292275"/>
                  <a:pt x="338423" y="293084"/>
                </a:cubicBezTo>
                <a:cubicBezTo>
                  <a:pt x="335185" y="305229"/>
                  <a:pt x="331137" y="317373"/>
                  <a:pt x="325469" y="328708"/>
                </a:cubicBezTo>
                <a:cubicBezTo>
                  <a:pt x="318992" y="340043"/>
                  <a:pt x="312515" y="349758"/>
                  <a:pt x="304419" y="358664"/>
                </a:cubicBezTo>
                <a:cubicBezTo>
                  <a:pt x="296323" y="367570"/>
                  <a:pt x="287417" y="374856"/>
                  <a:pt x="278511" y="380524"/>
                </a:cubicBezTo>
                <a:cubicBezTo>
                  <a:pt x="270415" y="385382"/>
                  <a:pt x="260699" y="387810"/>
                  <a:pt x="251793" y="391049"/>
                </a:cubicBezTo>
                <a:cubicBezTo>
                  <a:pt x="253413" y="391049"/>
                  <a:pt x="254222" y="389430"/>
                  <a:pt x="255841" y="388620"/>
                </a:cubicBezTo>
                <a:cubicBezTo>
                  <a:pt x="258270" y="387001"/>
                  <a:pt x="259890" y="385382"/>
                  <a:pt x="262318" y="384572"/>
                </a:cubicBezTo>
                <a:close/>
                <a:moveTo>
                  <a:pt x="95536" y="385382"/>
                </a:moveTo>
                <a:lnTo>
                  <a:pt x="92297" y="382953"/>
                </a:lnTo>
                <a:lnTo>
                  <a:pt x="89059" y="380524"/>
                </a:lnTo>
                <a:cubicBezTo>
                  <a:pt x="87439" y="378905"/>
                  <a:pt x="85011" y="377285"/>
                  <a:pt x="83391" y="375666"/>
                </a:cubicBezTo>
                <a:cubicBezTo>
                  <a:pt x="76105" y="368379"/>
                  <a:pt x="69628" y="359473"/>
                  <a:pt x="64770" y="350568"/>
                </a:cubicBezTo>
                <a:cubicBezTo>
                  <a:pt x="59912" y="341662"/>
                  <a:pt x="56674" y="331946"/>
                  <a:pt x="54245" y="322231"/>
                </a:cubicBezTo>
                <a:cubicBezTo>
                  <a:pt x="52626" y="312515"/>
                  <a:pt x="51816" y="303609"/>
                  <a:pt x="52626" y="293894"/>
                </a:cubicBezTo>
                <a:cubicBezTo>
                  <a:pt x="52626" y="295513"/>
                  <a:pt x="52626" y="293894"/>
                  <a:pt x="52626" y="293894"/>
                </a:cubicBezTo>
                <a:lnTo>
                  <a:pt x="52626" y="293894"/>
                </a:lnTo>
                <a:cubicBezTo>
                  <a:pt x="52626" y="293894"/>
                  <a:pt x="52626" y="293894"/>
                  <a:pt x="52626" y="293894"/>
                </a:cubicBezTo>
                <a:lnTo>
                  <a:pt x="52626" y="293894"/>
                </a:lnTo>
                <a:cubicBezTo>
                  <a:pt x="52626" y="293084"/>
                  <a:pt x="52626" y="290655"/>
                  <a:pt x="52626" y="290655"/>
                </a:cubicBezTo>
                <a:lnTo>
                  <a:pt x="52626" y="286607"/>
                </a:lnTo>
                <a:cubicBezTo>
                  <a:pt x="52626" y="286607"/>
                  <a:pt x="52626" y="284988"/>
                  <a:pt x="52626" y="284988"/>
                </a:cubicBezTo>
                <a:cubicBezTo>
                  <a:pt x="52626" y="284988"/>
                  <a:pt x="52626" y="283369"/>
                  <a:pt x="52626" y="283369"/>
                </a:cubicBezTo>
                <a:lnTo>
                  <a:pt x="52626" y="280130"/>
                </a:lnTo>
                <a:cubicBezTo>
                  <a:pt x="52626" y="280130"/>
                  <a:pt x="54245" y="277701"/>
                  <a:pt x="54245" y="277701"/>
                </a:cubicBezTo>
                <a:lnTo>
                  <a:pt x="54245" y="276082"/>
                </a:lnTo>
                <a:cubicBezTo>
                  <a:pt x="54245" y="276082"/>
                  <a:pt x="54245" y="274463"/>
                  <a:pt x="54245" y="274463"/>
                </a:cubicBezTo>
                <a:lnTo>
                  <a:pt x="55864" y="268796"/>
                </a:lnTo>
                <a:cubicBezTo>
                  <a:pt x="59103" y="261509"/>
                  <a:pt x="62341" y="254222"/>
                  <a:pt x="66389" y="247745"/>
                </a:cubicBezTo>
                <a:lnTo>
                  <a:pt x="96345" y="261509"/>
                </a:lnTo>
                <a:lnTo>
                  <a:pt x="107680" y="124682"/>
                </a:lnTo>
                <a:lnTo>
                  <a:pt x="0" y="216170"/>
                </a:lnTo>
                <a:lnTo>
                  <a:pt x="21050" y="225885"/>
                </a:lnTo>
                <a:lnTo>
                  <a:pt x="21050" y="227505"/>
                </a:lnTo>
                <a:cubicBezTo>
                  <a:pt x="19431" y="230743"/>
                  <a:pt x="18621" y="233172"/>
                  <a:pt x="17812" y="236411"/>
                </a:cubicBezTo>
                <a:lnTo>
                  <a:pt x="16193" y="241268"/>
                </a:lnTo>
                <a:cubicBezTo>
                  <a:pt x="16193" y="242888"/>
                  <a:pt x="16193" y="244507"/>
                  <a:pt x="15383" y="246126"/>
                </a:cubicBezTo>
                <a:cubicBezTo>
                  <a:pt x="15383" y="249365"/>
                  <a:pt x="14573" y="252603"/>
                  <a:pt x="13764" y="255842"/>
                </a:cubicBezTo>
                <a:lnTo>
                  <a:pt x="13764" y="265557"/>
                </a:lnTo>
                <a:cubicBezTo>
                  <a:pt x="13764" y="265557"/>
                  <a:pt x="13764" y="267986"/>
                  <a:pt x="13764" y="267986"/>
                </a:cubicBezTo>
                <a:lnTo>
                  <a:pt x="13764" y="270415"/>
                </a:lnTo>
                <a:cubicBezTo>
                  <a:pt x="13764" y="270415"/>
                  <a:pt x="13764" y="275273"/>
                  <a:pt x="13764" y="275273"/>
                </a:cubicBezTo>
                <a:lnTo>
                  <a:pt x="13764" y="280130"/>
                </a:lnTo>
                <a:cubicBezTo>
                  <a:pt x="13764" y="280940"/>
                  <a:pt x="13764" y="281750"/>
                  <a:pt x="13764" y="282559"/>
                </a:cubicBezTo>
                <a:lnTo>
                  <a:pt x="13764" y="284988"/>
                </a:lnTo>
                <a:cubicBezTo>
                  <a:pt x="13764" y="284988"/>
                  <a:pt x="14573" y="289036"/>
                  <a:pt x="14573" y="289036"/>
                </a:cubicBezTo>
                <a:lnTo>
                  <a:pt x="14573" y="291465"/>
                </a:lnTo>
                <a:cubicBezTo>
                  <a:pt x="14573" y="291465"/>
                  <a:pt x="14573" y="292275"/>
                  <a:pt x="14573" y="292275"/>
                </a:cubicBezTo>
                <a:lnTo>
                  <a:pt x="14573" y="292275"/>
                </a:lnTo>
                <a:cubicBezTo>
                  <a:pt x="14573" y="292275"/>
                  <a:pt x="14573" y="292275"/>
                  <a:pt x="14573" y="292275"/>
                </a:cubicBezTo>
                <a:cubicBezTo>
                  <a:pt x="14573" y="292275"/>
                  <a:pt x="14573" y="292275"/>
                  <a:pt x="14573" y="293084"/>
                </a:cubicBezTo>
                <a:cubicBezTo>
                  <a:pt x="17812" y="305229"/>
                  <a:pt x="21860" y="317373"/>
                  <a:pt x="27527" y="328708"/>
                </a:cubicBezTo>
                <a:cubicBezTo>
                  <a:pt x="34004" y="340043"/>
                  <a:pt x="40481" y="349758"/>
                  <a:pt x="48578" y="358664"/>
                </a:cubicBezTo>
                <a:cubicBezTo>
                  <a:pt x="56674" y="367570"/>
                  <a:pt x="65580" y="374856"/>
                  <a:pt x="74486" y="380524"/>
                </a:cubicBezTo>
                <a:cubicBezTo>
                  <a:pt x="82582" y="385382"/>
                  <a:pt x="92297" y="387810"/>
                  <a:pt x="101203" y="391049"/>
                </a:cubicBezTo>
                <a:cubicBezTo>
                  <a:pt x="99584" y="391049"/>
                  <a:pt x="98774" y="389430"/>
                  <a:pt x="97155" y="388620"/>
                </a:cubicBezTo>
                <a:cubicBezTo>
                  <a:pt x="94726" y="387001"/>
                  <a:pt x="93107" y="385382"/>
                  <a:pt x="90678" y="384572"/>
                </a:cubicBezTo>
                <a:close/>
              </a:path>
            </a:pathLst>
          </a:custGeom>
          <a:noFill/>
          <a:ln w="12700" cap="rnd">
            <a:solidFill>
              <a:srgbClr val="6A1348"/>
            </a:solidFill>
            <a:prstDash val="solid"/>
            <a:round/>
          </a:ln>
        </p:spPr>
        <p:txBody>
          <a:bodyPr rtlCol="0" anchor="ctr"/>
          <a:lstStyle/>
          <a:p>
            <a:endParaRPr lang="en-US" dirty="0"/>
          </a:p>
        </p:txBody>
      </p:sp>
      <p:sp>
        <p:nvSpPr>
          <p:cNvPr id="4" name="Title 1">
            <a:extLst>
              <a:ext uri="{FF2B5EF4-FFF2-40B4-BE49-F238E27FC236}">
                <a16:creationId xmlns:a16="http://schemas.microsoft.com/office/drawing/2014/main" id="{17918600-8809-B55F-D4D5-FB41DA1B80C1}"/>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18A54B09-1873-DBE8-61C9-57450975C905}"/>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5584488"/>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o Now">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A6C55CDA-F380-5DDC-48E5-CFB9945AA77C}"/>
              </a:ext>
            </a:extLst>
          </p:cNvPr>
          <p:cNvSpPr/>
          <p:nvPr userDrawn="1"/>
        </p:nvSpPr>
        <p:spPr>
          <a:xfrm>
            <a:off x="552449"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5" name="Rounded Rectangle 4">
            <a:extLst>
              <a:ext uri="{FF2B5EF4-FFF2-40B4-BE49-F238E27FC236}">
                <a16:creationId xmlns:a16="http://schemas.microsoft.com/office/drawing/2014/main" id="{EECC5864-8B04-24A6-8C73-08BA4AD7C895}"/>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6" name="Title Placeholder 1">
            <a:extLst>
              <a:ext uri="{FF2B5EF4-FFF2-40B4-BE49-F238E27FC236}">
                <a16:creationId xmlns:a16="http://schemas.microsoft.com/office/drawing/2014/main" id="{71455ED2-1200-F7F3-DED1-85460A9BE6BF}"/>
              </a:ext>
            </a:extLst>
          </p:cNvPr>
          <p:cNvSpPr txBox="1">
            <a:spLocks/>
          </p:cNvSpPr>
          <p:nvPr userDrawn="1"/>
        </p:nvSpPr>
        <p:spPr>
          <a:xfrm>
            <a:off x="8000007" y="195979"/>
            <a:ext cx="3195216"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افعل الآن</a:t>
            </a:r>
            <a:endParaRPr lang="en-US" sz="3200" dirty="0">
              <a:solidFill>
                <a:schemeClr val="bg1"/>
              </a:solidFill>
              <a:latin typeface="Calibri" panose="020F0502020204030204" pitchFamily="34" charset="0"/>
              <a:cs typeface="Calibri" panose="020F0502020204030204" pitchFamily="34" charset="0"/>
            </a:endParaRPr>
          </a:p>
        </p:txBody>
      </p:sp>
      <p:sp>
        <p:nvSpPr>
          <p:cNvPr id="7" name="Freeform 6">
            <a:extLst>
              <a:ext uri="{FF2B5EF4-FFF2-40B4-BE49-F238E27FC236}">
                <a16:creationId xmlns:a16="http://schemas.microsoft.com/office/drawing/2014/main" id="{6BDD102F-3EB1-18B5-F30E-EF55C886EE3A}"/>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Freeform 7">
            <a:extLst>
              <a:ext uri="{FF2B5EF4-FFF2-40B4-BE49-F238E27FC236}">
                <a16:creationId xmlns:a16="http://schemas.microsoft.com/office/drawing/2014/main" id="{D4173D03-FE0F-9C16-B2AB-DFFC575CEE4D}"/>
              </a:ext>
            </a:extLst>
          </p:cNvPr>
          <p:cNvSpPr/>
          <p:nvPr userDrawn="1"/>
        </p:nvSpPr>
        <p:spPr>
          <a:xfrm>
            <a:off x="11473719" y="306740"/>
            <a:ext cx="334836" cy="385200"/>
          </a:xfrm>
          <a:custGeom>
            <a:avLst/>
            <a:gdLst>
              <a:gd name="connsiteX0" fmla="*/ 206454 w 352996"/>
              <a:gd name="connsiteY0" fmla="*/ 26718 h 404002"/>
              <a:gd name="connsiteX1" fmla="*/ 179737 w 352996"/>
              <a:gd name="connsiteY1" fmla="*/ 53435 h 404002"/>
              <a:gd name="connsiteX2" fmla="*/ 153019 w 352996"/>
              <a:gd name="connsiteY2" fmla="*/ 26718 h 404002"/>
              <a:gd name="connsiteX3" fmla="*/ 179737 w 352996"/>
              <a:gd name="connsiteY3" fmla="*/ 0 h 404002"/>
              <a:gd name="connsiteX4" fmla="*/ 206454 w 352996"/>
              <a:gd name="connsiteY4" fmla="*/ 26718 h 404002"/>
              <a:gd name="connsiteX5" fmla="*/ 197548 w 352996"/>
              <a:gd name="connsiteY5" fmla="*/ 263128 h 404002"/>
              <a:gd name="connsiteX6" fmla="*/ 221837 w 352996"/>
              <a:gd name="connsiteY6" fmla="*/ 263128 h 404002"/>
              <a:gd name="connsiteX7" fmla="*/ 177308 w 352996"/>
              <a:gd name="connsiteY7" fmla="*/ 108490 h 404002"/>
              <a:gd name="connsiteX8" fmla="*/ 130350 w 352996"/>
              <a:gd name="connsiteY8" fmla="*/ 263128 h 404002"/>
              <a:gd name="connsiteX9" fmla="*/ 154638 w 352996"/>
              <a:gd name="connsiteY9" fmla="*/ 263128 h 404002"/>
              <a:gd name="connsiteX10" fmla="*/ 179737 w 352996"/>
              <a:gd name="connsiteY10" fmla="*/ 404003 h 404002"/>
              <a:gd name="connsiteX11" fmla="*/ 197548 w 352996"/>
              <a:gd name="connsiteY11" fmla="*/ 263128 h 404002"/>
              <a:gd name="connsiteX12" fmla="*/ 257461 w 352996"/>
              <a:gd name="connsiteY12" fmla="*/ 385382 h 404002"/>
              <a:gd name="connsiteX13" fmla="*/ 260699 w 352996"/>
              <a:gd name="connsiteY13" fmla="*/ 382953 h 404002"/>
              <a:gd name="connsiteX14" fmla="*/ 263938 w 352996"/>
              <a:gd name="connsiteY14" fmla="*/ 380524 h 404002"/>
              <a:gd name="connsiteX15" fmla="*/ 269605 w 352996"/>
              <a:gd name="connsiteY15" fmla="*/ 375666 h 404002"/>
              <a:gd name="connsiteX16" fmla="*/ 288227 w 352996"/>
              <a:gd name="connsiteY16" fmla="*/ 350568 h 404002"/>
              <a:gd name="connsiteX17" fmla="*/ 298752 w 352996"/>
              <a:gd name="connsiteY17" fmla="*/ 322231 h 404002"/>
              <a:gd name="connsiteX18" fmla="*/ 300371 w 352996"/>
              <a:gd name="connsiteY18" fmla="*/ 293894 h 404002"/>
              <a:gd name="connsiteX19" fmla="*/ 300371 w 352996"/>
              <a:gd name="connsiteY19" fmla="*/ 293894 h 404002"/>
              <a:gd name="connsiteX20" fmla="*/ 300371 w 352996"/>
              <a:gd name="connsiteY20" fmla="*/ 293894 h 404002"/>
              <a:gd name="connsiteX21" fmla="*/ 300371 w 352996"/>
              <a:gd name="connsiteY21" fmla="*/ 293894 h 404002"/>
              <a:gd name="connsiteX22" fmla="*/ 300371 w 352996"/>
              <a:gd name="connsiteY22" fmla="*/ 293894 h 404002"/>
              <a:gd name="connsiteX23" fmla="*/ 300371 w 352996"/>
              <a:gd name="connsiteY23" fmla="*/ 290655 h 404002"/>
              <a:gd name="connsiteX24" fmla="*/ 300371 w 352996"/>
              <a:gd name="connsiteY24" fmla="*/ 286607 h 404002"/>
              <a:gd name="connsiteX25" fmla="*/ 300371 w 352996"/>
              <a:gd name="connsiteY25" fmla="*/ 284988 h 404002"/>
              <a:gd name="connsiteX26" fmla="*/ 300371 w 352996"/>
              <a:gd name="connsiteY26" fmla="*/ 283369 h 404002"/>
              <a:gd name="connsiteX27" fmla="*/ 300371 w 352996"/>
              <a:gd name="connsiteY27" fmla="*/ 280130 h 404002"/>
              <a:gd name="connsiteX28" fmla="*/ 298752 w 352996"/>
              <a:gd name="connsiteY28" fmla="*/ 277701 h 404002"/>
              <a:gd name="connsiteX29" fmla="*/ 298752 w 352996"/>
              <a:gd name="connsiteY29" fmla="*/ 276082 h 404002"/>
              <a:gd name="connsiteX30" fmla="*/ 298752 w 352996"/>
              <a:gd name="connsiteY30" fmla="*/ 274463 h 404002"/>
              <a:gd name="connsiteX31" fmla="*/ 297132 w 352996"/>
              <a:gd name="connsiteY31" fmla="*/ 268796 h 404002"/>
              <a:gd name="connsiteX32" fmla="*/ 286607 w 352996"/>
              <a:gd name="connsiteY32" fmla="*/ 247745 h 404002"/>
              <a:gd name="connsiteX33" fmla="*/ 256651 w 352996"/>
              <a:gd name="connsiteY33" fmla="*/ 261509 h 404002"/>
              <a:gd name="connsiteX34" fmla="*/ 245316 w 352996"/>
              <a:gd name="connsiteY34" fmla="*/ 124682 h 404002"/>
              <a:gd name="connsiteX35" fmla="*/ 352997 w 352996"/>
              <a:gd name="connsiteY35" fmla="*/ 216170 h 404002"/>
              <a:gd name="connsiteX36" fmla="*/ 331946 w 352996"/>
              <a:gd name="connsiteY36" fmla="*/ 225885 h 404002"/>
              <a:gd name="connsiteX37" fmla="*/ 331946 w 352996"/>
              <a:gd name="connsiteY37" fmla="*/ 227505 h 404002"/>
              <a:gd name="connsiteX38" fmla="*/ 335185 w 352996"/>
              <a:gd name="connsiteY38" fmla="*/ 236411 h 404002"/>
              <a:gd name="connsiteX39" fmla="*/ 336804 w 352996"/>
              <a:gd name="connsiteY39" fmla="*/ 241268 h 404002"/>
              <a:gd name="connsiteX40" fmla="*/ 337614 w 352996"/>
              <a:gd name="connsiteY40" fmla="*/ 246126 h 404002"/>
              <a:gd name="connsiteX41" fmla="*/ 339233 w 352996"/>
              <a:gd name="connsiteY41" fmla="*/ 255842 h 404002"/>
              <a:gd name="connsiteX42" fmla="*/ 339233 w 352996"/>
              <a:gd name="connsiteY42" fmla="*/ 265557 h 404002"/>
              <a:gd name="connsiteX43" fmla="*/ 339233 w 352996"/>
              <a:gd name="connsiteY43" fmla="*/ 267986 h 404002"/>
              <a:gd name="connsiteX44" fmla="*/ 339233 w 352996"/>
              <a:gd name="connsiteY44" fmla="*/ 270415 h 404002"/>
              <a:gd name="connsiteX45" fmla="*/ 339233 w 352996"/>
              <a:gd name="connsiteY45" fmla="*/ 275273 h 404002"/>
              <a:gd name="connsiteX46" fmla="*/ 339233 w 352996"/>
              <a:gd name="connsiteY46" fmla="*/ 280130 h 404002"/>
              <a:gd name="connsiteX47" fmla="*/ 339233 w 352996"/>
              <a:gd name="connsiteY47" fmla="*/ 282559 h 404002"/>
              <a:gd name="connsiteX48" fmla="*/ 339233 w 352996"/>
              <a:gd name="connsiteY48" fmla="*/ 284988 h 404002"/>
              <a:gd name="connsiteX49" fmla="*/ 338423 w 352996"/>
              <a:gd name="connsiteY49" fmla="*/ 289036 h 404002"/>
              <a:gd name="connsiteX50" fmla="*/ 338423 w 352996"/>
              <a:gd name="connsiteY50" fmla="*/ 291465 h 404002"/>
              <a:gd name="connsiteX51" fmla="*/ 338423 w 352996"/>
              <a:gd name="connsiteY51" fmla="*/ 292275 h 404002"/>
              <a:gd name="connsiteX52" fmla="*/ 338423 w 352996"/>
              <a:gd name="connsiteY52" fmla="*/ 292275 h 404002"/>
              <a:gd name="connsiteX53" fmla="*/ 338423 w 352996"/>
              <a:gd name="connsiteY53" fmla="*/ 292275 h 404002"/>
              <a:gd name="connsiteX54" fmla="*/ 338423 w 352996"/>
              <a:gd name="connsiteY54" fmla="*/ 293084 h 404002"/>
              <a:gd name="connsiteX55" fmla="*/ 325469 w 352996"/>
              <a:gd name="connsiteY55" fmla="*/ 328708 h 404002"/>
              <a:gd name="connsiteX56" fmla="*/ 304419 w 352996"/>
              <a:gd name="connsiteY56" fmla="*/ 358664 h 404002"/>
              <a:gd name="connsiteX57" fmla="*/ 278511 w 352996"/>
              <a:gd name="connsiteY57" fmla="*/ 380524 h 404002"/>
              <a:gd name="connsiteX58" fmla="*/ 251793 w 352996"/>
              <a:gd name="connsiteY58" fmla="*/ 391049 h 404002"/>
              <a:gd name="connsiteX59" fmla="*/ 255841 w 352996"/>
              <a:gd name="connsiteY59" fmla="*/ 388620 h 404002"/>
              <a:gd name="connsiteX60" fmla="*/ 262318 w 352996"/>
              <a:gd name="connsiteY60" fmla="*/ 384572 h 404002"/>
              <a:gd name="connsiteX61" fmla="*/ 95536 w 352996"/>
              <a:gd name="connsiteY61" fmla="*/ 385382 h 404002"/>
              <a:gd name="connsiteX62" fmla="*/ 92297 w 352996"/>
              <a:gd name="connsiteY62" fmla="*/ 382953 h 404002"/>
              <a:gd name="connsiteX63" fmla="*/ 89059 w 352996"/>
              <a:gd name="connsiteY63" fmla="*/ 380524 h 404002"/>
              <a:gd name="connsiteX64" fmla="*/ 83391 w 352996"/>
              <a:gd name="connsiteY64" fmla="*/ 375666 h 404002"/>
              <a:gd name="connsiteX65" fmla="*/ 64770 w 352996"/>
              <a:gd name="connsiteY65" fmla="*/ 350568 h 404002"/>
              <a:gd name="connsiteX66" fmla="*/ 54245 w 352996"/>
              <a:gd name="connsiteY66" fmla="*/ 322231 h 404002"/>
              <a:gd name="connsiteX67" fmla="*/ 52626 w 352996"/>
              <a:gd name="connsiteY67" fmla="*/ 293894 h 404002"/>
              <a:gd name="connsiteX68" fmla="*/ 52626 w 352996"/>
              <a:gd name="connsiteY68" fmla="*/ 293894 h 404002"/>
              <a:gd name="connsiteX69" fmla="*/ 52626 w 352996"/>
              <a:gd name="connsiteY69" fmla="*/ 293894 h 404002"/>
              <a:gd name="connsiteX70" fmla="*/ 52626 w 352996"/>
              <a:gd name="connsiteY70" fmla="*/ 293894 h 404002"/>
              <a:gd name="connsiteX71" fmla="*/ 52626 w 352996"/>
              <a:gd name="connsiteY71" fmla="*/ 293894 h 404002"/>
              <a:gd name="connsiteX72" fmla="*/ 52626 w 352996"/>
              <a:gd name="connsiteY72" fmla="*/ 290655 h 404002"/>
              <a:gd name="connsiteX73" fmla="*/ 52626 w 352996"/>
              <a:gd name="connsiteY73" fmla="*/ 286607 h 404002"/>
              <a:gd name="connsiteX74" fmla="*/ 52626 w 352996"/>
              <a:gd name="connsiteY74" fmla="*/ 284988 h 404002"/>
              <a:gd name="connsiteX75" fmla="*/ 52626 w 352996"/>
              <a:gd name="connsiteY75" fmla="*/ 283369 h 404002"/>
              <a:gd name="connsiteX76" fmla="*/ 52626 w 352996"/>
              <a:gd name="connsiteY76" fmla="*/ 280130 h 404002"/>
              <a:gd name="connsiteX77" fmla="*/ 54245 w 352996"/>
              <a:gd name="connsiteY77" fmla="*/ 277701 h 404002"/>
              <a:gd name="connsiteX78" fmla="*/ 54245 w 352996"/>
              <a:gd name="connsiteY78" fmla="*/ 276082 h 404002"/>
              <a:gd name="connsiteX79" fmla="*/ 54245 w 352996"/>
              <a:gd name="connsiteY79" fmla="*/ 274463 h 404002"/>
              <a:gd name="connsiteX80" fmla="*/ 55864 w 352996"/>
              <a:gd name="connsiteY80" fmla="*/ 268796 h 404002"/>
              <a:gd name="connsiteX81" fmla="*/ 66389 w 352996"/>
              <a:gd name="connsiteY81" fmla="*/ 247745 h 404002"/>
              <a:gd name="connsiteX82" fmla="*/ 96345 w 352996"/>
              <a:gd name="connsiteY82" fmla="*/ 261509 h 404002"/>
              <a:gd name="connsiteX83" fmla="*/ 107680 w 352996"/>
              <a:gd name="connsiteY83" fmla="*/ 124682 h 404002"/>
              <a:gd name="connsiteX84" fmla="*/ 0 w 352996"/>
              <a:gd name="connsiteY84" fmla="*/ 216170 h 404002"/>
              <a:gd name="connsiteX85" fmla="*/ 21050 w 352996"/>
              <a:gd name="connsiteY85" fmla="*/ 225885 h 404002"/>
              <a:gd name="connsiteX86" fmla="*/ 21050 w 352996"/>
              <a:gd name="connsiteY86" fmla="*/ 227505 h 404002"/>
              <a:gd name="connsiteX87" fmla="*/ 17812 w 352996"/>
              <a:gd name="connsiteY87" fmla="*/ 236411 h 404002"/>
              <a:gd name="connsiteX88" fmla="*/ 16193 w 352996"/>
              <a:gd name="connsiteY88" fmla="*/ 241268 h 404002"/>
              <a:gd name="connsiteX89" fmla="*/ 15383 w 352996"/>
              <a:gd name="connsiteY89" fmla="*/ 246126 h 404002"/>
              <a:gd name="connsiteX90" fmla="*/ 13764 w 352996"/>
              <a:gd name="connsiteY90" fmla="*/ 255842 h 404002"/>
              <a:gd name="connsiteX91" fmla="*/ 13764 w 352996"/>
              <a:gd name="connsiteY91" fmla="*/ 265557 h 404002"/>
              <a:gd name="connsiteX92" fmla="*/ 13764 w 352996"/>
              <a:gd name="connsiteY92" fmla="*/ 267986 h 404002"/>
              <a:gd name="connsiteX93" fmla="*/ 13764 w 352996"/>
              <a:gd name="connsiteY93" fmla="*/ 270415 h 404002"/>
              <a:gd name="connsiteX94" fmla="*/ 13764 w 352996"/>
              <a:gd name="connsiteY94" fmla="*/ 275273 h 404002"/>
              <a:gd name="connsiteX95" fmla="*/ 13764 w 352996"/>
              <a:gd name="connsiteY95" fmla="*/ 280130 h 404002"/>
              <a:gd name="connsiteX96" fmla="*/ 13764 w 352996"/>
              <a:gd name="connsiteY96" fmla="*/ 282559 h 404002"/>
              <a:gd name="connsiteX97" fmla="*/ 13764 w 352996"/>
              <a:gd name="connsiteY97" fmla="*/ 284988 h 404002"/>
              <a:gd name="connsiteX98" fmla="*/ 14573 w 352996"/>
              <a:gd name="connsiteY98" fmla="*/ 289036 h 404002"/>
              <a:gd name="connsiteX99" fmla="*/ 14573 w 352996"/>
              <a:gd name="connsiteY99" fmla="*/ 291465 h 404002"/>
              <a:gd name="connsiteX100" fmla="*/ 14573 w 352996"/>
              <a:gd name="connsiteY100" fmla="*/ 292275 h 404002"/>
              <a:gd name="connsiteX101" fmla="*/ 14573 w 352996"/>
              <a:gd name="connsiteY101" fmla="*/ 292275 h 404002"/>
              <a:gd name="connsiteX102" fmla="*/ 14573 w 352996"/>
              <a:gd name="connsiteY102" fmla="*/ 292275 h 404002"/>
              <a:gd name="connsiteX103" fmla="*/ 14573 w 352996"/>
              <a:gd name="connsiteY103" fmla="*/ 293084 h 404002"/>
              <a:gd name="connsiteX104" fmla="*/ 27527 w 352996"/>
              <a:gd name="connsiteY104" fmla="*/ 328708 h 404002"/>
              <a:gd name="connsiteX105" fmla="*/ 48578 w 352996"/>
              <a:gd name="connsiteY105" fmla="*/ 358664 h 404002"/>
              <a:gd name="connsiteX106" fmla="*/ 74486 w 352996"/>
              <a:gd name="connsiteY106" fmla="*/ 380524 h 404002"/>
              <a:gd name="connsiteX107" fmla="*/ 101203 w 352996"/>
              <a:gd name="connsiteY107" fmla="*/ 391049 h 404002"/>
              <a:gd name="connsiteX108" fmla="*/ 97155 w 352996"/>
              <a:gd name="connsiteY108" fmla="*/ 388620 h 404002"/>
              <a:gd name="connsiteX109" fmla="*/ 90678 w 352996"/>
              <a:gd name="connsiteY109" fmla="*/ 384572 h 4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52996" h="404002">
                <a:moveTo>
                  <a:pt x="206454" y="26718"/>
                </a:moveTo>
                <a:cubicBezTo>
                  <a:pt x="206454" y="41291"/>
                  <a:pt x="194310" y="53435"/>
                  <a:pt x="179737" y="53435"/>
                </a:cubicBezTo>
                <a:cubicBezTo>
                  <a:pt x="165163" y="53435"/>
                  <a:pt x="153019" y="41291"/>
                  <a:pt x="153019" y="26718"/>
                </a:cubicBezTo>
                <a:cubicBezTo>
                  <a:pt x="153019" y="12144"/>
                  <a:pt x="165163" y="0"/>
                  <a:pt x="179737" y="0"/>
                </a:cubicBezTo>
                <a:cubicBezTo>
                  <a:pt x="194310" y="0"/>
                  <a:pt x="206454" y="12144"/>
                  <a:pt x="206454" y="26718"/>
                </a:cubicBezTo>
                <a:close/>
                <a:moveTo>
                  <a:pt x="197548" y="263128"/>
                </a:moveTo>
                <a:lnTo>
                  <a:pt x="221837" y="263128"/>
                </a:lnTo>
                <a:lnTo>
                  <a:pt x="177308" y="108490"/>
                </a:lnTo>
                <a:lnTo>
                  <a:pt x="130350" y="263128"/>
                </a:lnTo>
                <a:lnTo>
                  <a:pt x="154638" y="263128"/>
                </a:lnTo>
                <a:lnTo>
                  <a:pt x="179737" y="404003"/>
                </a:lnTo>
                <a:lnTo>
                  <a:pt x="197548" y="263128"/>
                </a:lnTo>
                <a:close/>
                <a:moveTo>
                  <a:pt x="257461" y="385382"/>
                </a:moveTo>
                <a:lnTo>
                  <a:pt x="260699" y="382953"/>
                </a:lnTo>
                <a:lnTo>
                  <a:pt x="263938" y="380524"/>
                </a:lnTo>
                <a:cubicBezTo>
                  <a:pt x="265557" y="378905"/>
                  <a:pt x="267986" y="377285"/>
                  <a:pt x="269605" y="375666"/>
                </a:cubicBezTo>
                <a:cubicBezTo>
                  <a:pt x="276892" y="368379"/>
                  <a:pt x="283369" y="359473"/>
                  <a:pt x="288227" y="350568"/>
                </a:cubicBezTo>
                <a:cubicBezTo>
                  <a:pt x="293084" y="341662"/>
                  <a:pt x="296323" y="331946"/>
                  <a:pt x="298752" y="322231"/>
                </a:cubicBezTo>
                <a:cubicBezTo>
                  <a:pt x="300371" y="312515"/>
                  <a:pt x="301181" y="303609"/>
                  <a:pt x="300371" y="293894"/>
                </a:cubicBezTo>
                <a:cubicBezTo>
                  <a:pt x="300371" y="295513"/>
                  <a:pt x="300371" y="293894"/>
                  <a:pt x="300371" y="293894"/>
                </a:cubicBezTo>
                <a:lnTo>
                  <a:pt x="300371" y="293894"/>
                </a:lnTo>
                <a:cubicBezTo>
                  <a:pt x="300371" y="293894"/>
                  <a:pt x="300371" y="293894"/>
                  <a:pt x="300371" y="293894"/>
                </a:cubicBezTo>
                <a:lnTo>
                  <a:pt x="300371" y="293894"/>
                </a:lnTo>
                <a:cubicBezTo>
                  <a:pt x="300371" y="293084"/>
                  <a:pt x="300371" y="290655"/>
                  <a:pt x="300371" y="290655"/>
                </a:cubicBezTo>
                <a:lnTo>
                  <a:pt x="300371" y="286607"/>
                </a:lnTo>
                <a:cubicBezTo>
                  <a:pt x="300371" y="286607"/>
                  <a:pt x="300371" y="284988"/>
                  <a:pt x="300371" y="284988"/>
                </a:cubicBezTo>
                <a:cubicBezTo>
                  <a:pt x="300371" y="284988"/>
                  <a:pt x="300371" y="283369"/>
                  <a:pt x="300371" y="283369"/>
                </a:cubicBezTo>
                <a:lnTo>
                  <a:pt x="300371" y="280130"/>
                </a:lnTo>
                <a:cubicBezTo>
                  <a:pt x="300371" y="280130"/>
                  <a:pt x="298752" y="277701"/>
                  <a:pt x="298752" y="277701"/>
                </a:cubicBezTo>
                <a:lnTo>
                  <a:pt x="298752" y="276082"/>
                </a:lnTo>
                <a:cubicBezTo>
                  <a:pt x="298752" y="276082"/>
                  <a:pt x="298752" y="274463"/>
                  <a:pt x="298752" y="274463"/>
                </a:cubicBezTo>
                <a:lnTo>
                  <a:pt x="297132" y="268796"/>
                </a:lnTo>
                <a:cubicBezTo>
                  <a:pt x="293894" y="261509"/>
                  <a:pt x="290655" y="254222"/>
                  <a:pt x="286607" y="247745"/>
                </a:cubicBezTo>
                <a:lnTo>
                  <a:pt x="256651" y="261509"/>
                </a:lnTo>
                <a:lnTo>
                  <a:pt x="245316" y="124682"/>
                </a:lnTo>
                <a:lnTo>
                  <a:pt x="352997" y="216170"/>
                </a:lnTo>
                <a:lnTo>
                  <a:pt x="331946" y="225885"/>
                </a:lnTo>
                <a:lnTo>
                  <a:pt x="331946" y="227505"/>
                </a:lnTo>
                <a:cubicBezTo>
                  <a:pt x="333566" y="230743"/>
                  <a:pt x="334375" y="233172"/>
                  <a:pt x="335185" y="236411"/>
                </a:cubicBezTo>
                <a:lnTo>
                  <a:pt x="336804" y="241268"/>
                </a:lnTo>
                <a:cubicBezTo>
                  <a:pt x="336804" y="242888"/>
                  <a:pt x="336804" y="244507"/>
                  <a:pt x="337614" y="246126"/>
                </a:cubicBezTo>
                <a:cubicBezTo>
                  <a:pt x="337614" y="249365"/>
                  <a:pt x="338423" y="252603"/>
                  <a:pt x="339233" y="255842"/>
                </a:cubicBezTo>
                <a:lnTo>
                  <a:pt x="339233" y="265557"/>
                </a:lnTo>
                <a:cubicBezTo>
                  <a:pt x="339233" y="265557"/>
                  <a:pt x="339233" y="267986"/>
                  <a:pt x="339233" y="267986"/>
                </a:cubicBezTo>
                <a:lnTo>
                  <a:pt x="339233" y="270415"/>
                </a:lnTo>
                <a:cubicBezTo>
                  <a:pt x="339233" y="270415"/>
                  <a:pt x="339233" y="275273"/>
                  <a:pt x="339233" y="275273"/>
                </a:cubicBezTo>
                <a:lnTo>
                  <a:pt x="339233" y="280130"/>
                </a:lnTo>
                <a:cubicBezTo>
                  <a:pt x="339233" y="280940"/>
                  <a:pt x="339233" y="281750"/>
                  <a:pt x="339233" y="282559"/>
                </a:cubicBezTo>
                <a:lnTo>
                  <a:pt x="339233" y="284988"/>
                </a:lnTo>
                <a:cubicBezTo>
                  <a:pt x="339233" y="284988"/>
                  <a:pt x="338423" y="289036"/>
                  <a:pt x="338423" y="289036"/>
                </a:cubicBezTo>
                <a:lnTo>
                  <a:pt x="338423" y="291465"/>
                </a:lnTo>
                <a:cubicBezTo>
                  <a:pt x="338423" y="291465"/>
                  <a:pt x="338423" y="292275"/>
                  <a:pt x="338423" y="292275"/>
                </a:cubicBezTo>
                <a:lnTo>
                  <a:pt x="338423" y="292275"/>
                </a:lnTo>
                <a:cubicBezTo>
                  <a:pt x="338423" y="292275"/>
                  <a:pt x="338423" y="292275"/>
                  <a:pt x="338423" y="292275"/>
                </a:cubicBezTo>
                <a:cubicBezTo>
                  <a:pt x="338423" y="292275"/>
                  <a:pt x="338423" y="292275"/>
                  <a:pt x="338423" y="293084"/>
                </a:cubicBezTo>
                <a:cubicBezTo>
                  <a:pt x="335185" y="305229"/>
                  <a:pt x="331137" y="317373"/>
                  <a:pt x="325469" y="328708"/>
                </a:cubicBezTo>
                <a:cubicBezTo>
                  <a:pt x="318992" y="340043"/>
                  <a:pt x="312515" y="349758"/>
                  <a:pt x="304419" y="358664"/>
                </a:cubicBezTo>
                <a:cubicBezTo>
                  <a:pt x="296323" y="367570"/>
                  <a:pt x="287417" y="374856"/>
                  <a:pt x="278511" y="380524"/>
                </a:cubicBezTo>
                <a:cubicBezTo>
                  <a:pt x="270415" y="385382"/>
                  <a:pt x="260699" y="387810"/>
                  <a:pt x="251793" y="391049"/>
                </a:cubicBezTo>
                <a:cubicBezTo>
                  <a:pt x="253413" y="391049"/>
                  <a:pt x="254222" y="389430"/>
                  <a:pt x="255841" y="388620"/>
                </a:cubicBezTo>
                <a:cubicBezTo>
                  <a:pt x="258270" y="387001"/>
                  <a:pt x="259890" y="385382"/>
                  <a:pt x="262318" y="384572"/>
                </a:cubicBezTo>
                <a:close/>
                <a:moveTo>
                  <a:pt x="95536" y="385382"/>
                </a:moveTo>
                <a:lnTo>
                  <a:pt x="92297" y="382953"/>
                </a:lnTo>
                <a:lnTo>
                  <a:pt x="89059" y="380524"/>
                </a:lnTo>
                <a:cubicBezTo>
                  <a:pt x="87439" y="378905"/>
                  <a:pt x="85011" y="377285"/>
                  <a:pt x="83391" y="375666"/>
                </a:cubicBezTo>
                <a:cubicBezTo>
                  <a:pt x="76105" y="368379"/>
                  <a:pt x="69628" y="359473"/>
                  <a:pt x="64770" y="350568"/>
                </a:cubicBezTo>
                <a:cubicBezTo>
                  <a:pt x="59912" y="341662"/>
                  <a:pt x="56674" y="331946"/>
                  <a:pt x="54245" y="322231"/>
                </a:cubicBezTo>
                <a:cubicBezTo>
                  <a:pt x="52626" y="312515"/>
                  <a:pt x="51816" y="303609"/>
                  <a:pt x="52626" y="293894"/>
                </a:cubicBezTo>
                <a:cubicBezTo>
                  <a:pt x="52626" y="295513"/>
                  <a:pt x="52626" y="293894"/>
                  <a:pt x="52626" y="293894"/>
                </a:cubicBezTo>
                <a:lnTo>
                  <a:pt x="52626" y="293894"/>
                </a:lnTo>
                <a:cubicBezTo>
                  <a:pt x="52626" y="293894"/>
                  <a:pt x="52626" y="293894"/>
                  <a:pt x="52626" y="293894"/>
                </a:cubicBezTo>
                <a:lnTo>
                  <a:pt x="52626" y="293894"/>
                </a:lnTo>
                <a:cubicBezTo>
                  <a:pt x="52626" y="293084"/>
                  <a:pt x="52626" y="290655"/>
                  <a:pt x="52626" y="290655"/>
                </a:cubicBezTo>
                <a:lnTo>
                  <a:pt x="52626" y="286607"/>
                </a:lnTo>
                <a:cubicBezTo>
                  <a:pt x="52626" y="286607"/>
                  <a:pt x="52626" y="284988"/>
                  <a:pt x="52626" y="284988"/>
                </a:cubicBezTo>
                <a:cubicBezTo>
                  <a:pt x="52626" y="284988"/>
                  <a:pt x="52626" y="283369"/>
                  <a:pt x="52626" y="283369"/>
                </a:cubicBezTo>
                <a:lnTo>
                  <a:pt x="52626" y="280130"/>
                </a:lnTo>
                <a:cubicBezTo>
                  <a:pt x="52626" y="280130"/>
                  <a:pt x="54245" y="277701"/>
                  <a:pt x="54245" y="277701"/>
                </a:cubicBezTo>
                <a:lnTo>
                  <a:pt x="54245" y="276082"/>
                </a:lnTo>
                <a:cubicBezTo>
                  <a:pt x="54245" y="276082"/>
                  <a:pt x="54245" y="274463"/>
                  <a:pt x="54245" y="274463"/>
                </a:cubicBezTo>
                <a:lnTo>
                  <a:pt x="55864" y="268796"/>
                </a:lnTo>
                <a:cubicBezTo>
                  <a:pt x="59103" y="261509"/>
                  <a:pt x="62341" y="254222"/>
                  <a:pt x="66389" y="247745"/>
                </a:cubicBezTo>
                <a:lnTo>
                  <a:pt x="96345" y="261509"/>
                </a:lnTo>
                <a:lnTo>
                  <a:pt x="107680" y="124682"/>
                </a:lnTo>
                <a:lnTo>
                  <a:pt x="0" y="216170"/>
                </a:lnTo>
                <a:lnTo>
                  <a:pt x="21050" y="225885"/>
                </a:lnTo>
                <a:lnTo>
                  <a:pt x="21050" y="227505"/>
                </a:lnTo>
                <a:cubicBezTo>
                  <a:pt x="19431" y="230743"/>
                  <a:pt x="18621" y="233172"/>
                  <a:pt x="17812" y="236411"/>
                </a:cubicBezTo>
                <a:lnTo>
                  <a:pt x="16193" y="241268"/>
                </a:lnTo>
                <a:cubicBezTo>
                  <a:pt x="16193" y="242888"/>
                  <a:pt x="16193" y="244507"/>
                  <a:pt x="15383" y="246126"/>
                </a:cubicBezTo>
                <a:cubicBezTo>
                  <a:pt x="15383" y="249365"/>
                  <a:pt x="14573" y="252603"/>
                  <a:pt x="13764" y="255842"/>
                </a:cubicBezTo>
                <a:lnTo>
                  <a:pt x="13764" y="265557"/>
                </a:lnTo>
                <a:cubicBezTo>
                  <a:pt x="13764" y="265557"/>
                  <a:pt x="13764" y="267986"/>
                  <a:pt x="13764" y="267986"/>
                </a:cubicBezTo>
                <a:lnTo>
                  <a:pt x="13764" y="270415"/>
                </a:lnTo>
                <a:cubicBezTo>
                  <a:pt x="13764" y="270415"/>
                  <a:pt x="13764" y="275273"/>
                  <a:pt x="13764" y="275273"/>
                </a:cubicBezTo>
                <a:lnTo>
                  <a:pt x="13764" y="280130"/>
                </a:lnTo>
                <a:cubicBezTo>
                  <a:pt x="13764" y="280940"/>
                  <a:pt x="13764" y="281750"/>
                  <a:pt x="13764" y="282559"/>
                </a:cubicBezTo>
                <a:lnTo>
                  <a:pt x="13764" y="284988"/>
                </a:lnTo>
                <a:cubicBezTo>
                  <a:pt x="13764" y="284988"/>
                  <a:pt x="14573" y="289036"/>
                  <a:pt x="14573" y="289036"/>
                </a:cubicBezTo>
                <a:lnTo>
                  <a:pt x="14573" y="291465"/>
                </a:lnTo>
                <a:cubicBezTo>
                  <a:pt x="14573" y="291465"/>
                  <a:pt x="14573" y="292275"/>
                  <a:pt x="14573" y="292275"/>
                </a:cubicBezTo>
                <a:lnTo>
                  <a:pt x="14573" y="292275"/>
                </a:lnTo>
                <a:cubicBezTo>
                  <a:pt x="14573" y="292275"/>
                  <a:pt x="14573" y="292275"/>
                  <a:pt x="14573" y="292275"/>
                </a:cubicBezTo>
                <a:cubicBezTo>
                  <a:pt x="14573" y="292275"/>
                  <a:pt x="14573" y="292275"/>
                  <a:pt x="14573" y="293084"/>
                </a:cubicBezTo>
                <a:cubicBezTo>
                  <a:pt x="17812" y="305229"/>
                  <a:pt x="21860" y="317373"/>
                  <a:pt x="27527" y="328708"/>
                </a:cubicBezTo>
                <a:cubicBezTo>
                  <a:pt x="34004" y="340043"/>
                  <a:pt x="40481" y="349758"/>
                  <a:pt x="48578" y="358664"/>
                </a:cubicBezTo>
                <a:cubicBezTo>
                  <a:pt x="56674" y="367570"/>
                  <a:pt x="65580" y="374856"/>
                  <a:pt x="74486" y="380524"/>
                </a:cubicBezTo>
                <a:cubicBezTo>
                  <a:pt x="82582" y="385382"/>
                  <a:pt x="92297" y="387810"/>
                  <a:pt x="101203" y="391049"/>
                </a:cubicBezTo>
                <a:cubicBezTo>
                  <a:pt x="99584" y="391049"/>
                  <a:pt x="98774" y="389430"/>
                  <a:pt x="97155" y="388620"/>
                </a:cubicBezTo>
                <a:cubicBezTo>
                  <a:pt x="94726" y="387001"/>
                  <a:pt x="93107" y="385382"/>
                  <a:pt x="90678" y="384572"/>
                </a:cubicBezTo>
                <a:close/>
              </a:path>
            </a:pathLst>
          </a:custGeom>
          <a:noFill/>
          <a:ln w="12700" cap="rnd">
            <a:solidFill>
              <a:srgbClr val="6A1348"/>
            </a:solidFill>
            <a:prstDash val="solid"/>
            <a:round/>
          </a:ln>
        </p:spPr>
        <p:txBody>
          <a:bodyPr rtlCol="0" anchor="ctr"/>
          <a:lstStyle/>
          <a:p>
            <a:endParaRPr lang="en-US" dirty="0"/>
          </a:p>
        </p:txBody>
      </p:sp>
      <p:sp>
        <p:nvSpPr>
          <p:cNvPr id="4" name="Title 1">
            <a:extLst>
              <a:ext uri="{FF2B5EF4-FFF2-40B4-BE49-F238E27FC236}">
                <a16:creationId xmlns:a16="http://schemas.microsoft.com/office/drawing/2014/main" id="{17918600-8809-B55F-D4D5-FB41DA1B80C1}"/>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18A54B09-1873-DBE8-61C9-57450975C905}"/>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977208"/>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utcomes | To Kn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7477-8E78-9D85-7C53-5248F5F9AAEF}"/>
              </a:ext>
            </a:extLst>
          </p:cNvPr>
          <p:cNvSpPr>
            <a:spLocks noGrp="1"/>
          </p:cNvSpPr>
          <p:nvPr>
            <p:ph type="title"/>
          </p:nvPr>
        </p:nvSpPr>
        <p:spPr>
          <a:xfrm>
            <a:off x="274650" y="1145336"/>
            <a:ext cx="5339072" cy="626479"/>
          </a:xfrm>
          <a:prstGeom prst="rect">
            <a:avLst/>
          </a:prstGeom>
        </p:spPr>
        <p:txBody>
          <a:bodyPr/>
          <a:lstStyle>
            <a:lvl1pPr algn="r" rtl="1">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120738D8-4C68-7BC6-0408-BEA3DE4C9A25}"/>
              </a:ext>
            </a:extLst>
          </p:cNvPr>
          <p:cNvSpPr>
            <a:spLocks noGrp="1"/>
          </p:cNvSpPr>
          <p:nvPr>
            <p:ph idx="1"/>
          </p:nvPr>
        </p:nvSpPr>
        <p:spPr>
          <a:xfrm>
            <a:off x="274651" y="2026197"/>
            <a:ext cx="5339071"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D24510FF-4295-7BAD-AAFF-F2D067CEEBB2}"/>
              </a:ext>
            </a:extLst>
          </p:cNvPr>
          <p:cNvSpPr>
            <a:spLocks noGrp="1"/>
          </p:cNvSpPr>
          <p:nvPr>
            <p:ph idx="10"/>
          </p:nvPr>
        </p:nvSpPr>
        <p:spPr>
          <a:xfrm>
            <a:off x="6096001" y="2026197"/>
            <a:ext cx="5626114" cy="3958224"/>
          </a:xfrm>
          <a:prstGeom prst="rect">
            <a:avLst/>
          </a:prstGeom>
        </p:spPr>
        <p:txBody>
          <a:bodyPr wrap="square"/>
          <a:lstStyle>
            <a:lvl1pPr algn="r">
              <a:lnSpc>
                <a:spcPct val="120000"/>
              </a:lnSpc>
              <a:defRPr/>
            </a:lvl1pPr>
            <a:lvl2pPr algn="r">
              <a:defRPr/>
            </a:lvl2pPr>
            <a:lvl3pPr algn="r">
              <a:defRPr/>
            </a:lvl3pPr>
            <a:lvl4pPr algn="r">
              <a:defRPr/>
            </a:lvl4pPr>
            <a:lvl5pPr algn="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a:extLst>
              <a:ext uri="{FF2B5EF4-FFF2-40B4-BE49-F238E27FC236}">
                <a16:creationId xmlns:a16="http://schemas.microsoft.com/office/drawing/2014/main" id="{C0BE945C-AC0F-8A79-EC92-279281B917DD}"/>
              </a:ext>
            </a:extLst>
          </p:cNvPr>
          <p:cNvSpPr>
            <a:spLocks noGrp="1"/>
          </p:cNvSpPr>
          <p:nvPr>
            <p:ph type="body" sz="quarter" idx="11"/>
          </p:nvPr>
        </p:nvSpPr>
        <p:spPr>
          <a:xfrm>
            <a:off x="6096000" y="1144588"/>
            <a:ext cx="5626115" cy="628650"/>
          </a:xfrm>
          <a:noFill/>
        </p:spPr>
        <p:txBody>
          <a:bodyPr/>
          <a:lstStyle>
            <a:lvl1pPr algn="r" defTabSz="914400" rtl="1" eaLnBrk="1" latinLnBrk="0" hangingPunct="1">
              <a:lnSpc>
                <a:spcPct val="120000"/>
              </a:lnSpc>
              <a:spcBef>
                <a:spcPct val="0"/>
              </a:spcBef>
              <a:buNone/>
              <a:defRPr lang="en-US" sz="3000" b="0" kern="1200" dirty="0" smtClean="0">
                <a:solidFill>
                  <a:srgbClr val="0C1B3E"/>
                </a:solidFill>
                <a:latin typeface="+mj-lt"/>
                <a:ea typeface="+mj-ea"/>
                <a:cs typeface="+mj-cs"/>
              </a:defRPr>
            </a:lvl1pPr>
          </a:lstStyle>
          <a:p>
            <a:pPr lvl="0"/>
            <a:r>
              <a:rPr lang="en-US" dirty="0"/>
              <a:t>Click to edit Master text styles</a:t>
            </a:r>
          </a:p>
        </p:txBody>
      </p:sp>
      <p:sp>
        <p:nvSpPr>
          <p:cNvPr id="5" name="Rounded Rectangle 4">
            <a:extLst>
              <a:ext uri="{FF2B5EF4-FFF2-40B4-BE49-F238E27FC236}">
                <a16:creationId xmlns:a16="http://schemas.microsoft.com/office/drawing/2014/main" id="{08CA6901-107F-615D-865D-72ABD04195F0}"/>
              </a:ext>
            </a:extLst>
          </p:cNvPr>
          <p:cNvSpPr/>
          <p:nvPr userDrawn="1"/>
        </p:nvSpPr>
        <p:spPr>
          <a:xfrm>
            <a:off x="-232610"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7" name="Freeform 6">
            <a:extLst>
              <a:ext uri="{FF2B5EF4-FFF2-40B4-BE49-F238E27FC236}">
                <a16:creationId xmlns:a16="http://schemas.microsoft.com/office/drawing/2014/main" id="{9CBB14F5-384F-D0D8-2AEC-39A7E644119A}"/>
              </a:ext>
            </a:extLst>
          </p:cNvPr>
          <p:cNvSpPr/>
          <p:nvPr userDrawn="1"/>
        </p:nvSpPr>
        <p:spPr>
          <a:xfrm>
            <a:off x="552449"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Rounded Rectangle 7">
            <a:extLst>
              <a:ext uri="{FF2B5EF4-FFF2-40B4-BE49-F238E27FC236}">
                <a16:creationId xmlns:a16="http://schemas.microsoft.com/office/drawing/2014/main" id="{652BA411-5D91-0EEF-57C7-61880D307414}"/>
              </a:ext>
            </a:extLst>
          </p:cNvPr>
          <p:cNvSpPr/>
          <p:nvPr userDrawn="1"/>
        </p:nvSpPr>
        <p:spPr>
          <a:xfrm>
            <a:off x="6096000" y="195979"/>
            <a:ext cx="634206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 name="Freeform 8">
            <a:extLst>
              <a:ext uri="{FF2B5EF4-FFF2-40B4-BE49-F238E27FC236}">
                <a16:creationId xmlns:a16="http://schemas.microsoft.com/office/drawing/2014/main" id="{431B1354-55EB-C6D5-7CEC-B25CF05BC366}"/>
              </a:ext>
            </a:extLst>
          </p:cNvPr>
          <p:cNvSpPr/>
          <p:nvPr userDrawn="1"/>
        </p:nvSpPr>
        <p:spPr>
          <a:xfrm>
            <a:off x="11319329"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12" name="Graphic 19">
            <a:extLst>
              <a:ext uri="{FF2B5EF4-FFF2-40B4-BE49-F238E27FC236}">
                <a16:creationId xmlns:a16="http://schemas.microsoft.com/office/drawing/2014/main" id="{09DC2FEB-6B66-3C3F-E41C-190B8CBC30BB}"/>
              </a:ext>
            </a:extLst>
          </p:cNvPr>
          <p:cNvSpPr/>
          <p:nvPr userDrawn="1"/>
        </p:nvSpPr>
        <p:spPr>
          <a:xfrm>
            <a:off x="628730" y="323695"/>
            <a:ext cx="302557" cy="349200"/>
          </a:xfrm>
          <a:custGeom>
            <a:avLst/>
            <a:gdLst>
              <a:gd name="connsiteX0" fmla="*/ 154360 w 214063"/>
              <a:gd name="connsiteY0" fmla="*/ 82294 h 237728"/>
              <a:gd name="connsiteX1" fmla="*/ 137890 w 214063"/>
              <a:gd name="connsiteY1" fmla="*/ 98857 h 237728"/>
              <a:gd name="connsiteX2" fmla="*/ 121420 w 214063"/>
              <a:gd name="connsiteY2" fmla="*/ 82294 h 237728"/>
              <a:gd name="connsiteX3" fmla="*/ 137890 w 214063"/>
              <a:gd name="connsiteY3" fmla="*/ 65730 h 237728"/>
              <a:gd name="connsiteX4" fmla="*/ 154360 w 214063"/>
              <a:gd name="connsiteY4" fmla="*/ 82294 h 237728"/>
              <a:gd name="connsiteX5" fmla="*/ 108506 w 214063"/>
              <a:gd name="connsiteY5" fmla="*/ 97547 h 237728"/>
              <a:gd name="connsiteX6" fmla="*/ 107290 w 214063"/>
              <a:gd name="connsiteY6" fmla="*/ 93991 h 237728"/>
              <a:gd name="connsiteX7" fmla="*/ 104108 w 214063"/>
              <a:gd name="connsiteY7" fmla="*/ 91371 h 237728"/>
              <a:gd name="connsiteX8" fmla="*/ 98774 w 214063"/>
              <a:gd name="connsiteY8" fmla="*/ 90622 h 237728"/>
              <a:gd name="connsiteX9" fmla="*/ 95405 w 214063"/>
              <a:gd name="connsiteY9" fmla="*/ 86692 h 237728"/>
              <a:gd name="connsiteX10" fmla="*/ 95405 w 214063"/>
              <a:gd name="connsiteY10" fmla="*/ 78738 h 237728"/>
              <a:gd name="connsiteX11" fmla="*/ 99055 w 214063"/>
              <a:gd name="connsiteY11" fmla="*/ 74808 h 237728"/>
              <a:gd name="connsiteX12" fmla="*/ 104014 w 214063"/>
              <a:gd name="connsiteY12" fmla="*/ 74433 h 237728"/>
              <a:gd name="connsiteX13" fmla="*/ 107477 w 214063"/>
              <a:gd name="connsiteY13" fmla="*/ 71719 h 237728"/>
              <a:gd name="connsiteX14" fmla="*/ 108319 w 214063"/>
              <a:gd name="connsiteY14" fmla="*/ 69006 h 237728"/>
              <a:gd name="connsiteX15" fmla="*/ 107758 w 214063"/>
              <a:gd name="connsiteY15" fmla="*/ 65450 h 237728"/>
              <a:gd name="connsiteX16" fmla="*/ 104202 w 214063"/>
              <a:gd name="connsiteY16" fmla="*/ 60677 h 237728"/>
              <a:gd name="connsiteX17" fmla="*/ 104670 w 214063"/>
              <a:gd name="connsiteY17" fmla="*/ 55530 h 237728"/>
              <a:gd name="connsiteX18" fmla="*/ 109629 w 214063"/>
              <a:gd name="connsiteY18" fmla="*/ 50851 h 237728"/>
              <a:gd name="connsiteX19" fmla="*/ 114495 w 214063"/>
              <a:gd name="connsiteY19" fmla="*/ 50477 h 237728"/>
              <a:gd name="connsiteX20" fmla="*/ 119455 w 214063"/>
              <a:gd name="connsiteY20" fmla="*/ 53846 h 237728"/>
              <a:gd name="connsiteX21" fmla="*/ 122917 w 214063"/>
              <a:gd name="connsiteY21" fmla="*/ 54314 h 237728"/>
              <a:gd name="connsiteX22" fmla="*/ 126380 w 214063"/>
              <a:gd name="connsiteY22" fmla="*/ 53191 h 237728"/>
              <a:gd name="connsiteX23" fmla="*/ 129000 w 214063"/>
              <a:gd name="connsiteY23" fmla="*/ 50009 h 237728"/>
              <a:gd name="connsiteX24" fmla="*/ 129842 w 214063"/>
              <a:gd name="connsiteY24" fmla="*/ 44207 h 237728"/>
              <a:gd name="connsiteX25" fmla="*/ 133773 w 214063"/>
              <a:gd name="connsiteY25" fmla="*/ 40838 h 237728"/>
              <a:gd name="connsiteX26" fmla="*/ 140978 w 214063"/>
              <a:gd name="connsiteY26" fmla="*/ 40838 h 237728"/>
              <a:gd name="connsiteX27" fmla="*/ 144908 w 214063"/>
              <a:gd name="connsiteY27" fmla="*/ 44207 h 237728"/>
              <a:gd name="connsiteX28" fmla="*/ 145751 w 214063"/>
              <a:gd name="connsiteY28" fmla="*/ 50664 h 237728"/>
              <a:gd name="connsiteX29" fmla="*/ 148090 w 214063"/>
              <a:gd name="connsiteY29" fmla="*/ 53752 h 237728"/>
              <a:gd name="connsiteX30" fmla="*/ 150710 w 214063"/>
              <a:gd name="connsiteY30" fmla="*/ 54875 h 237728"/>
              <a:gd name="connsiteX31" fmla="*/ 154734 w 214063"/>
              <a:gd name="connsiteY31" fmla="*/ 54407 h 237728"/>
              <a:gd name="connsiteX32" fmla="*/ 159226 w 214063"/>
              <a:gd name="connsiteY32" fmla="*/ 50851 h 237728"/>
              <a:gd name="connsiteX33" fmla="*/ 164373 w 214063"/>
              <a:gd name="connsiteY33" fmla="*/ 51132 h 237728"/>
              <a:gd name="connsiteX34" fmla="*/ 168584 w 214063"/>
              <a:gd name="connsiteY34" fmla="*/ 55343 h 237728"/>
              <a:gd name="connsiteX35" fmla="*/ 169239 w 214063"/>
              <a:gd name="connsiteY35" fmla="*/ 60116 h 237728"/>
              <a:gd name="connsiteX36" fmla="*/ 166057 w 214063"/>
              <a:gd name="connsiteY36" fmla="*/ 65450 h 237728"/>
              <a:gd name="connsiteX37" fmla="*/ 165870 w 214063"/>
              <a:gd name="connsiteY37" fmla="*/ 69193 h 237728"/>
              <a:gd name="connsiteX38" fmla="*/ 167367 w 214063"/>
              <a:gd name="connsiteY38" fmla="*/ 72187 h 237728"/>
              <a:gd name="connsiteX39" fmla="*/ 170175 w 214063"/>
              <a:gd name="connsiteY39" fmla="*/ 74340 h 237728"/>
              <a:gd name="connsiteX40" fmla="*/ 175790 w 214063"/>
              <a:gd name="connsiteY40" fmla="*/ 75369 h 237728"/>
              <a:gd name="connsiteX41" fmla="*/ 178971 w 214063"/>
              <a:gd name="connsiteY41" fmla="*/ 79206 h 237728"/>
              <a:gd name="connsiteX42" fmla="*/ 178971 w 214063"/>
              <a:gd name="connsiteY42" fmla="*/ 85663 h 237728"/>
              <a:gd name="connsiteX43" fmla="*/ 176070 w 214063"/>
              <a:gd name="connsiteY43" fmla="*/ 89406 h 237728"/>
              <a:gd name="connsiteX44" fmla="*/ 169894 w 214063"/>
              <a:gd name="connsiteY44" fmla="*/ 91090 h 237728"/>
              <a:gd name="connsiteX45" fmla="*/ 167274 w 214063"/>
              <a:gd name="connsiteY45" fmla="*/ 93430 h 237728"/>
              <a:gd name="connsiteX46" fmla="*/ 165777 w 214063"/>
              <a:gd name="connsiteY46" fmla="*/ 97079 h 237728"/>
              <a:gd name="connsiteX47" fmla="*/ 166338 w 214063"/>
              <a:gd name="connsiteY47" fmla="*/ 101010 h 237728"/>
              <a:gd name="connsiteX48" fmla="*/ 169145 w 214063"/>
              <a:gd name="connsiteY48" fmla="*/ 104566 h 237728"/>
              <a:gd name="connsiteX49" fmla="*/ 168958 w 214063"/>
              <a:gd name="connsiteY49" fmla="*/ 109619 h 237728"/>
              <a:gd name="connsiteX50" fmla="*/ 164186 w 214063"/>
              <a:gd name="connsiteY50" fmla="*/ 114859 h 237728"/>
              <a:gd name="connsiteX51" fmla="*/ 158945 w 214063"/>
              <a:gd name="connsiteY51" fmla="*/ 115421 h 237728"/>
              <a:gd name="connsiteX52" fmla="*/ 154641 w 214063"/>
              <a:gd name="connsiteY52" fmla="*/ 112239 h 237728"/>
              <a:gd name="connsiteX53" fmla="*/ 150898 w 214063"/>
              <a:gd name="connsiteY53" fmla="*/ 111771 h 237728"/>
              <a:gd name="connsiteX54" fmla="*/ 148184 w 214063"/>
              <a:gd name="connsiteY54" fmla="*/ 112801 h 237728"/>
              <a:gd name="connsiteX55" fmla="*/ 145751 w 214063"/>
              <a:gd name="connsiteY55" fmla="*/ 115889 h 237728"/>
              <a:gd name="connsiteX56" fmla="*/ 144815 w 214063"/>
              <a:gd name="connsiteY56" fmla="*/ 121597 h 237728"/>
              <a:gd name="connsiteX57" fmla="*/ 140978 w 214063"/>
              <a:gd name="connsiteY57" fmla="*/ 124872 h 237728"/>
              <a:gd name="connsiteX58" fmla="*/ 133398 w 214063"/>
              <a:gd name="connsiteY58" fmla="*/ 124872 h 237728"/>
              <a:gd name="connsiteX59" fmla="*/ 129468 w 214063"/>
              <a:gd name="connsiteY59" fmla="*/ 121410 h 237728"/>
              <a:gd name="connsiteX60" fmla="*/ 128813 w 214063"/>
              <a:gd name="connsiteY60" fmla="*/ 116357 h 237728"/>
              <a:gd name="connsiteX61" fmla="*/ 126567 w 214063"/>
              <a:gd name="connsiteY61" fmla="*/ 113268 h 237728"/>
              <a:gd name="connsiteX62" fmla="*/ 124040 w 214063"/>
              <a:gd name="connsiteY62" fmla="*/ 112052 h 237728"/>
              <a:gd name="connsiteX63" fmla="*/ 120297 w 214063"/>
              <a:gd name="connsiteY63" fmla="*/ 112333 h 237728"/>
              <a:gd name="connsiteX64" fmla="*/ 115431 w 214063"/>
              <a:gd name="connsiteY64" fmla="*/ 115514 h 237728"/>
              <a:gd name="connsiteX65" fmla="*/ 110471 w 214063"/>
              <a:gd name="connsiteY65" fmla="*/ 114953 h 237728"/>
              <a:gd name="connsiteX66" fmla="*/ 105512 w 214063"/>
              <a:gd name="connsiteY66" fmla="*/ 109900 h 237728"/>
              <a:gd name="connsiteX67" fmla="*/ 104950 w 214063"/>
              <a:gd name="connsiteY67" fmla="*/ 105127 h 237728"/>
              <a:gd name="connsiteX68" fmla="*/ 107758 w 214063"/>
              <a:gd name="connsiteY68" fmla="*/ 100542 h 237728"/>
              <a:gd name="connsiteX69" fmla="*/ 108132 w 214063"/>
              <a:gd name="connsiteY69" fmla="*/ 97266 h 237728"/>
              <a:gd name="connsiteX70" fmla="*/ 44405 w 214063"/>
              <a:gd name="connsiteY70" fmla="*/ 237728 h 237728"/>
              <a:gd name="connsiteX71" fmla="*/ 214063 w 214063"/>
              <a:gd name="connsiteY71" fmla="*/ 237728 h 237728"/>
              <a:gd name="connsiteX72" fmla="*/ 88387 w 214063"/>
              <a:gd name="connsiteY72" fmla="*/ 235670 h 237728"/>
              <a:gd name="connsiteX73" fmla="*/ 88387 w 214063"/>
              <a:gd name="connsiteY73" fmla="*/ 216860 h 237728"/>
              <a:gd name="connsiteX74" fmla="*/ 84269 w 214063"/>
              <a:gd name="connsiteY74" fmla="*/ 212649 h 237728"/>
              <a:gd name="connsiteX75" fmla="*/ 46744 w 214063"/>
              <a:gd name="connsiteY75" fmla="*/ 212649 h 237728"/>
              <a:gd name="connsiteX76" fmla="*/ 46183 w 214063"/>
              <a:gd name="connsiteY76" fmla="*/ 212649 h 237728"/>
              <a:gd name="connsiteX77" fmla="*/ 28590 w 214063"/>
              <a:gd name="connsiteY77" fmla="*/ 189161 h 237728"/>
              <a:gd name="connsiteX78" fmla="*/ 28777 w 214063"/>
              <a:gd name="connsiteY78" fmla="*/ 159496 h 237728"/>
              <a:gd name="connsiteX79" fmla="*/ 25034 w 214063"/>
              <a:gd name="connsiteY79" fmla="*/ 155473 h 237728"/>
              <a:gd name="connsiteX80" fmla="*/ 3698 w 214063"/>
              <a:gd name="connsiteY80" fmla="*/ 153227 h 237728"/>
              <a:gd name="connsiteX81" fmla="*/ 516 w 214063"/>
              <a:gd name="connsiteY81" fmla="*/ 147050 h 237728"/>
              <a:gd name="connsiteX82" fmla="*/ 22975 w 214063"/>
              <a:gd name="connsiteY82" fmla="*/ 106905 h 237728"/>
              <a:gd name="connsiteX83" fmla="*/ 23443 w 214063"/>
              <a:gd name="connsiteY83" fmla="*/ 104004 h 237728"/>
              <a:gd name="connsiteX84" fmla="*/ 66770 w 214063"/>
              <a:gd name="connsiteY84" fmla="*/ 11922 h 237728"/>
              <a:gd name="connsiteX85" fmla="*/ 185709 w 214063"/>
              <a:gd name="connsiteY85" fmla="*/ 29422 h 237728"/>
              <a:gd name="connsiteX86" fmla="*/ 206203 w 214063"/>
              <a:gd name="connsiteY86" fmla="*/ 117760 h 237728"/>
              <a:gd name="connsiteX87" fmla="*/ 206016 w 214063"/>
              <a:gd name="connsiteY87" fmla="*/ 118602 h 237728"/>
              <a:gd name="connsiteX88" fmla="*/ 188142 w 214063"/>
              <a:gd name="connsiteY88" fmla="*/ 147893 h 237728"/>
              <a:gd name="connsiteX89" fmla="*/ 187674 w 214063"/>
              <a:gd name="connsiteY89" fmla="*/ 148361 h 237728"/>
              <a:gd name="connsiteX90" fmla="*/ 178223 w 214063"/>
              <a:gd name="connsiteY90" fmla="*/ 178025 h 237728"/>
              <a:gd name="connsiteX91" fmla="*/ 178223 w 214063"/>
              <a:gd name="connsiteY91" fmla="*/ 178306 h 237728"/>
              <a:gd name="connsiteX92" fmla="*/ 178223 w 214063"/>
              <a:gd name="connsiteY92" fmla="*/ 235483 h 23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14063" h="237728">
                <a:moveTo>
                  <a:pt x="154360" y="82294"/>
                </a:moveTo>
                <a:cubicBezTo>
                  <a:pt x="154360" y="91371"/>
                  <a:pt x="146967" y="98857"/>
                  <a:pt x="137890" y="98857"/>
                </a:cubicBezTo>
                <a:cubicBezTo>
                  <a:pt x="128813" y="98857"/>
                  <a:pt x="121420" y="91465"/>
                  <a:pt x="121420" y="82294"/>
                </a:cubicBezTo>
                <a:cubicBezTo>
                  <a:pt x="121420" y="73123"/>
                  <a:pt x="128813" y="65730"/>
                  <a:pt x="137890" y="65730"/>
                </a:cubicBezTo>
                <a:cubicBezTo>
                  <a:pt x="146967" y="65730"/>
                  <a:pt x="154360" y="73123"/>
                  <a:pt x="154360" y="82294"/>
                </a:cubicBezTo>
                <a:close/>
                <a:moveTo>
                  <a:pt x="108506" y="97547"/>
                </a:moveTo>
                <a:lnTo>
                  <a:pt x="107290" y="93991"/>
                </a:lnTo>
                <a:cubicBezTo>
                  <a:pt x="106822" y="92588"/>
                  <a:pt x="105605" y="91558"/>
                  <a:pt x="104108" y="91371"/>
                </a:cubicBezTo>
                <a:lnTo>
                  <a:pt x="98774" y="90622"/>
                </a:lnTo>
                <a:cubicBezTo>
                  <a:pt x="96809" y="90342"/>
                  <a:pt x="95405" y="88657"/>
                  <a:pt x="95405" y="86692"/>
                </a:cubicBezTo>
                <a:lnTo>
                  <a:pt x="95405" y="78738"/>
                </a:lnTo>
                <a:cubicBezTo>
                  <a:pt x="95405" y="76679"/>
                  <a:pt x="96996" y="74995"/>
                  <a:pt x="99055" y="74808"/>
                </a:cubicBezTo>
                <a:lnTo>
                  <a:pt x="104014" y="74433"/>
                </a:lnTo>
                <a:cubicBezTo>
                  <a:pt x="105605" y="74340"/>
                  <a:pt x="106915" y="73217"/>
                  <a:pt x="107477" y="71719"/>
                </a:cubicBezTo>
                <a:lnTo>
                  <a:pt x="108319" y="69006"/>
                </a:lnTo>
                <a:cubicBezTo>
                  <a:pt x="108693" y="67789"/>
                  <a:pt x="108506" y="66479"/>
                  <a:pt x="107758" y="65450"/>
                </a:cubicBezTo>
                <a:lnTo>
                  <a:pt x="104202" y="60677"/>
                </a:lnTo>
                <a:cubicBezTo>
                  <a:pt x="102985" y="59086"/>
                  <a:pt x="103172" y="56840"/>
                  <a:pt x="104670" y="55530"/>
                </a:cubicBezTo>
                <a:lnTo>
                  <a:pt x="109629" y="50851"/>
                </a:lnTo>
                <a:cubicBezTo>
                  <a:pt x="110939" y="49635"/>
                  <a:pt x="112998" y="49448"/>
                  <a:pt x="114495" y="50477"/>
                </a:cubicBezTo>
                <a:lnTo>
                  <a:pt x="119455" y="53846"/>
                </a:lnTo>
                <a:cubicBezTo>
                  <a:pt x="120484" y="54501"/>
                  <a:pt x="121701" y="54688"/>
                  <a:pt x="122917" y="54314"/>
                </a:cubicBezTo>
                <a:lnTo>
                  <a:pt x="126380" y="53191"/>
                </a:lnTo>
                <a:cubicBezTo>
                  <a:pt x="127784" y="52723"/>
                  <a:pt x="128813" y="51506"/>
                  <a:pt x="129000" y="50009"/>
                </a:cubicBezTo>
                <a:lnTo>
                  <a:pt x="129842" y="44207"/>
                </a:lnTo>
                <a:cubicBezTo>
                  <a:pt x="130123" y="42242"/>
                  <a:pt x="131807" y="40838"/>
                  <a:pt x="133773" y="40838"/>
                </a:cubicBezTo>
                <a:lnTo>
                  <a:pt x="140978" y="40838"/>
                </a:lnTo>
                <a:cubicBezTo>
                  <a:pt x="142943" y="40838"/>
                  <a:pt x="144628" y="42336"/>
                  <a:pt x="144908" y="44207"/>
                </a:cubicBezTo>
                <a:lnTo>
                  <a:pt x="145751" y="50664"/>
                </a:lnTo>
                <a:cubicBezTo>
                  <a:pt x="145938" y="52068"/>
                  <a:pt x="146780" y="53191"/>
                  <a:pt x="148090" y="53752"/>
                </a:cubicBezTo>
                <a:lnTo>
                  <a:pt x="150710" y="54875"/>
                </a:lnTo>
                <a:cubicBezTo>
                  <a:pt x="152020" y="55437"/>
                  <a:pt x="153518" y="55250"/>
                  <a:pt x="154734" y="54407"/>
                </a:cubicBezTo>
                <a:lnTo>
                  <a:pt x="159226" y="50851"/>
                </a:lnTo>
                <a:cubicBezTo>
                  <a:pt x="160817" y="49635"/>
                  <a:pt x="162969" y="49728"/>
                  <a:pt x="164373" y="51132"/>
                </a:cubicBezTo>
                <a:lnTo>
                  <a:pt x="168584" y="55343"/>
                </a:lnTo>
                <a:cubicBezTo>
                  <a:pt x="169894" y="56560"/>
                  <a:pt x="170175" y="58618"/>
                  <a:pt x="169239" y="60116"/>
                </a:cubicBezTo>
                <a:lnTo>
                  <a:pt x="166057" y="65450"/>
                </a:lnTo>
                <a:cubicBezTo>
                  <a:pt x="165402" y="66573"/>
                  <a:pt x="165309" y="67976"/>
                  <a:pt x="165870" y="69193"/>
                </a:cubicBezTo>
                <a:lnTo>
                  <a:pt x="167367" y="72187"/>
                </a:lnTo>
                <a:cubicBezTo>
                  <a:pt x="167929" y="73310"/>
                  <a:pt x="168958" y="74152"/>
                  <a:pt x="170175" y="74340"/>
                </a:cubicBezTo>
                <a:lnTo>
                  <a:pt x="175790" y="75369"/>
                </a:lnTo>
                <a:cubicBezTo>
                  <a:pt x="177661" y="75743"/>
                  <a:pt x="178971" y="77334"/>
                  <a:pt x="178971" y="79206"/>
                </a:cubicBezTo>
                <a:lnTo>
                  <a:pt x="178971" y="85663"/>
                </a:lnTo>
                <a:cubicBezTo>
                  <a:pt x="178971" y="87441"/>
                  <a:pt x="177755" y="88938"/>
                  <a:pt x="176070" y="89406"/>
                </a:cubicBezTo>
                <a:lnTo>
                  <a:pt x="169894" y="91090"/>
                </a:lnTo>
                <a:cubicBezTo>
                  <a:pt x="168678" y="91371"/>
                  <a:pt x="167742" y="92307"/>
                  <a:pt x="167274" y="93430"/>
                </a:cubicBezTo>
                <a:lnTo>
                  <a:pt x="165777" y="97079"/>
                </a:lnTo>
                <a:cubicBezTo>
                  <a:pt x="165215" y="98389"/>
                  <a:pt x="165496" y="99887"/>
                  <a:pt x="166338" y="101010"/>
                </a:cubicBezTo>
                <a:lnTo>
                  <a:pt x="169145" y="104566"/>
                </a:lnTo>
                <a:cubicBezTo>
                  <a:pt x="170362" y="106063"/>
                  <a:pt x="170268" y="108215"/>
                  <a:pt x="168958" y="109619"/>
                </a:cubicBezTo>
                <a:lnTo>
                  <a:pt x="164186" y="114859"/>
                </a:lnTo>
                <a:cubicBezTo>
                  <a:pt x="162876" y="116357"/>
                  <a:pt x="160536" y="116544"/>
                  <a:pt x="158945" y="115421"/>
                </a:cubicBezTo>
                <a:lnTo>
                  <a:pt x="154641" y="112239"/>
                </a:lnTo>
                <a:cubicBezTo>
                  <a:pt x="153518" y="111490"/>
                  <a:pt x="152114" y="111303"/>
                  <a:pt x="150898" y="111771"/>
                </a:cubicBezTo>
                <a:lnTo>
                  <a:pt x="148184" y="112801"/>
                </a:lnTo>
                <a:cubicBezTo>
                  <a:pt x="146874" y="113268"/>
                  <a:pt x="145938" y="114485"/>
                  <a:pt x="145751" y="115889"/>
                </a:cubicBezTo>
                <a:lnTo>
                  <a:pt x="144815" y="121597"/>
                </a:lnTo>
                <a:cubicBezTo>
                  <a:pt x="144534" y="123469"/>
                  <a:pt x="142850" y="124872"/>
                  <a:pt x="140978" y="124872"/>
                </a:cubicBezTo>
                <a:lnTo>
                  <a:pt x="133398" y="124872"/>
                </a:lnTo>
                <a:cubicBezTo>
                  <a:pt x="131433" y="124872"/>
                  <a:pt x="129749" y="123375"/>
                  <a:pt x="129468" y="121410"/>
                </a:cubicBezTo>
                <a:lnTo>
                  <a:pt x="128813" y="116357"/>
                </a:lnTo>
                <a:cubicBezTo>
                  <a:pt x="128626" y="115046"/>
                  <a:pt x="127784" y="113830"/>
                  <a:pt x="126567" y="113268"/>
                </a:cubicBezTo>
                <a:lnTo>
                  <a:pt x="124040" y="112052"/>
                </a:lnTo>
                <a:cubicBezTo>
                  <a:pt x="122824" y="111490"/>
                  <a:pt x="121420" y="111584"/>
                  <a:pt x="120297" y="112333"/>
                </a:cubicBezTo>
                <a:lnTo>
                  <a:pt x="115431" y="115514"/>
                </a:lnTo>
                <a:cubicBezTo>
                  <a:pt x="113840" y="116544"/>
                  <a:pt x="111782" y="116263"/>
                  <a:pt x="110471" y="114953"/>
                </a:cubicBezTo>
                <a:lnTo>
                  <a:pt x="105512" y="109900"/>
                </a:lnTo>
                <a:cubicBezTo>
                  <a:pt x="104295" y="108590"/>
                  <a:pt x="104014" y="106624"/>
                  <a:pt x="104950" y="105127"/>
                </a:cubicBezTo>
                <a:lnTo>
                  <a:pt x="107758" y="100542"/>
                </a:lnTo>
                <a:cubicBezTo>
                  <a:pt x="108319" y="99512"/>
                  <a:pt x="108506" y="98389"/>
                  <a:pt x="108132" y="97266"/>
                </a:cubicBezTo>
                <a:close/>
                <a:moveTo>
                  <a:pt x="44405" y="237728"/>
                </a:moveTo>
                <a:lnTo>
                  <a:pt x="214063" y="237728"/>
                </a:lnTo>
                <a:moveTo>
                  <a:pt x="88387" y="235670"/>
                </a:moveTo>
                <a:lnTo>
                  <a:pt x="88387" y="216860"/>
                </a:lnTo>
                <a:cubicBezTo>
                  <a:pt x="88387" y="214521"/>
                  <a:pt x="86515" y="212649"/>
                  <a:pt x="84269" y="212649"/>
                </a:cubicBezTo>
                <a:lnTo>
                  <a:pt x="46744" y="212649"/>
                </a:lnTo>
                <a:cubicBezTo>
                  <a:pt x="46744" y="212649"/>
                  <a:pt x="46370" y="212649"/>
                  <a:pt x="46183" y="212649"/>
                </a:cubicBezTo>
                <a:cubicBezTo>
                  <a:pt x="43843" y="212369"/>
                  <a:pt x="26905" y="209374"/>
                  <a:pt x="28590" y="189161"/>
                </a:cubicBezTo>
                <a:cubicBezTo>
                  <a:pt x="29058" y="173065"/>
                  <a:pt x="28964" y="163988"/>
                  <a:pt x="28777" y="159496"/>
                </a:cubicBezTo>
                <a:cubicBezTo>
                  <a:pt x="28777" y="157438"/>
                  <a:pt x="27093" y="155753"/>
                  <a:pt x="25034" y="155473"/>
                </a:cubicBezTo>
                <a:lnTo>
                  <a:pt x="3698" y="153227"/>
                </a:lnTo>
                <a:cubicBezTo>
                  <a:pt x="703" y="152946"/>
                  <a:pt x="-888" y="149671"/>
                  <a:pt x="516" y="147050"/>
                </a:cubicBezTo>
                <a:lnTo>
                  <a:pt x="22975" y="106905"/>
                </a:lnTo>
                <a:cubicBezTo>
                  <a:pt x="23443" y="106063"/>
                  <a:pt x="23630" y="105034"/>
                  <a:pt x="23443" y="104004"/>
                </a:cubicBezTo>
                <a:cubicBezTo>
                  <a:pt x="21478" y="94553"/>
                  <a:pt x="13617" y="42055"/>
                  <a:pt x="66770" y="11922"/>
                </a:cubicBezTo>
                <a:cubicBezTo>
                  <a:pt x="78093" y="5278"/>
                  <a:pt x="134334" y="-18865"/>
                  <a:pt x="185709" y="29422"/>
                </a:cubicBezTo>
                <a:cubicBezTo>
                  <a:pt x="193476" y="37282"/>
                  <a:pt x="223140" y="72655"/>
                  <a:pt x="206203" y="117760"/>
                </a:cubicBezTo>
                <a:cubicBezTo>
                  <a:pt x="206109" y="118041"/>
                  <a:pt x="206016" y="118322"/>
                  <a:pt x="206016" y="118602"/>
                </a:cubicBezTo>
                <a:cubicBezTo>
                  <a:pt x="204518" y="128148"/>
                  <a:pt x="190294" y="145460"/>
                  <a:pt x="188142" y="147893"/>
                </a:cubicBezTo>
                <a:cubicBezTo>
                  <a:pt x="187955" y="148080"/>
                  <a:pt x="187861" y="148267"/>
                  <a:pt x="187674" y="148361"/>
                </a:cubicBezTo>
                <a:cubicBezTo>
                  <a:pt x="185990" y="149764"/>
                  <a:pt x="176351" y="158654"/>
                  <a:pt x="178223" y="178025"/>
                </a:cubicBezTo>
                <a:cubicBezTo>
                  <a:pt x="178223" y="178119"/>
                  <a:pt x="178223" y="178212"/>
                  <a:pt x="178223" y="178306"/>
                </a:cubicBezTo>
                <a:cubicBezTo>
                  <a:pt x="178503" y="195805"/>
                  <a:pt x="178316" y="224815"/>
                  <a:pt x="178223" y="235483"/>
                </a:cubicBezTo>
              </a:path>
            </a:pathLst>
          </a:custGeom>
          <a:noFill/>
          <a:ln w="12700" cap="rnd">
            <a:solidFill>
              <a:srgbClr val="6A1348"/>
            </a:solidFill>
            <a:prstDash val="solid"/>
            <a:round/>
          </a:ln>
        </p:spPr>
        <p:txBody>
          <a:bodyPr rtlCol="0" anchor="ctr"/>
          <a:lstStyle/>
          <a:p>
            <a:endParaRPr lang="en-AE"/>
          </a:p>
        </p:txBody>
      </p:sp>
      <p:sp>
        <p:nvSpPr>
          <p:cNvPr id="14" name="Graphic 23">
            <a:extLst>
              <a:ext uri="{FF2B5EF4-FFF2-40B4-BE49-F238E27FC236}">
                <a16:creationId xmlns:a16="http://schemas.microsoft.com/office/drawing/2014/main" id="{6A5BD3C3-4F2C-9969-7A15-F903ED1EC450}"/>
              </a:ext>
            </a:extLst>
          </p:cNvPr>
          <p:cNvSpPr/>
          <p:nvPr userDrawn="1"/>
        </p:nvSpPr>
        <p:spPr>
          <a:xfrm>
            <a:off x="11389559" y="336395"/>
            <a:ext cx="342433" cy="349548"/>
          </a:xfrm>
          <a:custGeom>
            <a:avLst/>
            <a:gdLst>
              <a:gd name="connsiteX0" fmla="*/ 252850 w 270255"/>
              <a:gd name="connsiteY0" fmla="*/ 101252 h 275870"/>
              <a:gd name="connsiteX1" fmla="*/ 259962 w 270255"/>
              <a:gd name="connsiteY1" fmla="*/ 144205 h 275870"/>
              <a:gd name="connsiteX2" fmla="*/ 129981 w 270255"/>
              <a:gd name="connsiteY2" fmla="*/ 275871 h 275870"/>
              <a:gd name="connsiteX3" fmla="*/ 0 w 270255"/>
              <a:gd name="connsiteY3" fmla="*/ 144205 h 275870"/>
              <a:gd name="connsiteX4" fmla="*/ 129981 w 270255"/>
              <a:gd name="connsiteY4" fmla="*/ 12540 h 275870"/>
              <a:gd name="connsiteX5" fmla="*/ 177239 w 270255"/>
              <a:gd name="connsiteY5" fmla="*/ 21523 h 275870"/>
              <a:gd name="connsiteX6" fmla="*/ 206435 w 270255"/>
              <a:gd name="connsiteY6" fmla="*/ 101252 h 275870"/>
              <a:gd name="connsiteX7" fmla="*/ 216542 w 270255"/>
              <a:gd name="connsiteY7" fmla="*/ 141772 h 275870"/>
              <a:gd name="connsiteX8" fmla="*/ 132414 w 270255"/>
              <a:gd name="connsiteY8" fmla="*/ 226929 h 275870"/>
              <a:gd name="connsiteX9" fmla="*/ 48287 w 270255"/>
              <a:gd name="connsiteY9" fmla="*/ 141772 h 275870"/>
              <a:gd name="connsiteX10" fmla="*/ 132414 w 270255"/>
              <a:gd name="connsiteY10" fmla="*/ 56522 h 275870"/>
              <a:gd name="connsiteX11" fmla="*/ 171717 w 270255"/>
              <a:gd name="connsiteY11" fmla="*/ 66347 h 275870"/>
              <a:gd name="connsiteX12" fmla="*/ 226835 w 270255"/>
              <a:gd name="connsiteY12" fmla="*/ 0 h 275870"/>
              <a:gd name="connsiteX13" fmla="*/ 236474 w 270255"/>
              <a:gd name="connsiteY13" fmla="*/ 37057 h 275870"/>
              <a:gd name="connsiteX14" fmla="*/ 270256 w 270255"/>
              <a:gd name="connsiteY14" fmla="*/ 46134 h 275870"/>
              <a:gd name="connsiteX15" fmla="*/ 241995 w 270255"/>
              <a:gd name="connsiteY15" fmla="*/ 78981 h 275870"/>
              <a:gd name="connsiteX16" fmla="*/ 198575 w 270255"/>
              <a:gd name="connsiteY16" fmla="*/ 74770 h 275870"/>
              <a:gd name="connsiteX17" fmla="*/ 198575 w 270255"/>
              <a:gd name="connsiteY17" fmla="*/ 34250 h 275870"/>
              <a:gd name="connsiteX18" fmla="*/ 226835 w 270255"/>
              <a:gd name="connsiteY18" fmla="*/ 0 h 275870"/>
              <a:gd name="connsiteX19" fmla="*/ 131666 w 270255"/>
              <a:gd name="connsiteY19" fmla="*/ 142427 h 275870"/>
              <a:gd name="connsiteX20" fmla="*/ 198575 w 270255"/>
              <a:gd name="connsiteY20" fmla="*/ 74676 h 275870"/>
              <a:gd name="connsiteX21" fmla="*/ 132414 w 270255"/>
              <a:gd name="connsiteY21" fmla="*/ 101252 h 275870"/>
              <a:gd name="connsiteX22" fmla="*/ 91052 w 270255"/>
              <a:gd name="connsiteY22" fmla="*/ 143176 h 275870"/>
              <a:gd name="connsiteX23" fmla="*/ 132414 w 270255"/>
              <a:gd name="connsiteY23" fmla="*/ 185099 h 275870"/>
              <a:gd name="connsiteX24" fmla="*/ 173776 w 270255"/>
              <a:gd name="connsiteY24" fmla="*/ 143176 h 275870"/>
              <a:gd name="connsiteX25" fmla="*/ 172092 w 270255"/>
              <a:gd name="connsiteY25" fmla="*/ 131385 h 275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0255" h="275870">
                <a:moveTo>
                  <a:pt x="252850" y="101252"/>
                </a:moveTo>
                <a:cubicBezTo>
                  <a:pt x="257436" y="114728"/>
                  <a:pt x="259962" y="129139"/>
                  <a:pt x="259962" y="144205"/>
                </a:cubicBezTo>
                <a:cubicBezTo>
                  <a:pt x="259962" y="216916"/>
                  <a:pt x="201756" y="275871"/>
                  <a:pt x="129981" y="275871"/>
                </a:cubicBezTo>
                <a:cubicBezTo>
                  <a:pt x="58206" y="275871"/>
                  <a:pt x="0" y="216916"/>
                  <a:pt x="0" y="144205"/>
                </a:cubicBezTo>
                <a:cubicBezTo>
                  <a:pt x="0" y="71494"/>
                  <a:pt x="58206" y="12540"/>
                  <a:pt x="129981" y="12540"/>
                </a:cubicBezTo>
                <a:cubicBezTo>
                  <a:pt x="146638" y="12540"/>
                  <a:pt x="162547" y="15721"/>
                  <a:pt x="177239" y="21523"/>
                </a:cubicBezTo>
                <a:moveTo>
                  <a:pt x="206435" y="101252"/>
                </a:moveTo>
                <a:cubicBezTo>
                  <a:pt x="212892" y="113324"/>
                  <a:pt x="216542" y="127080"/>
                  <a:pt x="216542" y="141772"/>
                </a:cubicBezTo>
                <a:cubicBezTo>
                  <a:pt x="216542" y="188842"/>
                  <a:pt x="178923" y="226929"/>
                  <a:pt x="132414" y="226929"/>
                </a:cubicBezTo>
                <a:cubicBezTo>
                  <a:pt x="85905" y="226929"/>
                  <a:pt x="48287" y="188749"/>
                  <a:pt x="48287" y="141772"/>
                </a:cubicBezTo>
                <a:cubicBezTo>
                  <a:pt x="48287" y="94795"/>
                  <a:pt x="85905" y="56522"/>
                  <a:pt x="132414" y="56522"/>
                </a:cubicBezTo>
                <a:cubicBezTo>
                  <a:pt x="146638" y="56522"/>
                  <a:pt x="160020" y="60078"/>
                  <a:pt x="171717" y="66347"/>
                </a:cubicBezTo>
                <a:moveTo>
                  <a:pt x="226835" y="0"/>
                </a:moveTo>
                <a:lnTo>
                  <a:pt x="236474" y="37057"/>
                </a:lnTo>
                <a:lnTo>
                  <a:pt x="270256" y="46134"/>
                </a:lnTo>
                <a:lnTo>
                  <a:pt x="241995" y="78981"/>
                </a:lnTo>
                <a:lnTo>
                  <a:pt x="198575" y="74770"/>
                </a:lnTo>
                <a:lnTo>
                  <a:pt x="198575" y="34250"/>
                </a:lnTo>
                <a:lnTo>
                  <a:pt x="226835" y="0"/>
                </a:lnTo>
                <a:close/>
                <a:moveTo>
                  <a:pt x="131666" y="142427"/>
                </a:moveTo>
                <a:lnTo>
                  <a:pt x="198575" y="74676"/>
                </a:lnTo>
                <a:moveTo>
                  <a:pt x="132414" y="101252"/>
                </a:moveTo>
                <a:cubicBezTo>
                  <a:pt x="109581" y="101252"/>
                  <a:pt x="91052" y="120062"/>
                  <a:pt x="91052" y="143176"/>
                </a:cubicBezTo>
                <a:cubicBezTo>
                  <a:pt x="91052" y="166290"/>
                  <a:pt x="109581" y="185099"/>
                  <a:pt x="132414" y="185099"/>
                </a:cubicBezTo>
                <a:cubicBezTo>
                  <a:pt x="155247" y="185099"/>
                  <a:pt x="173776" y="166290"/>
                  <a:pt x="173776" y="143176"/>
                </a:cubicBezTo>
                <a:cubicBezTo>
                  <a:pt x="173776" y="139058"/>
                  <a:pt x="173215" y="135128"/>
                  <a:pt x="172092" y="131385"/>
                </a:cubicBezTo>
              </a:path>
            </a:pathLst>
          </a:custGeom>
          <a:noFill/>
          <a:ln w="12700" cap="rnd">
            <a:solidFill>
              <a:srgbClr val="6A1348"/>
            </a:solidFill>
            <a:prstDash val="solid"/>
            <a:round/>
          </a:ln>
        </p:spPr>
        <p:txBody>
          <a:bodyPr rtlCol="0" anchor="ctr"/>
          <a:lstStyle/>
          <a:p>
            <a:endParaRPr lang="en-AE"/>
          </a:p>
        </p:txBody>
      </p:sp>
      <p:sp>
        <p:nvSpPr>
          <p:cNvPr id="18" name="Title Placeholder 1">
            <a:extLst>
              <a:ext uri="{FF2B5EF4-FFF2-40B4-BE49-F238E27FC236}">
                <a16:creationId xmlns:a16="http://schemas.microsoft.com/office/drawing/2014/main" id="{718EAF43-0C69-8B12-6569-E55471E97EDD}"/>
              </a:ext>
            </a:extLst>
          </p:cNvPr>
          <p:cNvSpPr txBox="1">
            <a:spLocks/>
          </p:cNvSpPr>
          <p:nvPr userDrawn="1"/>
        </p:nvSpPr>
        <p:spPr>
          <a:xfrm>
            <a:off x="8000007" y="195979"/>
            <a:ext cx="3195216"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نتائج التعلم</a:t>
            </a:r>
            <a:endParaRPr lang="en-US" sz="3200" dirty="0">
              <a:solidFill>
                <a:schemeClr val="bg1"/>
              </a:solidFill>
              <a:latin typeface="Calibri" panose="020F0502020204030204" pitchFamily="34" charset="0"/>
              <a:cs typeface="Calibri" panose="020F0502020204030204" pitchFamily="34" charset="0"/>
            </a:endParaRPr>
          </a:p>
        </p:txBody>
      </p:sp>
      <p:sp>
        <p:nvSpPr>
          <p:cNvPr id="19" name="Title Placeholder 1">
            <a:extLst>
              <a:ext uri="{FF2B5EF4-FFF2-40B4-BE49-F238E27FC236}">
                <a16:creationId xmlns:a16="http://schemas.microsoft.com/office/drawing/2014/main" id="{386AE232-2356-9AE4-FB02-DB8B85E7E3C7}"/>
              </a:ext>
            </a:extLst>
          </p:cNvPr>
          <p:cNvSpPr txBox="1">
            <a:spLocks/>
          </p:cNvSpPr>
          <p:nvPr userDrawn="1"/>
        </p:nvSpPr>
        <p:spPr>
          <a:xfrm>
            <a:off x="460008" y="195979"/>
            <a:ext cx="2122266"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marL="0" marR="0" lvl="0" indent="0" algn="r" defTabSz="914400" rtl="1" eaLnBrk="1" fontAlgn="auto" latinLnBrk="0" hangingPunct="1">
              <a:lnSpc>
                <a:spcPct val="120000"/>
              </a:lnSpc>
              <a:spcBef>
                <a:spcPct val="0"/>
              </a:spcBef>
              <a:spcAft>
                <a:spcPts val="0"/>
              </a:spcAft>
              <a:buClrTx/>
              <a:buSzTx/>
              <a:buFontTx/>
              <a:buNone/>
              <a:tabLst/>
              <a:defRPr/>
            </a:pPr>
            <a:r>
              <a:rPr lang="ar-AE" sz="3200" dirty="0">
                <a:solidFill>
                  <a:schemeClr val="bg1"/>
                </a:solidFill>
                <a:latin typeface="Calibri" panose="020F0502020204030204" pitchFamily="34" charset="0"/>
                <a:cs typeface="Calibri" panose="020F0502020204030204" pitchFamily="34" charset="0"/>
              </a:rPr>
              <a:t>أن تعرف</a:t>
            </a:r>
            <a:endParaRPr lang="en-US" sz="32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3762056"/>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 Do, We Do, You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74EC5382-E6EC-7544-EC58-7AD529A85D69}"/>
              </a:ext>
            </a:extLst>
          </p:cNvPr>
          <p:cNvSpPr/>
          <p:nvPr userDrawn="1"/>
        </p:nvSpPr>
        <p:spPr>
          <a:xfrm>
            <a:off x="6538893" y="195979"/>
            <a:ext cx="6041273" cy="640634"/>
          </a:xfrm>
          <a:prstGeom prst="roundRect">
            <a:avLst>
              <a:gd name="adj" fmla="val 19262"/>
            </a:avLst>
          </a:prstGeom>
          <a:solidFill>
            <a:srgbClr val="0C1B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1D4CBA6B-510C-6586-AA28-AC496528F032}"/>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00667D74-EF9F-FED0-B0BE-4347F292A0A3}"/>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14" name="Title Placeholder 1">
            <a:extLst>
              <a:ext uri="{FF2B5EF4-FFF2-40B4-BE49-F238E27FC236}">
                <a16:creationId xmlns:a16="http://schemas.microsoft.com/office/drawing/2014/main" id="{2B267240-57A4-137F-311E-425AA17400E7}"/>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 نحن نفعل، أنت تفعل</a:t>
            </a:r>
            <a:endParaRPr lang="en-US" sz="3200" dirty="0">
              <a:solidFill>
                <a:schemeClr val="bg1"/>
              </a:solidFill>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978F13F4-A0AC-CD0F-B199-12D7ECD55F33}"/>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10" name="Content Placeholder 2">
            <a:extLst>
              <a:ext uri="{FF2B5EF4-FFF2-40B4-BE49-F238E27FC236}">
                <a16:creationId xmlns:a16="http://schemas.microsoft.com/office/drawing/2014/main" id="{36CA15AB-AF1A-4CDE-7CAC-5B4A28E55CC4}"/>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3399035"/>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2CA9309-4D09-75B2-DB7F-428B8BE0C90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F6BF354-2FEE-F66D-270C-F9B73596818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C54DABB9-4F36-CEE4-D47D-239F6EDC6CDD}"/>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3A50A3DE-CEF1-32CC-0FC5-AD28BE02876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0C4B150-737A-3F61-60DF-F70799920E0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B0A16C7-22B0-8D7A-3A6B-5C54D03E4FD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3889736"/>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I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2CA9309-4D09-75B2-DB7F-428B8BE0C90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F6BF354-2FEE-F66D-270C-F9B73596818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C54DABB9-4F36-CEE4-D47D-239F6EDC6CDD}"/>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3A50A3DE-CEF1-32CC-0FC5-AD28BE02876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0C4B150-737A-3F61-60DF-F70799920E0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B0A16C7-22B0-8D7A-3A6B-5C54D03E4FD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87037831"/>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I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2CA9309-4D09-75B2-DB7F-428B8BE0C90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F6BF354-2FEE-F66D-270C-F9B73596818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C54DABB9-4F36-CEE4-D47D-239F6EDC6CDD}"/>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3A50A3DE-CEF1-32CC-0FC5-AD28BE02876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0C4B150-737A-3F61-60DF-F70799920E0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B0A16C7-22B0-8D7A-3A6B-5C54D03E4FD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5400126"/>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I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2CA9309-4D09-75B2-DB7F-428B8BE0C90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F6BF354-2FEE-F66D-270C-F9B73596818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C54DABB9-4F36-CEE4-D47D-239F6EDC6CDD}"/>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3A50A3DE-CEF1-32CC-0FC5-AD28BE02876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0C4B150-737A-3F61-60DF-F70799920E0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B0A16C7-22B0-8D7A-3A6B-5C54D03E4FD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16671364"/>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I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2CA9309-4D09-75B2-DB7F-428B8BE0C90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F6BF354-2FEE-F66D-270C-F9B73596818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C54DABB9-4F36-CEE4-D47D-239F6EDC6CDD}"/>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3A50A3DE-CEF1-32CC-0FC5-AD28BE02876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0C4B150-737A-3F61-60DF-F70799920E0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B0A16C7-22B0-8D7A-3A6B-5C54D03E4FD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4656572"/>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I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2CA9309-4D09-75B2-DB7F-428B8BE0C90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F6BF354-2FEE-F66D-270C-F9B73596818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C54DABB9-4F36-CEE4-D47D-239F6EDC6CDD}"/>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3A50A3DE-CEF1-32CC-0FC5-AD28BE02876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0C4B150-737A-3F61-60DF-F70799920E0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B0A16C7-22B0-8D7A-3A6B-5C54D03E4FD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172711"/>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2CA9309-4D09-75B2-DB7F-428B8BE0C90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F6BF354-2FEE-F66D-270C-F9B73596818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C54DABB9-4F36-CEE4-D47D-239F6EDC6CDD}"/>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3A50A3DE-CEF1-32CC-0FC5-AD28BE02876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أنا أفعل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0C4B150-737A-3F61-60DF-F70799920E0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B0A16C7-22B0-8D7A-3A6B-5C54D03E4FD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5987612"/>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e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47841CBC-2534-38A6-7B99-4A8C4D7B179B}"/>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53ECABB9-8B77-5F42-450B-21CBF774393D}"/>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70E1EE4E-9CEF-1D72-5139-7DAE68062125}"/>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EB4C118E-EB3E-AAAE-693D-FFE76509715C}"/>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نحن نفعل</a:t>
            </a:r>
            <a:endParaRPr lang="en-US" sz="3200" dirty="0">
              <a:solidFill>
                <a:schemeClr val="bg1"/>
              </a:solidFill>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5EF1BDC1-B239-EE28-9985-51A4E3A3DF35}"/>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11" name="Content Placeholder 2">
            <a:extLst>
              <a:ext uri="{FF2B5EF4-FFF2-40B4-BE49-F238E27FC236}">
                <a16:creationId xmlns:a16="http://schemas.microsoft.com/office/drawing/2014/main" id="{D1A5F1B9-BA09-FBD6-3BC4-60F4A9764F06}"/>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7176343"/>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You Do">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B8A59128-EC00-6970-79DE-1933C8195B28}"/>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BF4279B-8AF6-1F28-469C-3B42485CB41F}"/>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18FE9ED3-6798-9B5B-0207-5A481D927828}"/>
              </a:ext>
            </a:extLst>
          </p:cNvPr>
          <p:cNvSpPr/>
          <p:nvPr userDrawn="1"/>
        </p:nvSpPr>
        <p:spPr>
          <a:xfrm>
            <a:off x="11457266" y="345595"/>
            <a:ext cx="355246" cy="326980"/>
          </a:xfrm>
          <a:custGeom>
            <a:avLst/>
            <a:gdLst>
              <a:gd name="connsiteX0" fmla="*/ 58002 w 355246"/>
              <a:gd name="connsiteY0" fmla="*/ 274745 h 326980"/>
              <a:gd name="connsiteX1" fmla="*/ 177623 w 355246"/>
              <a:gd name="connsiteY1" fmla="*/ 326981 h 326980"/>
              <a:gd name="connsiteX2" fmla="*/ 297245 w 355246"/>
              <a:gd name="connsiteY2" fmla="*/ 274745 h 326980"/>
              <a:gd name="connsiteX3" fmla="*/ 287635 w 355246"/>
              <a:gd name="connsiteY3" fmla="*/ 306743 h 326980"/>
              <a:gd name="connsiteX4" fmla="*/ 297245 w 355246"/>
              <a:gd name="connsiteY4" fmla="*/ 274745 h 326980"/>
              <a:gd name="connsiteX5" fmla="*/ 264683 w 355246"/>
              <a:gd name="connsiteY5" fmla="*/ 282434 h 326980"/>
              <a:gd name="connsiteX6" fmla="*/ 67612 w 355246"/>
              <a:gd name="connsiteY6" fmla="*/ 306743 h 326980"/>
              <a:gd name="connsiteX7" fmla="*/ 58002 w 355246"/>
              <a:gd name="connsiteY7" fmla="*/ 274745 h 326980"/>
              <a:gd name="connsiteX8" fmla="*/ 90564 w 355246"/>
              <a:gd name="connsiteY8" fmla="*/ 282434 h 326980"/>
              <a:gd name="connsiteX9" fmla="*/ 141104 w 355246"/>
              <a:gd name="connsiteY9" fmla="*/ 7010 h 326980"/>
              <a:gd name="connsiteX10" fmla="*/ 15038 w 355246"/>
              <a:gd name="connsiteY10" fmla="*/ 164960 h 326980"/>
              <a:gd name="connsiteX11" fmla="*/ 22161 w 355246"/>
              <a:gd name="connsiteY11" fmla="*/ 212334 h 326980"/>
              <a:gd name="connsiteX12" fmla="*/ 0 w 355246"/>
              <a:gd name="connsiteY12" fmla="*/ 187121 h 326980"/>
              <a:gd name="connsiteX13" fmla="*/ 22047 w 355246"/>
              <a:gd name="connsiteY13" fmla="*/ 212221 h 326980"/>
              <a:gd name="connsiteX14" fmla="*/ 32902 w 355246"/>
              <a:gd name="connsiteY14" fmla="*/ 180676 h 326980"/>
              <a:gd name="connsiteX15" fmla="*/ 118717 w 355246"/>
              <a:gd name="connsiteY15" fmla="*/ 31771 h 326980"/>
              <a:gd name="connsiteX16" fmla="*/ 141104 w 355246"/>
              <a:gd name="connsiteY16" fmla="*/ 6897 h 326980"/>
              <a:gd name="connsiteX17" fmla="*/ 108315 w 355246"/>
              <a:gd name="connsiteY17" fmla="*/ 0 h 326980"/>
              <a:gd name="connsiteX18" fmla="*/ 333086 w 355246"/>
              <a:gd name="connsiteY18" fmla="*/ 212334 h 326980"/>
              <a:gd name="connsiteX19" fmla="*/ 340209 w 355246"/>
              <a:gd name="connsiteY19" fmla="*/ 164847 h 326980"/>
              <a:gd name="connsiteX20" fmla="*/ 214143 w 355246"/>
              <a:gd name="connsiteY20" fmla="*/ 6897 h 326980"/>
              <a:gd name="connsiteX21" fmla="*/ 236530 w 355246"/>
              <a:gd name="connsiteY21" fmla="*/ 31771 h 326980"/>
              <a:gd name="connsiteX22" fmla="*/ 214143 w 355246"/>
              <a:gd name="connsiteY22" fmla="*/ 6897 h 326980"/>
              <a:gd name="connsiteX23" fmla="*/ 246932 w 355246"/>
              <a:gd name="connsiteY23" fmla="*/ 0 h 326980"/>
              <a:gd name="connsiteX24" fmla="*/ 355247 w 355246"/>
              <a:gd name="connsiteY24" fmla="*/ 187121 h 326980"/>
              <a:gd name="connsiteX25" fmla="*/ 333199 w 355246"/>
              <a:gd name="connsiteY25" fmla="*/ 212221 h 326980"/>
              <a:gd name="connsiteX26" fmla="*/ 322345 w 355246"/>
              <a:gd name="connsiteY26" fmla="*/ 180676 h 326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5246" h="326980">
                <a:moveTo>
                  <a:pt x="58002" y="274745"/>
                </a:moveTo>
                <a:cubicBezTo>
                  <a:pt x="87738" y="306856"/>
                  <a:pt x="130250" y="326981"/>
                  <a:pt x="177623" y="326981"/>
                </a:cubicBezTo>
                <a:cubicBezTo>
                  <a:pt x="224997" y="326981"/>
                  <a:pt x="267509" y="306856"/>
                  <a:pt x="297245" y="274745"/>
                </a:cubicBezTo>
                <a:moveTo>
                  <a:pt x="287635" y="306743"/>
                </a:moveTo>
                <a:lnTo>
                  <a:pt x="297245" y="274745"/>
                </a:lnTo>
                <a:lnTo>
                  <a:pt x="264683" y="282434"/>
                </a:lnTo>
                <a:moveTo>
                  <a:pt x="67612" y="306743"/>
                </a:moveTo>
                <a:lnTo>
                  <a:pt x="58002" y="274745"/>
                </a:lnTo>
                <a:lnTo>
                  <a:pt x="90564" y="282434"/>
                </a:lnTo>
                <a:moveTo>
                  <a:pt x="141104" y="7010"/>
                </a:moveTo>
                <a:cubicBezTo>
                  <a:pt x="68856" y="23517"/>
                  <a:pt x="15038" y="87964"/>
                  <a:pt x="15038" y="164960"/>
                </a:cubicBezTo>
                <a:cubicBezTo>
                  <a:pt x="15038" y="181468"/>
                  <a:pt x="17525" y="197410"/>
                  <a:pt x="22161" y="212334"/>
                </a:cubicBezTo>
                <a:moveTo>
                  <a:pt x="0" y="187121"/>
                </a:moveTo>
                <a:lnTo>
                  <a:pt x="22047" y="212221"/>
                </a:lnTo>
                <a:lnTo>
                  <a:pt x="32902" y="180676"/>
                </a:lnTo>
                <a:moveTo>
                  <a:pt x="118717" y="31771"/>
                </a:moveTo>
                <a:lnTo>
                  <a:pt x="141104" y="6897"/>
                </a:lnTo>
                <a:lnTo>
                  <a:pt x="108315" y="0"/>
                </a:lnTo>
                <a:moveTo>
                  <a:pt x="333086" y="212334"/>
                </a:moveTo>
                <a:cubicBezTo>
                  <a:pt x="337722" y="197297"/>
                  <a:pt x="340209" y="181355"/>
                  <a:pt x="340209" y="164847"/>
                </a:cubicBezTo>
                <a:cubicBezTo>
                  <a:pt x="340209" y="87851"/>
                  <a:pt x="286391" y="23404"/>
                  <a:pt x="214143" y="6897"/>
                </a:cubicBezTo>
                <a:moveTo>
                  <a:pt x="236530" y="31771"/>
                </a:moveTo>
                <a:lnTo>
                  <a:pt x="214143" y="6897"/>
                </a:lnTo>
                <a:lnTo>
                  <a:pt x="246932" y="0"/>
                </a:lnTo>
                <a:moveTo>
                  <a:pt x="355247" y="187121"/>
                </a:moveTo>
                <a:lnTo>
                  <a:pt x="333199" y="212221"/>
                </a:lnTo>
                <a:lnTo>
                  <a:pt x="322345" y="180676"/>
                </a:lnTo>
              </a:path>
            </a:pathLst>
          </a:custGeom>
          <a:noFill/>
          <a:ln w="12700" cap="rnd">
            <a:solidFill>
              <a:srgbClr val="6A1348"/>
            </a:solidFill>
            <a:prstDash val="solid"/>
            <a:round/>
          </a:ln>
        </p:spPr>
        <p:txBody>
          <a:bodyPr rtlCol="0" anchor="ctr"/>
          <a:lstStyle/>
          <a:p>
            <a:endParaRPr lang="en-AE"/>
          </a:p>
        </p:txBody>
      </p:sp>
      <p:sp>
        <p:nvSpPr>
          <p:cNvPr id="8" name="Title Placeholder 1">
            <a:extLst>
              <a:ext uri="{FF2B5EF4-FFF2-40B4-BE49-F238E27FC236}">
                <a16:creationId xmlns:a16="http://schemas.microsoft.com/office/drawing/2014/main" id="{A77872A6-BDF5-0349-7DC2-B2F2DE141898}"/>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أنت تفعل</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AED8C7DC-665C-0E97-1DDA-26E6A77DC584}"/>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EC2FE09A-6CE2-9F94-4B70-6D126142FCA6}"/>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3148297"/>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ffirmative Checkin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11BDF6C7-CDBA-B7A5-7A99-6D67B9C6DBE2}"/>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C2DA8715-B893-01B8-5094-1B4C4F097820}"/>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Title Placeholder 1">
            <a:extLst>
              <a:ext uri="{FF2B5EF4-FFF2-40B4-BE49-F238E27FC236}">
                <a16:creationId xmlns:a16="http://schemas.microsoft.com/office/drawing/2014/main" id="{FAC64369-93FA-B4B1-7F66-05F6E17161BC}"/>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التحقق الإيجابي </a:t>
            </a:r>
            <a:endParaRPr lang="en-US" sz="3200" dirty="0">
              <a:solidFill>
                <a:schemeClr val="bg1"/>
              </a:solidFill>
              <a:latin typeface="Calibri" panose="020F0502020204030204" pitchFamily="34" charset="0"/>
              <a:cs typeface="Calibri" panose="020F0502020204030204" pitchFamily="34" charset="0"/>
            </a:endParaRPr>
          </a:p>
        </p:txBody>
      </p:sp>
      <p:sp>
        <p:nvSpPr>
          <p:cNvPr id="8" name="Graphic 7">
            <a:extLst>
              <a:ext uri="{FF2B5EF4-FFF2-40B4-BE49-F238E27FC236}">
                <a16:creationId xmlns:a16="http://schemas.microsoft.com/office/drawing/2014/main" id="{16A911F9-725D-E896-1074-41969373DD3E}"/>
              </a:ext>
            </a:extLst>
          </p:cNvPr>
          <p:cNvSpPr/>
          <p:nvPr userDrawn="1"/>
        </p:nvSpPr>
        <p:spPr>
          <a:xfrm>
            <a:off x="11489608" y="345953"/>
            <a:ext cx="318201" cy="318201"/>
          </a:xfrm>
          <a:custGeom>
            <a:avLst/>
            <a:gdLst>
              <a:gd name="connsiteX0" fmla="*/ 226197 w 318201"/>
              <a:gd name="connsiteY0" fmla="*/ 159101 h 318201"/>
              <a:gd name="connsiteX1" fmla="*/ 159101 w 318201"/>
              <a:gd name="connsiteY1" fmla="*/ 226197 h 318201"/>
              <a:gd name="connsiteX2" fmla="*/ 92004 w 318201"/>
              <a:gd name="connsiteY2" fmla="*/ 159101 h 318201"/>
              <a:gd name="connsiteX3" fmla="*/ 159101 w 318201"/>
              <a:gd name="connsiteY3" fmla="*/ 92004 h 318201"/>
              <a:gd name="connsiteX4" fmla="*/ 226197 w 318201"/>
              <a:gd name="connsiteY4" fmla="*/ 159101 h 318201"/>
              <a:gd name="connsiteX5" fmla="*/ 271564 w 318201"/>
              <a:gd name="connsiteY5" fmla="*/ 46637 h 318201"/>
              <a:gd name="connsiteX6" fmla="*/ 250469 w 318201"/>
              <a:gd name="connsiteY6" fmla="*/ 45494 h 318201"/>
              <a:gd name="connsiteX7" fmla="*/ 271564 w 318201"/>
              <a:gd name="connsiteY7" fmla="*/ 46637 h 318201"/>
              <a:gd name="connsiteX8" fmla="*/ 272707 w 318201"/>
              <a:gd name="connsiteY8" fmla="*/ 67732 h 318201"/>
              <a:gd name="connsiteX9" fmla="*/ 271564 w 318201"/>
              <a:gd name="connsiteY9" fmla="*/ 46637 h 318201"/>
              <a:gd name="connsiteX10" fmla="*/ 241319 w 318201"/>
              <a:gd name="connsiteY10" fmla="*/ 76882 h 318201"/>
              <a:gd name="connsiteX11" fmla="*/ 271564 w 318201"/>
              <a:gd name="connsiteY11" fmla="*/ 271564 h 318201"/>
              <a:gd name="connsiteX12" fmla="*/ 272707 w 318201"/>
              <a:gd name="connsiteY12" fmla="*/ 250469 h 318201"/>
              <a:gd name="connsiteX13" fmla="*/ 271564 w 318201"/>
              <a:gd name="connsiteY13" fmla="*/ 271564 h 318201"/>
              <a:gd name="connsiteX14" fmla="*/ 250469 w 318201"/>
              <a:gd name="connsiteY14" fmla="*/ 272707 h 318201"/>
              <a:gd name="connsiteX15" fmla="*/ 271564 w 318201"/>
              <a:gd name="connsiteY15" fmla="*/ 271564 h 318201"/>
              <a:gd name="connsiteX16" fmla="*/ 241319 w 318201"/>
              <a:gd name="connsiteY16" fmla="*/ 241319 h 318201"/>
              <a:gd name="connsiteX17" fmla="*/ 46637 w 318201"/>
              <a:gd name="connsiteY17" fmla="*/ 46637 h 318201"/>
              <a:gd name="connsiteX18" fmla="*/ 45494 w 318201"/>
              <a:gd name="connsiteY18" fmla="*/ 67732 h 318201"/>
              <a:gd name="connsiteX19" fmla="*/ 46637 w 318201"/>
              <a:gd name="connsiteY19" fmla="*/ 46637 h 318201"/>
              <a:gd name="connsiteX20" fmla="*/ 67732 w 318201"/>
              <a:gd name="connsiteY20" fmla="*/ 45494 h 318201"/>
              <a:gd name="connsiteX21" fmla="*/ 46637 w 318201"/>
              <a:gd name="connsiteY21" fmla="*/ 46637 h 318201"/>
              <a:gd name="connsiteX22" fmla="*/ 76882 w 318201"/>
              <a:gd name="connsiteY22" fmla="*/ 76882 h 318201"/>
              <a:gd name="connsiteX23" fmla="*/ 318201 w 318201"/>
              <a:gd name="connsiteY23" fmla="*/ 159101 h 318201"/>
              <a:gd name="connsiteX24" fmla="*/ 304096 w 318201"/>
              <a:gd name="connsiteY24" fmla="*/ 143343 h 318201"/>
              <a:gd name="connsiteX25" fmla="*/ 318201 w 318201"/>
              <a:gd name="connsiteY25" fmla="*/ 159101 h 318201"/>
              <a:gd name="connsiteX26" fmla="*/ 304096 w 318201"/>
              <a:gd name="connsiteY26" fmla="*/ 174858 h 318201"/>
              <a:gd name="connsiteX27" fmla="*/ 318201 w 318201"/>
              <a:gd name="connsiteY27" fmla="*/ 159101 h 318201"/>
              <a:gd name="connsiteX28" fmla="*/ 275376 w 318201"/>
              <a:gd name="connsiteY28" fmla="*/ 159101 h 318201"/>
              <a:gd name="connsiteX29" fmla="*/ 0 w 318201"/>
              <a:gd name="connsiteY29" fmla="*/ 159101 h 318201"/>
              <a:gd name="connsiteX30" fmla="*/ 14106 w 318201"/>
              <a:gd name="connsiteY30" fmla="*/ 174858 h 318201"/>
              <a:gd name="connsiteX31" fmla="*/ 0 w 318201"/>
              <a:gd name="connsiteY31" fmla="*/ 159101 h 318201"/>
              <a:gd name="connsiteX32" fmla="*/ 14106 w 318201"/>
              <a:gd name="connsiteY32" fmla="*/ 143343 h 318201"/>
              <a:gd name="connsiteX33" fmla="*/ 0 w 318201"/>
              <a:gd name="connsiteY33" fmla="*/ 159101 h 318201"/>
              <a:gd name="connsiteX34" fmla="*/ 42825 w 318201"/>
              <a:gd name="connsiteY34" fmla="*/ 159101 h 318201"/>
              <a:gd name="connsiteX35" fmla="*/ 159101 w 318201"/>
              <a:gd name="connsiteY35" fmla="*/ 60489 h 318201"/>
              <a:gd name="connsiteX36" fmla="*/ 60489 w 318201"/>
              <a:gd name="connsiteY36" fmla="*/ 159101 h 318201"/>
              <a:gd name="connsiteX37" fmla="*/ 74848 w 318201"/>
              <a:gd name="connsiteY37" fmla="*/ 210440 h 318201"/>
              <a:gd name="connsiteX38" fmla="*/ 6989 w 318201"/>
              <a:gd name="connsiteY38" fmla="*/ 278299 h 318201"/>
              <a:gd name="connsiteX39" fmla="*/ 6989 w 318201"/>
              <a:gd name="connsiteY39" fmla="*/ 311339 h 318201"/>
              <a:gd name="connsiteX40" fmla="*/ 23509 w 318201"/>
              <a:gd name="connsiteY40" fmla="*/ 318201 h 318201"/>
              <a:gd name="connsiteX41" fmla="*/ 40029 w 318201"/>
              <a:gd name="connsiteY41" fmla="*/ 311339 h 318201"/>
              <a:gd name="connsiteX42" fmla="*/ 107888 w 318201"/>
              <a:gd name="connsiteY42" fmla="*/ 243480 h 318201"/>
              <a:gd name="connsiteX43" fmla="*/ 158973 w 318201"/>
              <a:gd name="connsiteY43" fmla="*/ 257712 h 318201"/>
              <a:gd name="connsiteX44" fmla="*/ 257585 w 318201"/>
              <a:gd name="connsiteY44" fmla="*/ 159101 h 318201"/>
              <a:gd name="connsiteX45" fmla="*/ 158973 w 318201"/>
              <a:gd name="connsiteY45" fmla="*/ 60489 h 318201"/>
              <a:gd name="connsiteX46" fmla="*/ 159101 w 318201"/>
              <a:gd name="connsiteY46" fmla="*/ 318201 h 318201"/>
              <a:gd name="connsiteX47" fmla="*/ 174858 w 318201"/>
              <a:gd name="connsiteY47" fmla="*/ 304096 h 318201"/>
              <a:gd name="connsiteX48" fmla="*/ 159101 w 318201"/>
              <a:gd name="connsiteY48" fmla="*/ 318201 h 318201"/>
              <a:gd name="connsiteX49" fmla="*/ 143343 w 318201"/>
              <a:gd name="connsiteY49" fmla="*/ 304096 h 318201"/>
              <a:gd name="connsiteX50" fmla="*/ 159101 w 318201"/>
              <a:gd name="connsiteY50" fmla="*/ 318201 h 318201"/>
              <a:gd name="connsiteX51" fmla="*/ 159101 w 318201"/>
              <a:gd name="connsiteY51" fmla="*/ 275376 h 318201"/>
              <a:gd name="connsiteX52" fmla="*/ 159101 w 318201"/>
              <a:gd name="connsiteY52" fmla="*/ 0 h 318201"/>
              <a:gd name="connsiteX53" fmla="*/ 143343 w 318201"/>
              <a:gd name="connsiteY53" fmla="*/ 14106 h 318201"/>
              <a:gd name="connsiteX54" fmla="*/ 159101 w 318201"/>
              <a:gd name="connsiteY54" fmla="*/ 0 h 318201"/>
              <a:gd name="connsiteX55" fmla="*/ 174858 w 318201"/>
              <a:gd name="connsiteY55" fmla="*/ 14106 h 318201"/>
              <a:gd name="connsiteX56" fmla="*/ 159101 w 318201"/>
              <a:gd name="connsiteY56" fmla="*/ 0 h 318201"/>
              <a:gd name="connsiteX57" fmla="*/ 159101 w 318201"/>
              <a:gd name="connsiteY57" fmla="*/ 42825 h 31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18201" h="318201">
                <a:moveTo>
                  <a:pt x="226197" y="159101"/>
                </a:moveTo>
                <a:cubicBezTo>
                  <a:pt x="226197" y="196207"/>
                  <a:pt x="196207" y="226197"/>
                  <a:pt x="159101" y="226197"/>
                </a:cubicBezTo>
                <a:cubicBezTo>
                  <a:pt x="121994" y="226197"/>
                  <a:pt x="92004" y="196207"/>
                  <a:pt x="92004" y="159101"/>
                </a:cubicBezTo>
                <a:cubicBezTo>
                  <a:pt x="92004" y="121994"/>
                  <a:pt x="121994" y="92004"/>
                  <a:pt x="159101" y="92004"/>
                </a:cubicBezTo>
                <a:cubicBezTo>
                  <a:pt x="196207" y="92004"/>
                  <a:pt x="226197" y="121994"/>
                  <a:pt x="226197" y="159101"/>
                </a:cubicBezTo>
                <a:close/>
                <a:moveTo>
                  <a:pt x="271564" y="46637"/>
                </a:moveTo>
                <a:lnTo>
                  <a:pt x="250469" y="45494"/>
                </a:lnTo>
                <a:moveTo>
                  <a:pt x="271564" y="46637"/>
                </a:moveTo>
                <a:lnTo>
                  <a:pt x="272707" y="67732"/>
                </a:lnTo>
                <a:moveTo>
                  <a:pt x="271564" y="46637"/>
                </a:moveTo>
                <a:lnTo>
                  <a:pt x="241319" y="76882"/>
                </a:lnTo>
                <a:moveTo>
                  <a:pt x="271564" y="271564"/>
                </a:moveTo>
                <a:lnTo>
                  <a:pt x="272707" y="250469"/>
                </a:lnTo>
                <a:moveTo>
                  <a:pt x="271564" y="271564"/>
                </a:moveTo>
                <a:lnTo>
                  <a:pt x="250469" y="272707"/>
                </a:lnTo>
                <a:moveTo>
                  <a:pt x="271564" y="271564"/>
                </a:moveTo>
                <a:lnTo>
                  <a:pt x="241319" y="241319"/>
                </a:lnTo>
                <a:moveTo>
                  <a:pt x="46637" y="46637"/>
                </a:moveTo>
                <a:lnTo>
                  <a:pt x="45494" y="67732"/>
                </a:lnTo>
                <a:moveTo>
                  <a:pt x="46637" y="46637"/>
                </a:moveTo>
                <a:lnTo>
                  <a:pt x="67732" y="45494"/>
                </a:lnTo>
                <a:moveTo>
                  <a:pt x="46637" y="46637"/>
                </a:moveTo>
                <a:lnTo>
                  <a:pt x="76882" y="76882"/>
                </a:lnTo>
                <a:moveTo>
                  <a:pt x="318201" y="159101"/>
                </a:moveTo>
                <a:lnTo>
                  <a:pt x="304096" y="143343"/>
                </a:lnTo>
                <a:moveTo>
                  <a:pt x="318201" y="159101"/>
                </a:moveTo>
                <a:lnTo>
                  <a:pt x="304096" y="174858"/>
                </a:lnTo>
                <a:moveTo>
                  <a:pt x="318201" y="159101"/>
                </a:moveTo>
                <a:lnTo>
                  <a:pt x="275376" y="159101"/>
                </a:lnTo>
                <a:moveTo>
                  <a:pt x="0" y="159101"/>
                </a:moveTo>
                <a:lnTo>
                  <a:pt x="14106" y="174858"/>
                </a:lnTo>
                <a:moveTo>
                  <a:pt x="0" y="159101"/>
                </a:moveTo>
                <a:lnTo>
                  <a:pt x="14106" y="143343"/>
                </a:lnTo>
                <a:moveTo>
                  <a:pt x="0" y="159101"/>
                </a:moveTo>
                <a:lnTo>
                  <a:pt x="42825" y="159101"/>
                </a:lnTo>
                <a:moveTo>
                  <a:pt x="159101" y="60489"/>
                </a:moveTo>
                <a:cubicBezTo>
                  <a:pt x="104584" y="60489"/>
                  <a:pt x="60489" y="104584"/>
                  <a:pt x="60489" y="159101"/>
                </a:cubicBezTo>
                <a:cubicBezTo>
                  <a:pt x="60489" y="177908"/>
                  <a:pt x="65699" y="195445"/>
                  <a:pt x="74848" y="210440"/>
                </a:cubicBezTo>
                <a:lnTo>
                  <a:pt x="6989" y="278299"/>
                </a:lnTo>
                <a:cubicBezTo>
                  <a:pt x="-2160" y="287448"/>
                  <a:pt x="-2160" y="302189"/>
                  <a:pt x="6989" y="311339"/>
                </a:cubicBezTo>
                <a:cubicBezTo>
                  <a:pt x="11564" y="315914"/>
                  <a:pt x="17537" y="318201"/>
                  <a:pt x="23509" y="318201"/>
                </a:cubicBezTo>
                <a:cubicBezTo>
                  <a:pt x="29482" y="318201"/>
                  <a:pt x="35455" y="315914"/>
                  <a:pt x="40029" y="311339"/>
                </a:cubicBezTo>
                <a:lnTo>
                  <a:pt x="107888" y="243480"/>
                </a:lnTo>
                <a:cubicBezTo>
                  <a:pt x="122756" y="252502"/>
                  <a:pt x="140293" y="257712"/>
                  <a:pt x="158973" y="257712"/>
                </a:cubicBezTo>
                <a:cubicBezTo>
                  <a:pt x="213490" y="257712"/>
                  <a:pt x="257585" y="213617"/>
                  <a:pt x="257585" y="159101"/>
                </a:cubicBezTo>
                <a:cubicBezTo>
                  <a:pt x="257585" y="104584"/>
                  <a:pt x="213490" y="60489"/>
                  <a:pt x="158973" y="60489"/>
                </a:cubicBezTo>
                <a:close/>
                <a:moveTo>
                  <a:pt x="159101" y="318201"/>
                </a:moveTo>
                <a:lnTo>
                  <a:pt x="174858" y="304096"/>
                </a:lnTo>
                <a:moveTo>
                  <a:pt x="159101" y="318201"/>
                </a:moveTo>
                <a:lnTo>
                  <a:pt x="143343" y="304096"/>
                </a:lnTo>
                <a:moveTo>
                  <a:pt x="159101" y="318201"/>
                </a:moveTo>
                <a:lnTo>
                  <a:pt x="159101" y="275376"/>
                </a:lnTo>
                <a:moveTo>
                  <a:pt x="159101" y="0"/>
                </a:moveTo>
                <a:lnTo>
                  <a:pt x="143343" y="14106"/>
                </a:lnTo>
                <a:moveTo>
                  <a:pt x="159101" y="0"/>
                </a:moveTo>
                <a:lnTo>
                  <a:pt x="174858" y="14106"/>
                </a:lnTo>
                <a:moveTo>
                  <a:pt x="159101" y="0"/>
                </a:moveTo>
                <a:lnTo>
                  <a:pt x="159101" y="42825"/>
                </a:lnTo>
              </a:path>
            </a:pathLst>
          </a:custGeom>
          <a:noFill/>
          <a:ln w="12700" cap="rnd">
            <a:solidFill>
              <a:srgbClr val="6A1348"/>
            </a:solidFill>
            <a:prstDash val="solid"/>
            <a:round/>
          </a:ln>
        </p:spPr>
        <p:txBody>
          <a:bodyPr rtlCol="0" anchor="ctr"/>
          <a:lstStyle/>
          <a:p>
            <a:endParaRPr lang="en-AE"/>
          </a:p>
        </p:txBody>
      </p:sp>
      <p:sp>
        <p:nvSpPr>
          <p:cNvPr id="4" name="Title 1">
            <a:extLst>
              <a:ext uri="{FF2B5EF4-FFF2-40B4-BE49-F238E27FC236}">
                <a16:creationId xmlns:a16="http://schemas.microsoft.com/office/drawing/2014/main" id="{B2FC140A-2132-04FA-4038-BD3C90CE30A7}"/>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9" name="Content Placeholder 2">
            <a:extLst>
              <a:ext uri="{FF2B5EF4-FFF2-40B4-BE49-F238E27FC236}">
                <a16:creationId xmlns:a16="http://schemas.microsoft.com/office/drawing/2014/main" id="{D2F2265C-7D3F-DE25-668E-01E8A9A62186}"/>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2724023"/>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xit Tickets">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CA8A9C50-9C25-D2A8-E7AE-14911C2E7D04}"/>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79961678-4026-D8D5-DA30-C45C15F80FB6}"/>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Graphic 6">
            <a:extLst>
              <a:ext uri="{FF2B5EF4-FFF2-40B4-BE49-F238E27FC236}">
                <a16:creationId xmlns:a16="http://schemas.microsoft.com/office/drawing/2014/main" id="{02C274DE-4B98-133A-0C7F-AB167F6C1B1B}"/>
              </a:ext>
            </a:extLst>
          </p:cNvPr>
          <p:cNvSpPr/>
          <p:nvPr userDrawn="1"/>
        </p:nvSpPr>
        <p:spPr>
          <a:xfrm>
            <a:off x="11476769" y="356244"/>
            <a:ext cx="296955" cy="280743"/>
          </a:xfrm>
          <a:custGeom>
            <a:avLst/>
            <a:gdLst>
              <a:gd name="connsiteX0" fmla="*/ 214275 w 296955"/>
              <a:gd name="connsiteY0" fmla="*/ 163256 h 280743"/>
              <a:gd name="connsiteX1" fmla="*/ 214275 w 296955"/>
              <a:gd name="connsiteY1" fmla="*/ 165454 h 280743"/>
              <a:gd name="connsiteX2" fmla="*/ 274484 w 296955"/>
              <a:gd name="connsiteY2" fmla="*/ 221999 h 280743"/>
              <a:gd name="connsiteX3" fmla="*/ 296956 w 296955"/>
              <a:gd name="connsiteY3" fmla="*/ 204046 h 280743"/>
              <a:gd name="connsiteX4" fmla="*/ 296956 w 296955"/>
              <a:gd name="connsiteY4" fmla="*/ 177545 h 280743"/>
              <a:gd name="connsiteX5" fmla="*/ 279125 w 296955"/>
              <a:gd name="connsiteY5" fmla="*/ 163256 h 280743"/>
              <a:gd name="connsiteX6" fmla="*/ 37432 w 296955"/>
              <a:gd name="connsiteY6" fmla="*/ 163256 h 280743"/>
              <a:gd name="connsiteX7" fmla="*/ 19602 w 296955"/>
              <a:gd name="connsiteY7" fmla="*/ 177545 h 280743"/>
              <a:gd name="connsiteX8" fmla="*/ 19602 w 296955"/>
              <a:gd name="connsiteY8" fmla="*/ 204046 h 280743"/>
              <a:gd name="connsiteX9" fmla="*/ 42073 w 296955"/>
              <a:gd name="connsiteY9" fmla="*/ 221999 h 280743"/>
              <a:gd name="connsiteX10" fmla="*/ 19602 w 296955"/>
              <a:gd name="connsiteY10" fmla="*/ 239952 h 280743"/>
              <a:gd name="connsiteX11" fmla="*/ 19602 w 296955"/>
              <a:gd name="connsiteY11" fmla="*/ 266454 h 280743"/>
              <a:gd name="connsiteX12" fmla="*/ 37432 w 296955"/>
              <a:gd name="connsiteY12" fmla="*/ 280743 h 280743"/>
              <a:gd name="connsiteX13" fmla="*/ 279125 w 296955"/>
              <a:gd name="connsiteY13" fmla="*/ 280743 h 280743"/>
              <a:gd name="connsiteX14" fmla="*/ 296956 w 296955"/>
              <a:gd name="connsiteY14" fmla="*/ 266454 h 280743"/>
              <a:gd name="connsiteX15" fmla="*/ 296956 w 296955"/>
              <a:gd name="connsiteY15" fmla="*/ 239952 h 280743"/>
              <a:gd name="connsiteX16" fmla="*/ 274484 w 296955"/>
              <a:gd name="connsiteY16" fmla="*/ 221999 h 280743"/>
              <a:gd name="connsiteX17" fmla="*/ 213420 w 296955"/>
              <a:gd name="connsiteY17" fmla="*/ 169973 h 280743"/>
              <a:gd name="connsiteX18" fmla="*/ 213420 w 296955"/>
              <a:gd name="connsiteY18" fmla="*/ 278179 h 280743"/>
              <a:gd name="connsiteX19" fmla="*/ 5313 w 296955"/>
              <a:gd name="connsiteY19" fmla="*/ 174247 h 280743"/>
              <a:gd name="connsiteX20" fmla="*/ 5313 w 296955"/>
              <a:gd name="connsiteY20" fmla="*/ 199283 h 280743"/>
              <a:gd name="connsiteX21" fmla="*/ 23754 w 296955"/>
              <a:gd name="connsiteY21" fmla="*/ 217603 h 280743"/>
              <a:gd name="connsiteX22" fmla="*/ 255676 w 296955"/>
              <a:gd name="connsiteY22" fmla="*/ 134677 h 280743"/>
              <a:gd name="connsiteX23" fmla="*/ 281934 w 296955"/>
              <a:gd name="connsiteY23" fmla="*/ 109030 h 280743"/>
              <a:gd name="connsiteX24" fmla="*/ 282056 w 296955"/>
              <a:gd name="connsiteY24" fmla="*/ 83872 h 280743"/>
              <a:gd name="connsiteX25" fmla="*/ 258608 w 296955"/>
              <a:gd name="connsiteY25" fmla="*/ 60423 h 280743"/>
              <a:gd name="connsiteX26" fmla="*/ 226610 w 296955"/>
              <a:gd name="connsiteY26" fmla="*/ 60301 h 280743"/>
              <a:gd name="connsiteX27" fmla="*/ 226732 w 296955"/>
              <a:gd name="connsiteY27" fmla="*/ 28670 h 280743"/>
              <a:gd name="connsiteX28" fmla="*/ 203283 w 296955"/>
              <a:gd name="connsiteY28" fmla="*/ 5221 h 280743"/>
              <a:gd name="connsiteX29" fmla="*/ 177880 w 296955"/>
              <a:gd name="connsiteY29" fmla="*/ 5221 h 280743"/>
              <a:gd name="connsiteX30" fmla="*/ 45615 w 296955"/>
              <a:gd name="connsiteY30" fmla="*/ 134677 h 280743"/>
              <a:gd name="connsiteX31" fmla="*/ 151256 w 296955"/>
              <a:gd name="connsiteY31" fmla="*/ 54317 h 280743"/>
              <a:gd name="connsiteX32" fmla="*/ 222580 w 296955"/>
              <a:gd name="connsiteY32" fmla="*/ 123442 h 280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6955" h="280743">
                <a:moveTo>
                  <a:pt x="214275" y="163256"/>
                </a:moveTo>
                <a:lnTo>
                  <a:pt x="214275" y="165454"/>
                </a:lnTo>
                <a:moveTo>
                  <a:pt x="274484" y="221999"/>
                </a:moveTo>
                <a:cubicBezTo>
                  <a:pt x="274484" y="212107"/>
                  <a:pt x="284499" y="204046"/>
                  <a:pt x="296956" y="204046"/>
                </a:cubicBezTo>
                <a:lnTo>
                  <a:pt x="296956" y="177545"/>
                </a:lnTo>
                <a:cubicBezTo>
                  <a:pt x="296956" y="169606"/>
                  <a:pt x="288895" y="163256"/>
                  <a:pt x="279125" y="163256"/>
                </a:cubicBezTo>
                <a:lnTo>
                  <a:pt x="37432" y="163256"/>
                </a:lnTo>
                <a:cubicBezTo>
                  <a:pt x="27540" y="163256"/>
                  <a:pt x="19602" y="169606"/>
                  <a:pt x="19602" y="177545"/>
                </a:cubicBezTo>
                <a:lnTo>
                  <a:pt x="19602" y="204046"/>
                </a:lnTo>
                <a:cubicBezTo>
                  <a:pt x="32059" y="204046"/>
                  <a:pt x="42073" y="212107"/>
                  <a:pt x="42073" y="221999"/>
                </a:cubicBezTo>
                <a:cubicBezTo>
                  <a:pt x="42073" y="231892"/>
                  <a:pt x="32059" y="239952"/>
                  <a:pt x="19602" y="239952"/>
                </a:cubicBezTo>
                <a:lnTo>
                  <a:pt x="19602" y="266454"/>
                </a:lnTo>
                <a:cubicBezTo>
                  <a:pt x="19602" y="274393"/>
                  <a:pt x="27662" y="280743"/>
                  <a:pt x="37432" y="280743"/>
                </a:cubicBezTo>
                <a:lnTo>
                  <a:pt x="279125" y="280743"/>
                </a:lnTo>
                <a:cubicBezTo>
                  <a:pt x="289018" y="280743"/>
                  <a:pt x="296956" y="274393"/>
                  <a:pt x="296956" y="266454"/>
                </a:cubicBezTo>
                <a:lnTo>
                  <a:pt x="296956" y="239952"/>
                </a:lnTo>
                <a:cubicBezTo>
                  <a:pt x="284499" y="239952"/>
                  <a:pt x="274484" y="231892"/>
                  <a:pt x="274484" y="221999"/>
                </a:cubicBezTo>
                <a:close/>
                <a:moveTo>
                  <a:pt x="213420" y="169973"/>
                </a:moveTo>
                <a:lnTo>
                  <a:pt x="213420" y="278179"/>
                </a:lnTo>
                <a:moveTo>
                  <a:pt x="5313" y="174247"/>
                </a:moveTo>
                <a:cubicBezTo>
                  <a:pt x="-1771" y="181086"/>
                  <a:pt x="-1771" y="192322"/>
                  <a:pt x="5313" y="199283"/>
                </a:cubicBezTo>
                <a:lnTo>
                  <a:pt x="23754" y="217603"/>
                </a:lnTo>
                <a:moveTo>
                  <a:pt x="255676" y="134677"/>
                </a:moveTo>
                <a:lnTo>
                  <a:pt x="281934" y="109030"/>
                </a:lnTo>
                <a:cubicBezTo>
                  <a:pt x="289018" y="102069"/>
                  <a:pt x="289018" y="90833"/>
                  <a:pt x="282056" y="83872"/>
                </a:cubicBezTo>
                <a:lnTo>
                  <a:pt x="258608" y="60423"/>
                </a:lnTo>
                <a:cubicBezTo>
                  <a:pt x="249692" y="69094"/>
                  <a:pt x="235403" y="69094"/>
                  <a:pt x="226610" y="60301"/>
                </a:cubicBezTo>
                <a:cubicBezTo>
                  <a:pt x="217817" y="51508"/>
                  <a:pt x="217939" y="37341"/>
                  <a:pt x="226732" y="28670"/>
                </a:cubicBezTo>
                <a:lnTo>
                  <a:pt x="203283" y="5221"/>
                </a:lnTo>
                <a:cubicBezTo>
                  <a:pt x="196322" y="-1740"/>
                  <a:pt x="184964" y="-1740"/>
                  <a:pt x="177880" y="5221"/>
                </a:cubicBezTo>
                <a:lnTo>
                  <a:pt x="45615" y="134677"/>
                </a:lnTo>
                <a:moveTo>
                  <a:pt x="151256" y="54317"/>
                </a:moveTo>
                <a:lnTo>
                  <a:pt x="222580" y="123442"/>
                </a:lnTo>
              </a:path>
            </a:pathLst>
          </a:custGeom>
          <a:noFill/>
          <a:ln w="12700" cap="rnd">
            <a:solidFill>
              <a:srgbClr val="6A1348"/>
            </a:solidFill>
            <a:prstDash val="solid"/>
            <a:round/>
          </a:ln>
        </p:spPr>
        <p:txBody>
          <a:bodyPr rtlCol="0" anchor="ctr"/>
          <a:lstStyle/>
          <a:p>
            <a:endParaRPr lang="en-AE"/>
          </a:p>
        </p:txBody>
      </p:sp>
      <p:sp>
        <p:nvSpPr>
          <p:cNvPr id="9" name="Title Placeholder 1">
            <a:extLst>
              <a:ext uri="{FF2B5EF4-FFF2-40B4-BE49-F238E27FC236}">
                <a16:creationId xmlns:a16="http://schemas.microsoft.com/office/drawing/2014/main" id="{6CD438F8-16BF-EF90-1436-B38E7CD5DC02}"/>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تذكرة الخروج </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C3B34F0F-D76A-EB75-982F-6D9EA3B15A3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8" name="Content Placeholder 2">
            <a:extLst>
              <a:ext uri="{FF2B5EF4-FFF2-40B4-BE49-F238E27FC236}">
                <a16:creationId xmlns:a16="http://schemas.microsoft.com/office/drawing/2014/main" id="{DB24FCAE-E2E5-B11E-37A5-6F32BB32707F}"/>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4446843"/>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533700E-AB49-4528-0FAA-DF6644CF9F78}"/>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5" name="Content Placeholder 2">
            <a:extLst>
              <a:ext uri="{FF2B5EF4-FFF2-40B4-BE49-F238E27FC236}">
                <a16:creationId xmlns:a16="http://schemas.microsoft.com/office/drawing/2014/main" id="{9159B98F-78E8-FBD1-247E-4CA0D89372CB}"/>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206678"/>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mpty with Header">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012EF855-5167-C87B-D4D4-5047FC3D12BD}"/>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Text Placeholder 6">
            <a:extLst>
              <a:ext uri="{FF2B5EF4-FFF2-40B4-BE49-F238E27FC236}">
                <a16:creationId xmlns:a16="http://schemas.microsoft.com/office/drawing/2014/main" id="{495C581B-7ED2-6382-0672-9B90025BA3CB}"/>
              </a:ext>
            </a:extLst>
          </p:cNvPr>
          <p:cNvSpPr>
            <a:spLocks noGrp="1"/>
          </p:cNvSpPr>
          <p:nvPr>
            <p:ph type="body" sz="quarter" idx="11"/>
          </p:nvPr>
        </p:nvSpPr>
        <p:spPr>
          <a:xfrm>
            <a:off x="6862761" y="195979"/>
            <a:ext cx="5137150" cy="626479"/>
          </a:xfrm>
        </p:spPr>
        <p:txBody>
          <a:bodyPr anchor="ctr"/>
          <a:lstStyle>
            <a:lvl1pPr algn="r" rtl="1">
              <a:defRPr b="1">
                <a:solidFill>
                  <a:schemeClr val="bg1"/>
                </a:solidFill>
              </a:defRPr>
            </a:lvl1pPr>
          </a:lstStyle>
          <a:p>
            <a:pPr lvl="0"/>
            <a:r>
              <a:rPr lang="en-US" dirty="0"/>
              <a:t>Click to edit Master text styles</a:t>
            </a:r>
          </a:p>
        </p:txBody>
      </p:sp>
      <p:sp>
        <p:nvSpPr>
          <p:cNvPr id="4" name="Title 1">
            <a:extLst>
              <a:ext uri="{FF2B5EF4-FFF2-40B4-BE49-F238E27FC236}">
                <a16:creationId xmlns:a16="http://schemas.microsoft.com/office/drawing/2014/main" id="{CF756FE6-81C7-54BE-4876-B578732EF866}"/>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7" name="Content Placeholder 2">
            <a:extLst>
              <a:ext uri="{FF2B5EF4-FFF2-40B4-BE49-F238E27FC236}">
                <a16:creationId xmlns:a16="http://schemas.microsoft.com/office/drawing/2014/main" id="{5DEB4BBE-55D4-FD56-2B31-52B21D1B06C8}"/>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6834667"/>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urn &amp; Talk">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FF72FBE4-3A20-78C0-0D32-EBD01F2F6118}"/>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0C90CF5A-86A8-63EF-E4B7-860E33260115}"/>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Freeform 7">
            <a:extLst>
              <a:ext uri="{FF2B5EF4-FFF2-40B4-BE49-F238E27FC236}">
                <a16:creationId xmlns:a16="http://schemas.microsoft.com/office/drawing/2014/main" id="{11EEA9D8-28F8-F51A-81EB-D57330143AAA}"/>
              </a:ext>
            </a:extLst>
          </p:cNvPr>
          <p:cNvSpPr/>
          <p:nvPr userDrawn="1"/>
        </p:nvSpPr>
        <p:spPr>
          <a:xfrm>
            <a:off x="11483246" y="351526"/>
            <a:ext cx="312610" cy="307055"/>
          </a:xfrm>
          <a:custGeom>
            <a:avLst/>
            <a:gdLst>
              <a:gd name="connsiteX0" fmla="*/ 67136 w 266352"/>
              <a:gd name="connsiteY0" fmla="*/ 261620 h 261620"/>
              <a:gd name="connsiteX1" fmla="*/ 67136 w 266352"/>
              <a:gd name="connsiteY1" fmla="*/ 241300 h 261620"/>
              <a:gd name="connsiteX2" fmla="*/ 95076 w 266352"/>
              <a:gd name="connsiteY2" fmla="*/ 243840 h 261620"/>
              <a:gd name="connsiteX3" fmla="*/ 101426 w 266352"/>
              <a:gd name="connsiteY3" fmla="*/ 233680 h 261620"/>
              <a:gd name="connsiteX4" fmla="*/ 101426 w 266352"/>
              <a:gd name="connsiteY4" fmla="*/ 229870 h 261620"/>
              <a:gd name="connsiteX5" fmla="*/ 103966 w 266352"/>
              <a:gd name="connsiteY5" fmla="*/ 229870 h 261620"/>
              <a:gd name="connsiteX6" fmla="*/ 103966 w 266352"/>
              <a:gd name="connsiteY6" fmla="*/ 227330 h 261620"/>
              <a:gd name="connsiteX7" fmla="*/ 101426 w 266352"/>
              <a:gd name="connsiteY7" fmla="*/ 223520 h 261620"/>
              <a:gd name="connsiteX8" fmla="*/ 105236 w 266352"/>
              <a:gd name="connsiteY8" fmla="*/ 219710 h 261620"/>
              <a:gd name="connsiteX9" fmla="*/ 105236 w 266352"/>
              <a:gd name="connsiteY9" fmla="*/ 218440 h 261620"/>
              <a:gd name="connsiteX10" fmla="*/ 105236 w 266352"/>
              <a:gd name="connsiteY10" fmla="*/ 215900 h 261620"/>
              <a:gd name="connsiteX11" fmla="*/ 102696 w 266352"/>
              <a:gd name="connsiteY11" fmla="*/ 212090 h 261620"/>
              <a:gd name="connsiteX12" fmla="*/ 102696 w 266352"/>
              <a:gd name="connsiteY12" fmla="*/ 210820 h 261620"/>
              <a:gd name="connsiteX13" fmla="*/ 110316 w 266352"/>
              <a:gd name="connsiteY13" fmla="*/ 209550 h 261620"/>
              <a:gd name="connsiteX14" fmla="*/ 114126 w 266352"/>
              <a:gd name="connsiteY14" fmla="*/ 203200 h 261620"/>
              <a:gd name="connsiteX15" fmla="*/ 102696 w 266352"/>
              <a:gd name="connsiteY15" fmla="*/ 189230 h 261620"/>
              <a:gd name="connsiteX16" fmla="*/ 102696 w 266352"/>
              <a:gd name="connsiteY16" fmla="*/ 186690 h 261620"/>
              <a:gd name="connsiteX17" fmla="*/ 102696 w 266352"/>
              <a:gd name="connsiteY17" fmla="*/ 186690 h 261620"/>
              <a:gd name="connsiteX18" fmla="*/ 102696 w 266352"/>
              <a:gd name="connsiteY18" fmla="*/ 182880 h 261620"/>
              <a:gd name="connsiteX19" fmla="*/ 103966 w 266352"/>
              <a:gd name="connsiteY19" fmla="*/ 168910 h 261620"/>
              <a:gd name="connsiteX20" fmla="*/ 1096 w 266352"/>
              <a:gd name="connsiteY20" fmla="*/ 187960 h 261620"/>
              <a:gd name="connsiteX21" fmla="*/ 12526 w 266352"/>
              <a:gd name="connsiteY21" fmla="*/ 218440 h 261620"/>
              <a:gd name="connsiteX22" fmla="*/ 8716 w 266352"/>
              <a:gd name="connsiteY22" fmla="*/ 261620 h 261620"/>
              <a:gd name="connsiteX23" fmla="*/ 199216 w 266352"/>
              <a:gd name="connsiteY23" fmla="*/ 261620 h 261620"/>
              <a:gd name="connsiteX24" fmla="*/ 199216 w 266352"/>
              <a:gd name="connsiteY24" fmla="*/ 241300 h 261620"/>
              <a:gd name="connsiteX25" fmla="*/ 171276 w 266352"/>
              <a:gd name="connsiteY25" fmla="*/ 243840 h 261620"/>
              <a:gd name="connsiteX26" fmla="*/ 164926 w 266352"/>
              <a:gd name="connsiteY26" fmla="*/ 233680 h 261620"/>
              <a:gd name="connsiteX27" fmla="*/ 164926 w 266352"/>
              <a:gd name="connsiteY27" fmla="*/ 229870 h 261620"/>
              <a:gd name="connsiteX28" fmla="*/ 162386 w 266352"/>
              <a:gd name="connsiteY28" fmla="*/ 229870 h 261620"/>
              <a:gd name="connsiteX29" fmla="*/ 162386 w 266352"/>
              <a:gd name="connsiteY29" fmla="*/ 227330 h 261620"/>
              <a:gd name="connsiteX30" fmla="*/ 164926 w 266352"/>
              <a:gd name="connsiteY30" fmla="*/ 223520 h 261620"/>
              <a:gd name="connsiteX31" fmla="*/ 161116 w 266352"/>
              <a:gd name="connsiteY31" fmla="*/ 219710 h 261620"/>
              <a:gd name="connsiteX32" fmla="*/ 161116 w 266352"/>
              <a:gd name="connsiteY32" fmla="*/ 218440 h 261620"/>
              <a:gd name="connsiteX33" fmla="*/ 161116 w 266352"/>
              <a:gd name="connsiteY33" fmla="*/ 215900 h 261620"/>
              <a:gd name="connsiteX34" fmla="*/ 163656 w 266352"/>
              <a:gd name="connsiteY34" fmla="*/ 212090 h 261620"/>
              <a:gd name="connsiteX35" fmla="*/ 163656 w 266352"/>
              <a:gd name="connsiteY35" fmla="*/ 210820 h 261620"/>
              <a:gd name="connsiteX36" fmla="*/ 156036 w 266352"/>
              <a:gd name="connsiteY36" fmla="*/ 209550 h 261620"/>
              <a:gd name="connsiteX37" fmla="*/ 152226 w 266352"/>
              <a:gd name="connsiteY37" fmla="*/ 203200 h 261620"/>
              <a:gd name="connsiteX38" fmla="*/ 163656 w 266352"/>
              <a:gd name="connsiteY38" fmla="*/ 189230 h 261620"/>
              <a:gd name="connsiteX39" fmla="*/ 163656 w 266352"/>
              <a:gd name="connsiteY39" fmla="*/ 186690 h 261620"/>
              <a:gd name="connsiteX40" fmla="*/ 163656 w 266352"/>
              <a:gd name="connsiteY40" fmla="*/ 186690 h 261620"/>
              <a:gd name="connsiteX41" fmla="*/ 163656 w 266352"/>
              <a:gd name="connsiteY41" fmla="*/ 182880 h 261620"/>
              <a:gd name="connsiteX42" fmla="*/ 162386 w 266352"/>
              <a:gd name="connsiteY42" fmla="*/ 168910 h 261620"/>
              <a:gd name="connsiteX43" fmla="*/ 265256 w 266352"/>
              <a:gd name="connsiteY43" fmla="*/ 187960 h 261620"/>
              <a:gd name="connsiteX44" fmla="*/ 253826 w 266352"/>
              <a:gd name="connsiteY44" fmla="*/ 218440 h 261620"/>
              <a:gd name="connsiteX45" fmla="*/ 257636 w 266352"/>
              <a:gd name="connsiteY45" fmla="*/ 261620 h 261620"/>
              <a:gd name="connsiteX46" fmla="*/ 140796 w 266352"/>
              <a:gd name="connsiteY46" fmla="*/ 97790 h 261620"/>
              <a:gd name="connsiteX47" fmla="*/ 163656 w 266352"/>
              <a:gd name="connsiteY47" fmla="*/ 102870 h 261620"/>
              <a:gd name="connsiteX48" fmla="*/ 190326 w 266352"/>
              <a:gd name="connsiteY48" fmla="*/ 95250 h 261620"/>
              <a:gd name="connsiteX49" fmla="*/ 190326 w 266352"/>
              <a:gd name="connsiteY49" fmla="*/ 95250 h 261620"/>
              <a:gd name="connsiteX50" fmla="*/ 215726 w 266352"/>
              <a:gd name="connsiteY50" fmla="*/ 101600 h 261620"/>
              <a:gd name="connsiteX51" fmla="*/ 210646 w 266352"/>
              <a:gd name="connsiteY51" fmla="*/ 74930 h 261620"/>
              <a:gd name="connsiteX52" fmla="*/ 210646 w 266352"/>
              <a:gd name="connsiteY52" fmla="*/ 74930 h 261620"/>
              <a:gd name="connsiteX53" fmla="*/ 216996 w 266352"/>
              <a:gd name="connsiteY53" fmla="*/ 50800 h 261620"/>
              <a:gd name="connsiteX54" fmla="*/ 163656 w 266352"/>
              <a:gd name="connsiteY54" fmla="*/ 0 h 261620"/>
              <a:gd name="connsiteX55" fmla="*/ 144606 w 266352"/>
              <a:gd name="connsiteY55" fmla="*/ 3810 h 261620"/>
              <a:gd name="connsiteX56" fmla="*/ 142066 w 266352"/>
              <a:gd name="connsiteY56" fmla="*/ 3810 h 261620"/>
              <a:gd name="connsiteX57" fmla="*/ 55706 w 266352"/>
              <a:gd name="connsiteY57" fmla="*/ 74930 h 261620"/>
              <a:gd name="connsiteX58" fmla="*/ 49356 w 266352"/>
              <a:gd name="connsiteY58" fmla="*/ 50800 h 261620"/>
              <a:gd name="connsiteX59" fmla="*/ 102696 w 266352"/>
              <a:gd name="connsiteY59" fmla="*/ 0 h 261620"/>
              <a:gd name="connsiteX60" fmla="*/ 156036 w 266352"/>
              <a:gd name="connsiteY60" fmla="*/ 50800 h 261620"/>
              <a:gd name="connsiteX61" fmla="*/ 102696 w 266352"/>
              <a:gd name="connsiteY61" fmla="*/ 101600 h 261620"/>
              <a:gd name="connsiteX62" fmla="*/ 76026 w 266352"/>
              <a:gd name="connsiteY62" fmla="*/ 93980 h 261620"/>
              <a:gd name="connsiteX63" fmla="*/ 76026 w 266352"/>
              <a:gd name="connsiteY63" fmla="*/ 93980 h 261620"/>
              <a:gd name="connsiteX64" fmla="*/ 50626 w 266352"/>
              <a:gd name="connsiteY64" fmla="*/ 100330 h 261620"/>
              <a:gd name="connsiteX65" fmla="*/ 55706 w 266352"/>
              <a:gd name="connsiteY65" fmla="*/ 73660 h 261620"/>
              <a:gd name="connsiteX66" fmla="*/ 55706 w 266352"/>
              <a:gd name="connsiteY66" fmla="*/ 73660 h 2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6352" h="261620">
                <a:moveTo>
                  <a:pt x="67136" y="261620"/>
                </a:moveTo>
                <a:lnTo>
                  <a:pt x="67136" y="241300"/>
                </a:lnTo>
                <a:cubicBezTo>
                  <a:pt x="67136" y="241300"/>
                  <a:pt x="86186" y="246380"/>
                  <a:pt x="95076" y="243840"/>
                </a:cubicBezTo>
                <a:cubicBezTo>
                  <a:pt x="101426" y="242570"/>
                  <a:pt x="102696" y="236220"/>
                  <a:pt x="101426" y="233680"/>
                </a:cubicBezTo>
                <a:cubicBezTo>
                  <a:pt x="101426" y="232410"/>
                  <a:pt x="101426" y="231140"/>
                  <a:pt x="101426" y="229870"/>
                </a:cubicBezTo>
                <a:lnTo>
                  <a:pt x="103966" y="229870"/>
                </a:lnTo>
                <a:cubicBezTo>
                  <a:pt x="103966" y="227330"/>
                  <a:pt x="103966" y="227330"/>
                  <a:pt x="103966" y="227330"/>
                </a:cubicBezTo>
                <a:cubicBezTo>
                  <a:pt x="103966" y="226060"/>
                  <a:pt x="101426" y="224790"/>
                  <a:pt x="101426" y="223520"/>
                </a:cubicBezTo>
                <a:cubicBezTo>
                  <a:pt x="101426" y="223520"/>
                  <a:pt x="105236" y="222250"/>
                  <a:pt x="105236" y="219710"/>
                </a:cubicBezTo>
                <a:cubicBezTo>
                  <a:pt x="105236" y="219710"/>
                  <a:pt x="105236" y="219710"/>
                  <a:pt x="105236" y="218440"/>
                </a:cubicBezTo>
                <a:lnTo>
                  <a:pt x="105236" y="215900"/>
                </a:lnTo>
                <a:cubicBezTo>
                  <a:pt x="102696" y="215900"/>
                  <a:pt x="102696" y="212090"/>
                  <a:pt x="102696" y="212090"/>
                </a:cubicBezTo>
                <a:cubicBezTo>
                  <a:pt x="102696" y="212090"/>
                  <a:pt x="102696" y="212090"/>
                  <a:pt x="102696" y="210820"/>
                </a:cubicBezTo>
                <a:cubicBezTo>
                  <a:pt x="105236" y="210820"/>
                  <a:pt x="107776" y="210820"/>
                  <a:pt x="110316" y="209550"/>
                </a:cubicBezTo>
                <a:cubicBezTo>
                  <a:pt x="112856" y="209550"/>
                  <a:pt x="115396" y="205740"/>
                  <a:pt x="114126" y="203200"/>
                </a:cubicBezTo>
                <a:lnTo>
                  <a:pt x="102696" y="189230"/>
                </a:lnTo>
                <a:cubicBezTo>
                  <a:pt x="102696" y="189230"/>
                  <a:pt x="102696" y="187960"/>
                  <a:pt x="102696" y="186690"/>
                </a:cubicBezTo>
                <a:lnTo>
                  <a:pt x="102696" y="186690"/>
                </a:lnTo>
                <a:cubicBezTo>
                  <a:pt x="102696" y="186690"/>
                  <a:pt x="102696" y="184150"/>
                  <a:pt x="102696" y="182880"/>
                </a:cubicBezTo>
                <a:cubicBezTo>
                  <a:pt x="106506" y="176530"/>
                  <a:pt x="105236" y="171450"/>
                  <a:pt x="103966" y="168910"/>
                </a:cubicBezTo>
                <a:cubicBezTo>
                  <a:pt x="89996" y="102870"/>
                  <a:pt x="-11604" y="110490"/>
                  <a:pt x="1096" y="187960"/>
                </a:cubicBezTo>
                <a:cubicBezTo>
                  <a:pt x="2366" y="198120"/>
                  <a:pt x="12526" y="204470"/>
                  <a:pt x="12526" y="218440"/>
                </a:cubicBezTo>
                <a:cubicBezTo>
                  <a:pt x="12526" y="236220"/>
                  <a:pt x="8716" y="261620"/>
                  <a:pt x="8716" y="261620"/>
                </a:cubicBezTo>
                <a:moveTo>
                  <a:pt x="199216" y="261620"/>
                </a:moveTo>
                <a:lnTo>
                  <a:pt x="199216" y="241300"/>
                </a:lnTo>
                <a:cubicBezTo>
                  <a:pt x="199216" y="241300"/>
                  <a:pt x="180166" y="246380"/>
                  <a:pt x="171276" y="243840"/>
                </a:cubicBezTo>
                <a:cubicBezTo>
                  <a:pt x="164926" y="242570"/>
                  <a:pt x="163656" y="236220"/>
                  <a:pt x="164926" y="233680"/>
                </a:cubicBezTo>
                <a:cubicBezTo>
                  <a:pt x="164926" y="232410"/>
                  <a:pt x="164926" y="231140"/>
                  <a:pt x="164926" y="229870"/>
                </a:cubicBezTo>
                <a:lnTo>
                  <a:pt x="162386" y="229870"/>
                </a:lnTo>
                <a:cubicBezTo>
                  <a:pt x="162386" y="227330"/>
                  <a:pt x="162386" y="227330"/>
                  <a:pt x="162386" y="227330"/>
                </a:cubicBezTo>
                <a:cubicBezTo>
                  <a:pt x="162386" y="226060"/>
                  <a:pt x="164926" y="224790"/>
                  <a:pt x="164926" y="223520"/>
                </a:cubicBezTo>
                <a:cubicBezTo>
                  <a:pt x="164926" y="223520"/>
                  <a:pt x="161116" y="222250"/>
                  <a:pt x="161116" y="219710"/>
                </a:cubicBezTo>
                <a:cubicBezTo>
                  <a:pt x="161116" y="219710"/>
                  <a:pt x="161116" y="219710"/>
                  <a:pt x="161116" y="218440"/>
                </a:cubicBezTo>
                <a:lnTo>
                  <a:pt x="161116" y="215900"/>
                </a:lnTo>
                <a:cubicBezTo>
                  <a:pt x="163656" y="215900"/>
                  <a:pt x="163656" y="212090"/>
                  <a:pt x="163656" y="212090"/>
                </a:cubicBezTo>
                <a:cubicBezTo>
                  <a:pt x="163656" y="212090"/>
                  <a:pt x="163656" y="212090"/>
                  <a:pt x="163656" y="210820"/>
                </a:cubicBezTo>
                <a:cubicBezTo>
                  <a:pt x="161116" y="210820"/>
                  <a:pt x="158576" y="210820"/>
                  <a:pt x="156036" y="209550"/>
                </a:cubicBezTo>
                <a:cubicBezTo>
                  <a:pt x="153496" y="209550"/>
                  <a:pt x="150956" y="205740"/>
                  <a:pt x="152226" y="203200"/>
                </a:cubicBezTo>
                <a:lnTo>
                  <a:pt x="163656" y="189230"/>
                </a:lnTo>
                <a:cubicBezTo>
                  <a:pt x="163656" y="189230"/>
                  <a:pt x="163656" y="187960"/>
                  <a:pt x="163656" y="186690"/>
                </a:cubicBezTo>
                <a:lnTo>
                  <a:pt x="163656" y="186690"/>
                </a:lnTo>
                <a:cubicBezTo>
                  <a:pt x="163656" y="186690"/>
                  <a:pt x="163656" y="184150"/>
                  <a:pt x="163656" y="182880"/>
                </a:cubicBezTo>
                <a:cubicBezTo>
                  <a:pt x="159846" y="176530"/>
                  <a:pt x="161116" y="171450"/>
                  <a:pt x="162386" y="168910"/>
                </a:cubicBezTo>
                <a:cubicBezTo>
                  <a:pt x="176356" y="102870"/>
                  <a:pt x="277956" y="110490"/>
                  <a:pt x="265256" y="187960"/>
                </a:cubicBezTo>
                <a:cubicBezTo>
                  <a:pt x="263986" y="198120"/>
                  <a:pt x="253826" y="204470"/>
                  <a:pt x="253826" y="218440"/>
                </a:cubicBezTo>
                <a:cubicBezTo>
                  <a:pt x="253826" y="236220"/>
                  <a:pt x="257636" y="261620"/>
                  <a:pt x="257636" y="261620"/>
                </a:cubicBezTo>
                <a:moveTo>
                  <a:pt x="140796" y="97790"/>
                </a:moveTo>
                <a:cubicBezTo>
                  <a:pt x="147146" y="100330"/>
                  <a:pt x="156036" y="102870"/>
                  <a:pt x="163656" y="102870"/>
                </a:cubicBezTo>
                <a:cubicBezTo>
                  <a:pt x="171276" y="102870"/>
                  <a:pt x="182706" y="100330"/>
                  <a:pt x="190326" y="95250"/>
                </a:cubicBezTo>
                <a:lnTo>
                  <a:pt x="190326" y="95250"/>
                </a:lnTo>
                <a:cubicBezTo>
                  <a:pt x="190326" y="95250"/>
                  <a:pt x="215726" y="101600"/>
                  <a:pt x="215726" y="101600"/>
                </a:cubicBezTo>
                <a:lnTo>
                  <a:pt x="210646" y="74930"/>
                </a:lnTo>
                <a:lnTo>
                  <a:pt x="210646" y="74930"/>
                </a:lnTo>
                <a:cubicBezTo>
                  <a:pt x="214456" y="67310"/>
                  <a:pt x="216996" y="59690"/>
                  <a:pt x="216996" y="50800"/>
                </a:cubicBezTo>
                <a:cubicBezTo>
                  <a:pt x="216996" y="22860"/>
                  <a:pt x="192866" y="0"/>
                  <a:pt x="163656" y="0"/>
                </a:cubicBezTo>
                <a:cubicBezTo>
                  <a:pt x="134446" y="0"/>
                  <a:pt x="149686" y="0"/>
                  <a:pt x="144606" y="3810"/>
                </a:cubicBezTo>
                <a:cubicBezTo>
                  <a:pt x="143336" y="3810"/>
                  <a:pt x="142066" y="3810"/>
                  <a:pt x="142066" y="3810"/>
                </a:cubicBezTo>
                <a:moveTo>
                  <a:pt x="55706" y="74930"/>
                </a:moveTo>
                <a:cubicBezTo>
                  <a:pt x="51896" y="67310"/>
                  <a:pt x="49356" y="59690"/>
                  <a:pt x="49356" y="50800"/>
                </a:cubicBezTo>
                <a:cubicBezTo>
                  <a:pt x="49356" y="22860"/>
                  <a:pt x="73486" y="0"/>
                  <a:pt x="102696" y="0"/>
                </a:cubicBezTo>
                <a:cubicBezTo>
                  <a:pt x="131906" y="0"/>
                  <a:pt x="156036" y="22860"/>
                  <a:pt x="156036" y="50800"/>
                </a:cubicBezTo>
                <a:cubicBezTo>
                  <a:pt x="156036" y="78740"/>
                  <a:pt x="131906" y="101600"/>
                  <a:pt x="102696" y="101600"/>
                </a:cubicBezTo>
                <a:cubicBezTo>
                  <a:pt x="73486" y="101600"/>
                  <a:pt x="83646" y="99060"/>
                  <a:pt x="76026" y="93980"/>
                </a:cubicBezTo>
                <a:lnTo>
                  <a:pt x="76026" y="93980"/>
                </a:lnTo>
                <a:cubicBezTo>
                  <a:pt x="76026" y="93980"/>
                  <a:pt x="50626" y="100330"/>
                  <a:pt x="50626" y="100330"/>
                </a:cubicBezTo>
                <a:lnTo>
                  <a:pt x="55706" y="73660"/>
                </a:lnTo>
                <a:lnTo>
                  <a:pt x="55706" y="73660"/>
                </a:lnTo>
                <a:close/>
              </a:path>
            </a:pathLst>
          </a:custGeom>
          <a:noFill/>
          <a:ln w="12700" cap="rnd">
            <a:solidFill>
              <a:srgbClr val="085F61"/>
            </a:solidFill>
            <a:prstDash val="solid"/>
            <a:round/>
          </a:ln>
        </p:spPr>
        <p:txBody>
          <a:bodyPr rtlCol="0" anchor="ctr"/>
          <a:lstStyle/>
          <a:p>
            <a:endParaRPr lang="en-US" dirty="0"/>
          </a:p>
        </p:txBody>
      </p:sp>
      <p:sp>
        <p:nvSpPr>
          <p:cNvPr id="9" name="Title Placeholder 1">
            <a:extLst>
              <a:ext uri="{FF2B5EF4-FFF2-40B4-BE49-F238E27FC236}">
                <a16:creationId xmlns:a16="http://schemas.microsoft.com/office/drawing/2014/main" id="{1E9697CB-7A2A-2ADC-A631-05D3B30243B0}"/>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استدر وتحدث</a:t>
            </a:r>
            <a:endParaRPr lang="en-US" sz="3200" dirty="0">
              <a:solidFill>
                <a:schemeClr val="bg1"/>
              </a:solidFill>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F79AF5F8-6A1C-F1B3-1CBD-8D3F185F505A}"/>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7" name="Content Placeholder 2">
            <a:extLst>
              <a:ext uri="{FF2B5EF4-FFF2-40B4-BE49-F238E27FC236}">
                <a16:creationId xmlns:a16="http://schemas.microsoft.com/office/drawing/2014/main" id="{464FF72D-ACC5-2DC4-073D-D6D313A6D0D9}"/>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155385"/>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how Call">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BAF24DFC-F16B-AB06-0BAD-67B87184686A}"/>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35371837-05EC-AF61-3E64-4EFFB6143A88}"/>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ACF6D5C9-D87D-EF14-1A39-6BB1692473C5}"/>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النداء العشوائي للعرض</a:t>
            </a:r>
            <a:endParaRPr lang="en-US" sz="3200" dirty="0">
              <a:solidFill>
                <a:schemeClr val="bg1"/>
              </a:solidFill>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D8E80099-883B-9B54-C221-111E03E820DB}"/>
              </a:ext>
            </a:extLst>
          </p:cNvPr>
          <p:cNvSpPr/>
          <p:nvPr userDrawn="1"/>
        </p:nvSpPr>
        <p:spPr>
          <a:xfrm>
            <a:off x="11503923" y="374914"/>
            <a:ext cx="290660" cy="290659"/>
          </a:xfrm>
          <a:custGeom>
            <a:avLst/>
            <a:gdLst>
              <a:gd name="connsiteX0" fmla="*/ 210821 w 247650"/>
              <a:gd name="connsiteY0" fmla="*/ 165100 h 247650"/>
              <a:gd name="connsiteX1" fmla="*/ 247650 w 247650"/>
              <a:gd name="connsiteY1" fmla="*/ 173990 h 247650"/>
              <a:gd name="connsiteX2" fmla="*/ 154940 w 247650"/>
              <a:gd name="connsiteY2" fmla="*/ 210820 h 247650"/>
              <a:gd name="connsiteX3" fmla="*/ 163830 w 247650"/>
              <a:gd name="connsiteY3" fmla="*/ 247650 h 247650"/>
              <a:gd name="connsiteX4" fmla="*/ 182880 w 247650"/>
              <a:gd name="connsiteY4" fmla="*/ 193040 h 247650"/>
              <a:gd name="connsiteX5" fmla="*/ 246380 w 247650"/>
              <a:gd name="connsiteY5" fmla="*/ 247650 h 247650"/>
              <a:gd name="connsiteX6" fmla="*/ 54611 w 247650"/>
              <a:gd name="connsiteY6" fmla="*/ 82550 h 247650"/>
              <a:gd name="connsiteX7" fmla="*/ 26670 w 247650"/>
              <a:gd name="connsiteY7" fmla="*/ 82550 h 247650"/>
              <a:gd name="connsiteX8" fmla="*/ 26670 w 247650"/>
              <a:gd name="connsiteY8" fmla="*/ 0 h 247650"/>
              <a:gd name="connsiteX9" fmla="*/ 54611 w 247650"/>
              <a:gd name="connsiteY9" fmla="*/ 0 h 247650"/>
              <a:gd name="connsiteX10" fmla="*/ 54611 w 247650"/>
              <a:gd name="connsiteY10" fmla="*/ 82550 h 247650"/>
              <a:gd name="connsiteX11" fmla="*/ 171450 w 247650"/>
              <a:gd name="connsiteY11" fmla="*/ 129540 h 247650"/>
              <a:gd name="connsiteX12" fmla="*/ 171450 w 247650"/>
              <a:gd name="connsiteY12" fmla="*/ 181610 h 247650"/>
              <a:gd name="connsiteX13" fmla="*/ 119380 w 247650"/>
              <a:gd name="connsiteY13" fmla="*/ 181610 h 247650"/>
              <a:gd name="connsiteX14" fmla="*/ 200661 w 247650"/>
              <a:gd name="connsiteY14" fmla="*/ 100330 h 247650"/>
              <a:gd name="connsiteX15" fmla="*/ 91440 w 247650"/>
              <a:gd name="connsiteY15" fmla="*/ 210820 h 247650"/>
              <a:gd name="connsiteX16" fmla="*/ 64770 w 247650"/>
              <a:gd name="connsiteY16" fmla="*/ 146050 h 247650"/>
              <a:gd name="connsiteX17" fmla="*/ 135890 w 247650"/>
              <a:gd name="connsiteY17" fmla="*/ 74930 h 247650"/>
              <a:gd name="connsiteX18" fmla="*/ 200661 w 247650"/>
              <a:gd name="connsiteY18" fmla="*/ 100330 h 247650"/>
              <a:gd name="connsiteX19" fmla="*/ 54611 w 247650"/>
              <a:gd name="connsiteY19" fmla="*/ 26670 h 247650"/>
              <a:gd name="connsiteX20" fmla="*/ 71120 w 247650"/>
              <a:gd name="connsiteY20" fmla="*/ 10160 h 247650"/>
              <a:gd name="connsiteX21" fmla="*/ 135890 w 247650"/>
              <a:gd name="connsiteY21" fmla="*/ 74930 h 247650"/>
              <a:gd name="connsiteX22" fmla="*/ 64770 w 247650"/>
              <a:gd name="connsiteY22" fmla="*/ 146050 h 247650"/>
              <a:gd name="connsiteX23" fmla="*/ 0 w 247650"/>
              <a:gd name="connsiteY23" fmla="*/ 81280 h 247650"/>
              <a:gd name="connsiteX24" fmla="*/ 27940 w 247650"/>
              <a:gd name="connsiteY24" fmla="*/ 5334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7650" h="247650">
                <a:moveTo>
                  <a:pt x="210821" y="165100"/>
                </a:moveTo>
                <a:lnTo>
                  <a:pt x="247650" y="173990"/>
                </a:lnTo>
                <a:moveTo>
                  <a:pt x="154940" y="210820"/>
                </a:moveTo>
                <a:lnTo>
                  <a:pt x="163830" y="247650"/>
                </a:lnTo>
                <a:moveTo>
                  <a:pt x="182880" y="193040"/>
                </a:moveTo>
                <a:lnTo>
                  <a:pt x="246380" y="247650"/>
                </a:lnTo>
                <a:moveTo>
                  <a:pt x="54611" y="82550"/>
                </a:moveTo>
                <a:lnTo>
                  <a:pt x="26670" y="82550"/>
                </a:lnTo>
                <a:lnTo>
                  <a:pt x="26670" y="0"/>
                </a:lnTo>
                <a:lnTo>
                  <a:pt x="54611" y="0"/>
                </a:lnTo>
                <a:lnTo>
                  <a:pt x="54611" y="82550"/>
                </a:lnTo>
                <a:close/>
                <a:moveTo>
                  <a:pt x="171450" y="129540"/>
                </a:moveTo>
                <a:cubicBezTo>
                  <a:pt x="185421" y="143510"/>
                  <a:pt x="185421" y="166370"/>
                  <a:pt x="171450" y="181610"/>
                </a:cubicBezTo>
                <a:cubicBezTo>
                  <a:pt x="157480" y="195580"/>
                  <a:pt x="134620" y="195580"/>
                  <a:pt x="119380" y="181610"/>
                </a:cubicBezTo>
                <a:moveTo>
                  <a:pt x="200661" y="100330"/>
                </a:moveTo>
                <a:lnTo>
                  <a:pt x="91440" y="210820"/>
                </a:lnTo>
                <a:lnTo>
                  <a:pt x="64770" y="146050"/>
                </a:lnTo>
                <a:lnTo>
                  <a:pt x="135890" y="74930"/>
                </a:lnTo>
                <a:lnTo>
                  <a:pt x="200661" y="100330"/>
                </a:lnTo>
                <a:close/>
                <a:moveTo>
                  <a:pt x="54611" y="26670"/>
                </a:moveTo>
                <a:lnTo>
                  <a:pt x="71120" y="10160"/>
                </a:lnTo>
                <a:lnTo>
                  <a:pt x="135890" y="74930"/>
                </a:lnTo>
                <a:lnTo>
                  <a:pt x="64770" y="146050"/>
                </a:lnTo>
                <a:lnTo>
                  <a:pt x="0" y="81280"/>
                </a:lnTo>
                <a:lnTo>
                  <a:pt x="27940" y="53340"/>
                </a:lnTo>
              </a:path>
            </a:pathLst>
          </a:custGeom>
          <a:noFill/>
          <a:ln w="12700" cap="rnd">
            <a:solidFill>
              <a:srgbClr val="085F61"/>
            </a:solidFill>
            <a:prstDash val="solid"/>
            <a:round/>
          </a:ln>
        </p:spPr>
        <p:txBody>
          <a:bodyPr rtlCol="0" anchor="ctr"/>
          <a:lstStyle/>
          <a:p>
            <a:endParaRPr lang="en-US" dirty="0"/>
          </a:p>
        </p:txBody>
      </p:sp>
      <p:sp>
        <p:nvSpPr>
          <p:cNvPr id="4" name="Title 1">
            <a:extLst>
              <a:ext uri="{FF2B5EF4-FFF2-40B4-BE49-F238E27FC236}">
                <a16:creationId xmlns:a16="http://schemas.microsoft.com/office/drawing/2014/main" id="{8BD7C141-6F34-AEC3-D3C2-B7488FCFF96E}"/>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7" name="Content Placeholder 2">
            <a:extLst>
              <a:ext uri="{FF2B5EF4-FFF2-40B4-BE49-F238E27FC236}">
                <a16:creationId xmlns:a16="http://schemas.microsoft.com/office/drawing/2014/main" id="{7459A1CD-35D7-D4F9-B36E-9E2E95853707}"/>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355375"/>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how Me">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CAB1D9C9-BB25-0142-0A6A-3EFB61A4C007}"/>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4196D6A6-D677-F720-D5DB-817CD636A088}"/>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Title Placeholder 1">
            <a:extLst>
              <a:ext uri="{FF2B5EF4-FFF2-40B4-BE49-F238E27FC236}">
                <a16:creationId xmlns:a16="http://schemas.microsoft.com/office/drawing/2014/main" id="{198BFB78-236B-31AA-E7EA-9623A774867C}"/>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أرني</a:t>
            </a:r>
            <a:endParaRPr lang="en-US" sz="3200" dirty="0">
              <a:solidFill>
                <a:schemeClr val="bg1"/>
              </a:solidFill>
              <a:latin typeface="Calibri" panose="020F0502020204030204" pitchFamily="34" charset="0"/>
              <a:cs typeface="Calibri" panose="020F0502020204030204" pitchFamily="34" charset="0"/>
            </a:endParaRPr>
          </a:p>
        </p:txBody>
      </p:sp>
      <p:sp>
        <p:nvSpPr>
          <p:cNvPr id="9" name="Graphic 11">
            <a:extLst>
              <a:ext uri="{FF2B5EF4-FFF2-40B4-BE49-F238E27FC236}">
                <a16:creationId xmlns:a16="http://schemas.microsoft.com/office/drawing/2014/main" id="{111DA920-355A-4D8A-3E8C-1721D8356F2E}"/>
              </a:ext>
            </a:extLst>
          </p:cNvPr>
          <p:cNvSpPr>
            <a:spLocks noChangeAspect="1"/>
          </p:cNvSpPr>
          <p:nvPr userDrawn="1"/>
        </p:nvSpPr>
        <p:spPr>
          <a:xfrm>
            <a:off x="11477869" y="343251"/>
            <a:ext cx="316714" cy="323605"/>
          </a:xfrm>
          <a:custGeom>
            <a:avLst/>
            <a:gdLst>
              <a:gd name="connsiteX0" fmla="*/ 93111 w 246549"/>
              <a:gd name="connsiteY0" fmla="*/ 172747 h 251914"/>
              <a:gd name="connsiteX1" fmla="*/ 106774 w 246549"/>
              <a:gd name="connsiteY1" fmla="*/ 158803 h 251914"/>
              <a:gd name="connsiteX2" fmla="*/ 120436 w 246549"/>
              <a:gd name="connsiteY2" fmla="*/ 172747 h 251914"/>
              <a:gd name="connsiteX3" fmla="*/ 120436 w 246549"/>
              <a:gd name="connsiteY3" fmla="*/ 177706 h 251914"/>
              <a:gd name="connsiteX4" fmla="*/ 106774 w 246549"/>
              <a:gd name="connsiteY4" fmla="*/ 191650 h 251914"/>
              <a:gd name="connsiteX5" fmla="*/ 93111 w 246549"/>
              <a:gd name="connsiteY5" fmla="*/ 177706 h 251914"/>
              <a:gd name="connsiteX6" fmla="*/ 93111 w 246549"/>
              <a:gd name="connsiteY6" fmla="*/ 172747 h 251914"/>
              <a:gd name="connsiteX7" fmla="*/ 142427 w 246549"/>
              <a:gd name="connsiteY7" fmla="*/ 251915 h 251914"/>
              <a:gd name="connsiteX8" fmla="*/ 142427 w 246549"/>
              <a:gd name="connsiteY8" fmla="*/ 235445 h 251914"/>
              <a:gd name="connsiteX9" fmla="*/ 122308 w 246549"/>
              <a:gd name="connsiteY9" fmla="*/ 216822 h 251914"/>
              <a:gd name="connsiteX10" fmla="*/ 93766 w 246549"/>
              <a:gd name="connsiteY10" fmla="*/ 216822 h 251914"/>
              <a:gd name="connsiteX11" fmla="*/ 75799 w 246549"/>
              <a:gd name="connsiteY11" fmla="*/ 205874 h 251914"/>
              <a:gd name="connsiteX12" fmla="*/ 44076 w 246549"/>
              <a:gd name="connsiteY12" fmla="*/ 175180 h 251914"/>
              <a:gd name="connsiteX13" fmla="*/ 46228 w 246549"/>
              <a:gd name="connsiteY13" fmla="*/ 203628 h 251914"/>
              <a:gd name="connsiteX14" fmla="*/ 72711 w 246549"/>
              <a:gd name="connsiteY14" fmla="*/ 236474 h 251914"/>
              <a:gd name="connsiteX15" fmla="*/ 72711 w 246549"/>
              <a:gd name="connsiteY15" fmla="*/ 251821 h 251914"/>
              <a:gd name="connsiteX16" fmla="*/ 153376 w 246549"/>
              <a:gd name="connsiteY16" fmla="*/ 177706 h 251914"/>
              <a:gd name="connsiteX17" fmla="*/ 167038 w 246549"/>
              <a:gd name="connsiteY17" fmla="*/ 191650 h 251914"/>
              <a:gd name="connsiteX18" fmla="*/ 180701 w 246549"/>
              <a:gd name="connsiteY18" fmla="*/ 177706 h 251914"/>
              <a:gd name="connsiteX19" fmla="*/ 180701 w 246549"/>
              <a:gd name="connsiteY19" fmla="*/ 172747 h 251914"/>
              <a:gd name="connsiteX20" fmla="*/ 167038 w 246549"/>
              <a:gd name="connsiteY20" fmla="*/ 158803 h 251914"/>
              <a:gd name="connsiteX21" fmla="*/ 153376 w 246549"/>
              <a:gd name="connsiteY21" fmla="*/ 172747 h 251914"/>
              <a:gd name="connsiteX22" fmla="*/ 153376 w 246549"/>
              <a:gd name="connsiteY22" fmla="*/ 177706 h 251914"/>
              <a:gd name="connsiteX23" fmla="*/ 204751 w 246549"/>
              <a:gd name="connsiteY23" fmla="*/ 251915 h 251914"/>
              <a:gd name="connsiteX24" fmla="*/ 204751 w 246549"/>
              <a:gd name="connsiteY24" fmla="*/ 234228 h 251914"/>
              <a:gd name="connsiteX25" fmla="*/ 183321 w 246549"/>
              <a:gd name="connsiteY25" fmla="*/ 214389 h 251914"/>
              <a:gd name="connsiteX26" fmla="*/ 160862 w 246549"/>
              <a:gd name="connsiteY26" fmla="*/ 214389 h 251914"/>
              <a:gd name="connsiteX27" fmla="*/ 201569 w 246549"/>
              <a:gd name="connsiteY27" fmla="*/ 199042 h 251914"/>
              <a:gd name="connsiteX28" fmla="*/ 201569 w 246549"/>
              <a:gd name="connsiteY28" fmla="*/ 163763 h 251914"/>
              <a:gd name="connsiteX29" fmla="*/ 237971 w 246549"/>
              <a:gd name="connsiteY29" fmla="*/ 118565 h 251914"/>
              <a:gd name="connsiteX30" fmla="*/ 241153 w 246549"/>
              <a:gd name="connsiteY30" fmla="*/ 87683 h 251914"/>
              <a:gd name="connsiteX31" fmla="*/ 195112 w 246549"/>
              <a:gd name="connsiteY31" fmla="*/ 132882 h 251914"/>
              <a:gd name="connsiteX32" fmla="*/ 160862 w 246549"/>
              <a:gd name="connsiteY32" fmla="*/ 132882 h 251914"/>
              <a:gd name="connsiteX33" fmla="*/ 114821 w 246549"/>
              <a:gd name="connsiteY33" fmla="*/ 87683 h 251914"/>
              <a:gd name="connsiteX34" fmla="*/ 118003 w 246549"/>
              <a:gd name="connsiteY34" fmla="*/ 118565 h 251914"/>
              <a:gd name="connsiteX35" fmla="*/ 145796 w 246549"/>
              <a:gd name="connsiteY35" fmla="*/ 152721 h 251914"/>
              <a:gd name="connsiteX36" fmla="*/ 191743 w 246549"/>
              <a:gd name="connsiteY36" fmla="*/ 87403 h 251914"/>
              <a:gd name="connsiteX37" fmla="*/ 178081 w 246549"/>
              <a:gd name="connsiteY37" fmla="*/ 71120 h 251914"/>
              <a:gd name="connsiteX38" fmla="*/ 164418 w 246549"/>
              <a:gd name="connsiteY38" fmla="*/ 87403 h 251914"/>
              <a:gd name="connsiteX39" fmla="*/ 164418 w 246549"/>
              <a:gd name="connsiteY39" fmla="*/ 93205 h 251914"/>
              <a:gd name="connsiteX40" fmla="*/ 178081 w 246549"/>
              <a:gd name="connsiteY40" fmla="*/ 109487 h 251914"/>
              <a:gd name="connsiteX41" fmla="*/ 191743 w 246549"/>
              <a:gd name="connsiteY41" fmla="*/ 93205 h 251914"/>
              <a:gd name="connsiteX42" fmla="*/ 191743 w 246549"/>
              <a:gd name="connsiteY42" fmla="*/ 87403 h 251914"/>
              <a:gd name="connsiteX43" fmla="*/ 68874 w 246549"/>
              <a:gd name="connsiteY43" fmla="*/ 93111 h 251914"/>
              <a:gd name="connsiteX44" fmla="*/ 0 w 246549"/>
              <a:gd name="connsiteY44" fmla="*/ 97416 h 251914"/>
              <a:gd name="connsiteX45" fmla="*/ 2339 w 246549"/>
              <a:gd name="connsiteY45" fmla="*/ 141679 h 251914"/>
              <a:gd name="connsiteX46" fmla="*/ 71214 w 246549"/>
              <a:gd name="connsiteY46" fmla="*/ 137374 h 251914"/>
              <a:gd name="connsiteX47" fmla="*/ 68874 w 246549"/>
              <a:gd name="connsiteY47" fmla="*/ 93111 h 251914"/>
              <a:gd name="connsiteX48" fmla="*/ 37338 w 246549"/>
              <a:gd name="connsiteY48" fmla="*/ 140556 h 251914"/>
              <a:gd name="connsiteX49" fmla="*/ 37338 w 246549"/>
              <a:gd name="connsiteY49" fmla="*/ 164325 h 251914"/>
              <a:gd name="connsiteX50" fmla="*/ 38367 w 246549"/>
              <a:gd name="connsiteY50" fmla="*/ 82162 h 251914"/>
              <a:gd name="connsiteX51" fmla="*/ 38367 w 246549"/>
              <a:gd name="connsiteY51" fmla="*/ 87683 h 251914"/>
              <a:gd name="connsiteX52" fmla="*/ 158897 w 246549"/>
              <a:gd name="connsiteY52" fmla="*/ 19277 h 251914"/>
              <a:gd name="connsiteX53" fmla="*/ 92456 w 246549"/>
              <a:gd name="connsiteY53" fmla="*/ 5428 h 251914"/>
              <a:gd name="connsiteX54" fmla="*/ 82162 w 246549"/>
              <a:gd name="connsiteY54" fmla="*/ 49035 h 251914"/>
              <a:gd name="connsiteX55" fmla="*/ 148603 w 246549"/>
              <a:gd name="connsiteY55" fmla="*/ 62885 h 251914"/>
              <a:gd name="connsiteX56" fmla="*/ 158897 w 246549"/>
              <a:gd name="connsiteY56" fmla="*/ 19277 h 251914"/>
              <a:gd name="connsiteX57" fmla="*/ 115383 w 246549"/>
              <a:gd name="connsiteY57" fmla="*/ 56428 h 251914"/>
              <a:gd name="connsiteX58" fmla="*/ 110797 w 246549"/>
              <a:gd name="connsiteY58" fmla="*/ 76641 h 251914"/>
              <a:gd name="connsiteX59" fmla="*/ 131478 w 246549"/>
              <a:gd name="connsiteY59" fmla="*/ 0 h 251914"/>
              <a:gd name="connsiteX60" fmla="*/ 125957 w 246549"/>
              <a:gd name="connsiteY60" fmla="*/ 5521 h 25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6549" h="251914">
                <a:moveTo>
                  <a:pt x="93111" y="172747"/>
                </a:moveTo>
                <a:cubicBezTo>
                  <a:pt x="93111" y="164793"/>
                  <a:pt x="99474" y="158803"/>
                  <a:pt x="106774" y="158803"/>
                </a:cubicBezTo>
                <a:cubicBezTo>
                  <a:pt x="114073" y="158803"/>
                  <a:pt x="120436" y="165822"/>
                  <a:pt x="120436" y="172747"/>
                </a:cubicBezTo>
                <a:lnTo>
                  <a:pt x="120436" y="177706"/>
                </a:lnTo>
                <a:cubicBezTo>
                  <a:pt x="120436" y="185661"/>
                  <a:pt x="114073" y="191650"/>
                  <a:pt x="106774" y="191650"/>
                </a:cubicBezTo>
                <a:cubicBezTo>
                  <a:pt x="99474" y="191650"/>
                  <a:pt x="93111" y="184631"/>
                  <a:pt x="93111" y="177706"/>
                </a:cubicBezTo>
                <a:lnTo>
                  <a:pt x="93111" y="172747"/>
                </a:lnTo>
                <a:close/>
                <a:moveTo>
                  <a:pt x="142427" y="251915"/>
                </a:moveTo>
                <a:lnTo>
                  <a:pt x="142427" y="235445"/>
                </a:lnTo>
                <a:cubicBezTo>
                  <a:pt x="142427" y="223373"/>
                  <a:pt x="134005" y="216822"/>
                  <a:pt x="122308" y="216822"/>
                </a:cubicBezTo>
                <a:lnTo>
                  <a:pt x="93766" y="216822"/>
                </a:lnTo>
                <a:cubicBezTo>
                  <a:pt x="93766" y="216822"/>
                  <a:pt x="86373" y="213547"/>
                  <a:pt x="75799" y="205874"/>
                </a:cubicBezTo>
                <a:cubicBezTo>
                  <a:pt x="65225" y="198200"/>
                  <a:pt x="44076" y="175180"/>
                  <a:pt x="44076" y="175180"/>
                </a:cubicBezTo>
                <a:cubicBezTo>
                  <a:pt x="35654" y="183976"/>
                  <a:pt x="36683" y="191650"/>
                  <a:pt x="46228" y="203628"/>
                </a:cubicBezTo>
                <a:lnTo>
                  <a:pt x="72711" y="236474"/>
                </a:lnTo>
                <a:lnTo>
                  <a:pt x="72711" y="251821"/>
                </a:lnTo>
                <a:moveTo>
                  <a:pt x="153376" y="177706"/>
                </a:moveTo>
                <a:cubicBezTo>
                  <a:pt x="153376" y="184725"/>
                  <a:pt x="159739" y="191650"/>
                  <a:pt x="167038" y="191650"/>
                </a:cubicBezTo>
                <a:cubicBezTo>
                  <a:pt x="174338" y="191650"/>
                  <a:pt x="180701" y="185661"/>
                  <a:pt x="180701" y="177706"/>
                </a:cubicBezTo>
                <a:lnTo>
                  <a:pt x="180701" y="172747"/>
                </a:lnTo>
                <a:cubicBezTo>
                  <a:pt x="180701" y="165728"/>
                  <a:pt x="174338" y="158803"/>
                  <a:pt x="167038" y="158803"/>
                </a:cubicBezTo>
                <a:cubicBezTo>
                  <a:pt x="159739" y="158803"/>
                  <a:pt x="153376" y="164793"/>
                  <a:pt x="153376" y="172747"/>
                </a:cubicBezTo>
                <a:lnTo>
                  <a:pt x="153376" y="177706"/>
                </a:lnTo>
                <a:close/>
                <a:moveTo>
                  <a:pt x="204751" y="251915"/>
                </a:moveTo>
                <a:lnTo>
                  <a:pt x="204751" y="234228"/>
                </a:lnTo>
                <a:cubicBezTo>
                  <a:pt x="204751" y="222063"/>
                  <a:pt x="195112" y="214389"/>
                  <a:pt x="183321" y="214389"/>
                </a:cubicBezTo>
                <a:lnTo>
                  <a:pt x="160862" y="214389"/>
                </a:lnTo>
                <a:moveTo>
                  <a:pt x="201569" y="199042"/>
                </a:moveTo>
                <a:lnTo>
                  <a:pt x="201569" y="163763"/>
                </a:lnTo>
                <a:lnTo>
                  <a:pt x="237971" y="118565"/>
                </a:lnTo>
                <a:cubicBezTo>
                  <a:pt x="247610" y="105370"/>
                  <a:pt x="249762" y="96480"/>
                  <a:pt x="241153" y="87683"/>
                </a:cubicBezTo>
                <a:lnTo>
                  <a:pt x="195112" y="132882"/>
                </a:lnTo>
                <a:lnTo>
                  <a:pt x="160862" y="132882"/>
                </a:lnTo>
                <a:lnTo>
                  <a:pt x="114821" y="87683"/>
                </a:lnTo>
                <a:cubicBezTo>
                  <a:pt x="106306" y="96480"/>
                  <a:pt x="108364" y="105370"/>
                  <a:pt x="118003" y="118565"/>
                </a:cubicBezTo>
                <a:lnTo>
                  <a:pt x="145796" y="152721"/>
                </a:lnTo>
                <a:moveTo>
                  <a:pt x="191743" y="87403"/>
                </a:moveTo>
                <a:cubicBezTo>
                  <a:pt x="191743" y="78138"/>
                  <a:pt x="185380" y="71120"/>
                  <a:pt x="178081" y="71120"/>
                </a:cubicBezTo>
                <a:cubicBezTo>
                  <a:pt x="170782" y="71120"/>
                  <a:pt x="164418" y="79261"/>
                  <a:pt x="164418" y="87403"/>
                </a:cubicBezTo>
                <a:lnTo>
                  <a:pt x="164418" y="93205"/>
                </a:lnTo>
                <a:cubicBezTo>
                  <a:pt x="164418" y="102469"/>
                  <a:pt x="170782" y="109487"/>
                  <a:pt x="178081" y="109487"/>
                </a:cubicBezTo>
                <a:cubicBezTo>
                  <a:pt x="185380" y="109487"/>
                  <a:pt x="191743" y="101346"/>
                  <a:pt x="191743" y="93205"/>
                </a:cubicBezTo>
                <a:lnTo>
                  <a:pt x="191743" y="87403"/>
                </a:lnTo>
                <a:close/>
                <a:moveTo>
                  <a:pt x="68874" y="93111"/>
                </a:moveTo>
                <a:lnTo>
                  <a:pt x="0" y="97416"/>
                </a:lnTo>
                <a:lnTo>
                  <a:pt x="2339" y="141679"/>
                </a:lnTo>
                <a:lnTo>
                  <a:pt x="71214" y="137374"/>
                </a:lnTo>
                <a:lnTo>
                  <a:pt x="68874" y="93111"/>
                </a:lnTo>
                <a:close/>
                <a:moveTo>
                  <a:pt x="37338" y="140556"/>
                </a:moveTo>
                <a:lnTo>
                  <a:pt x="37338" y="164325"/>
                </a:lnTo>
                <a:moveTo>
                  <a:pt x="38367" y="82162"/>
                </a:moveTo>
                <a:lnTo>
                  <a:pt x="38367" y="87683"/>
                </a:lnTo>
                <a:moveTo>
                  <a:pt x="158897" y="19277"/>
                </a:moveTo>
                <a:lnTo>
                  <a:pt x="92456" y="5428"/>
                </a:lnTo>
                <a:lnTo>
                  <a:pt x="82162" y="49035"/>
                </a:lnTo>
                <a:lnTo>
                  <a:pt x="148603" y="62885"/>
                </a:lnTo>
                <a:lnTo>
                  <a:pt x="158897" y="19277"/>
                </a:lnTo>
                <a:close/>
                <a:moveTo>
                  <a:pt x="115383" y="56428"/>
                </a:moveTo>
                <a:lnTo>
                  <a:pt x="110797" y="76641"/>
                </a:lnTo>
                <a:moveTo>
                  <a:pt x="131478" y="0"/>
                </a:moveTo>
                <a:lnTo>
                  <a:pt x="125957" y="5521"/>
                </a:lnTo>
              </a:path>
            </a:pathLst>
          </a:custGeom>
          <a:noFill/>
          <a:ln w="12700" cap="rnd">
            <a:solidFill>
              <a:srgbClr val="085F61"/>
            </a:solidFill>
            <a:prstDash val="solid"/>
            <a:round/>
          </a:ln>
        </p:spPr>
        <p:txBody>
          <a:bodyPr rtlCol="0" anchor="ctr"/>
          <a:lstStyle/>
          <a:p>
            <a:endParaRPr lang="en-AE"/>
          </a:p>
        </p:txBody>
      </p:sp>
      <p:sp>
        <p:nvSpPr>
          <p:cNvPr id="4" name="Title 1">
            <a:extLst>
              <a:ext uri="{FF2B5EF4-FFF2-40B4-BE49-F238E27FC236}">
                <a16:creationId xmlns:a16="http://schemas.microsoft.com/office/drawing/2014/main" id="{708E0B17-ABE1-8496-C4D8-09B480F1AD48}"/>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8" name="Content Placeholder 2">
            <a:extLst>
              <a:ext uri="{FF2B5EF4-FFF2-40B4-BE49-F238E27FC236}">
                <a16:creationId xmlns:a16="http://schemas.microsoft.com/office/drawing/2014/main" id="{A377A541-062E-4F5D-A548-E8F9CB705499}"/>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323495"/>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verybody Writes">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C08A0F76-DCE2-1DDF-982F-CD31096D1EF8}"/>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823A3EDD-16AE-7538-6C57-7B2E1BE7A5E5}"/>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E6E505D0-EF75-97F5-698F-8820A1CC3F16}"/>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الجميع</a:t>
            </a:r>
            <a:r>
              <a:rPr lang="en-US" sz="3200" dirty="0">
                <a:solidFill>
                  <a:schemeClr val="bg1"/>
                </a:solidFill>
                <a:latin typeface="Calibri" panose="020F0502020204030204" pitchFamily="34" charset="0"/>
                <a:cs typeface="Calibri" panose="020F0502020204030204" pitchFamily="34" charset="0"/>
              </a:rPr>
              <a:t> </a:t>
            </a:r>
            <a:r>
              <a:rPr lang="ar-AE" sz="3200" dirty="0">
                <a:solidFill>
                  <a:schemeClr val="bg1"/>
                </a:solidFill>
                <a:latin typeface="Calibri" panose="020F0502020204030204" pitchFamily="34" charset="0"/>
                <a:cs typeface="Calibri" panose="020F0502020204030204" pitchFamily="34" charset="0"/>
              </a:rPr>
              <a:t>يكتب</a:t>
            </a:r>
            <a:endParaRPr lang="en-US" sz="3200" dirty="0">
              <a:solidFill>
                <a:schemeClr val="bg1"/>
              </a:solidFill>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5302EB85-065B-16ED-0A3C-C36875738D6C}"/>
              </a:ext>
            </a:extLst>
          </p:cNvPr>
          <p:cNvSpPr/>
          <p:nvPr userDrawn="1"/>
        </p:nvSpPr>
        <p:spPr>
          <a:xfrm>
            <a:off x="11494289" y="354205"/>
            <a:ext cx="287411" cy="288287"/>
          </a:xfrm>
          <a:custGeom>
            <a:avLst/>
            <a:gdLst>
              <a:gd name="connsiteX0" fmla="*/ 126773 w 244882"/>
              <a:gd name="connsiteY0" fmla="*/ 133869 h 245629"/>
              <a:gd name="connsiteX1" fmla="*/ 126773 w 244882"/>
              <a:gd name="connsiteY1" fmla="*/ 133869 h 245629"/>
              <a:gd name="connsiteX2" fmla="*/ 95023 w 244882"/>
              <a:gd name="connsiteY2" fmla="*/ 165619 h 245629"/>
              <a:gd name="connsiteX3" fmla="*/ 42953 w 244882"/>
              <a:gd name="connsiteY3" fmla="*/ 165619 h 245629"/>
              <a:gd name="connsiteX4" fmla="*/ 27713 w 244882"/>
              <a:gd name="connsiteY4" fmla="*/ 180859 h 245629"/>
              <a:gd name="connsiteX5" fmla="*/ 42953 w 244882"/>
              <a:gd name="connsiteY5" fmla="*/ 196099 h 245629"/>
              <a:gd name="connsiteX6" fmla="*/ 128043 w 244882"/>
              <a:gd name="connsiteY6" fmla="*/ 196099 h 245629"/>
              <a:gd name="connsiteX7" fmla="*/ 152173 w 244882"/>
              <a:gd name="connsiteY7" fmla="*/ 202449 h 245629"/>
              <a:gd name="connsiteX8" fmla="*/ 183923 w 244882"/>
              <a:gd name="connsiteY8" fmla="*/ 211339 h 245629"/>
              <a:gd name="connsiteX9" fmla="*/ 186463 w 244882"/>
              <a:gd name="connsiteY9" fmla="*/ 211339 h 245629"/>
              <a:gd name="connsiteX10" fmla="*/ 244883 w 244882"/>
              <a:gd name="connsiteY10" fmla="*/ 152919 h 245629"/>
              <a:gd name="connsiteX11" fmla="*/ 201703 w 244882"/>
              <a:gd name="connsiteY11" fmla="*/ 97039 h 245629"/>
              <a:gd name="connsiteX12" fmla="*/ 136933 w 244882"/>
              <a:gd name="connsiteY12" fmla="*/ 79259 h 245629"/>
              <a:gd name="connsiteX13" fmla="*/ 88673 w 244882"/>
              <a:gd name="connsiteY13" fmla="*/ 67829 h 245629"/>
              <a:gd name="connsiteX14" fmla="*/ 70893 w 244882"/>
              <a:gd name="connsiteY14" fmla="*/ 62749 h 245629"/>
              <a:gd name="connsiteX15" fmla="*/ 53113 w 244882"/>
              <a:gd name="connsiteY15" fmla="*/ 70369 h 245629"/>
              <a:gd name="connsiteX16" fmla="*/ 2313 w 244882"/>
              <a:gd name="connsiteY16" fmla="*/ 155459 h 245629"/>
              <a:gd name="connsiteX17" fmla="*/ 8663 w 244882"/>
              <a:gd name="connsiteY17" fmla="*/ 177049 h 245629"/>
              <a:gd name="connsiteX18" fmla="*/ 30253 w 244882"/>
              <a:gd name="connsiteY18" fmla="*/ 170699 h 245629"/>
              <a:gd name="connsiteX19" fmla="*/ 17553 w 244882"/>
              <a:gd name="connsiteY19" fmla="*/ 218959 h 245629"/>
              <a:gd name="connsiteX20" fmla="*/ 35333 w 244882"/>
              <a:gd name="connsiteY20" fmla="*/ 229119 h 245629"/>
              <a:gd name="connsiteX21" fmla="*/ 130583 w 244882"/>
              <a:gd name="connsiteY21" fmla="*/ 43699 h 245629"/>
              <a:gd name="connsiteX22" fmla="*/ 69623 w 244882"/>
              <a:gd name="connsiteY22" fmla="*/ 150379 h 245629"/>
              <a:gd name="connsiteX23" fmla="*/ 97563 w 244882"/>
              <a:gd name="connsiteY23" fmla="*/ 150379 h 245629"/>
              <a:gd name="connsiteX24" fmla="*/ 163603 w 244882"/>
              <a:gd name="connsiteY24" fmla="*/ 36079 h 245629"/>
              <a:gd name="connsiteX25" fmla="*/ 154713 w 244882"/>
              <a:gd name="connsiteY25" fmla="*/ 3059 h 245629"/>
              <a:gd name="connsiteX26" fmla="*/ 122963 w 244882"/>
              <a:gd name="connsiteY26" fmla="*/ 11949 h 245629"/>
              <a:gd name="connsiteX27" fmla="*/ 42953 w 244882"/>
              <a:gd name="connsiteY27" fmla="*/ 150379 h 245629"/>
              <a:gd name="connsiteX28" fmla="*/ 34063 w 244882"/>
              <a:gd name="connsiteY28" fmla="*/ 166889 h 245629"/>
              <a:gd name="connsiteX29" fmla="*/ 16283 w 244882"/>
              <a:gd name="connsiteY29" fmla="*/ 196099 h 245629"/>
              <a:gd name="connsiteX30" fmla="*/ 16283 w 244882"/>
              <a:gd name="connsiteY30" fmla="*/ 245629 h 245629"/>
              <a:gd name="connsiteX31" fmla="*/ 58193 w 244882"/>
              <a:gd name="connsiteY31" fmla="*/ 220229 h 245629"/>
              <a:gd name="connsiteX32" fmla="*/ 62003 w 244882"/>
              <a:gd name="connsiteY32" fmla="*/ 213879 h 245629"/>
              <a:gd name="connsiteX33" fmla="*/ 131853 w 244882"/>
              <a:gd name="connsiteY33" fmla="*/ 25919 h 245629"/>
              <a:gd name="connsiteX34" fmla="*/ 159793 w 244882"/>
              <a:gd name="connsiteY34" fmla="*/ 41159 h 245629"/>
              <a:gd name="connsiteX35" fmla="*/ 152173 w 244882"/>
              <a:gd name="connsiteY35" fmla="*/ 55129 h 245629"/>
              <a:gd name="connsiteX36" fmla="*/ 124233 w 244882"/>
              <a:gd name="connsiteY36" fmla="*/ 39889 h 24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4882" h="245629">
                <a:moveTo>
                  <a:pt x="126773" y="133869"/>
                </a:moveTo>
                <a:lnTo>
                  <a:pt x="126773" y="133869"/>
                </a:lnTo>
                <a:cubicBezTo>
                  <a:pt x="126773" y="151649"/>
                  <a:pt x="112803" y="165619"/>
                  <a:pt x="95023" y="165619"/>
                </a:cubicBezTo>
                <a:lnTo>
                  <a:pt x="42953" y="165619"/>
                </a:lnTo>
                <a:cubicBezTo>
                  <a:pt x="34063" y="165619"/>
                  <a:pt x="27713" y="173239"/>
                  <a:pt x="27713" y="180859"/>
                </a:cubicBezTo>
                <a:cubicBezTo>
                  <a:pt x="27713" y="188479"/>
                  <a:pt x="35333" y="196099"/>
                  <a:pt x="42953" y="196099"/>
                </a:cubicBezTo>
                <a:lnTo>
                  <a:pt x="128043" y="196099"/>
                </a:lnTo>
                <a:cubicBezTo>
                  <a:pt x="136933" y="196099"/>
                  <a:pt x="144553" y="198639"/>
                  <a:pt x="152173" y="202449"/>
                </a:cubicBezTo>
                <a:cubicBezTo>
                  <a:pt x="161063" y="208799"/>
                  <a:pt x="172493" y="211339"/>
                  <a:pt x="183923" y="211339"/>
                </a:cubicBezTo>
                <a:lnTo>
                  <a:pt x="186463" y="211339"/>
                </a:lnTo>
                <a:cubicBezTo>
                  <a:pt x="218213" y="211339"/>
                  <a:pt x="244883" y="185939"/>
                  <a:pt x="244883" y="152919"/>
                </a:cubicBezTo>
                <a:cubicBezTo>
                  <a:pt x="244883" y="119899"/>
                  <a:pt x="227103" y="103389"/>
                  <a:pt x="201703" y="97039"/>
                </a:cubicBezTo>
                <a:lnTo>
                  <a:pt x="136933" y="79259"/>
                </a:lnTo>
                <a:moveTo>
                  <a:pt x="88673" y="67829"/>
                </a:moveTo>
                <a:lnTo>
                  <a:pt x="70893" y="62749"/>
                </a:lnTo>
                <a:cubicBezTo>
                  <a:pt x="64543" y="61479"/>
                  <a:pt x="56923" y="62749"/>
                  <a:pt x="53113" y="70369"/>
                </a:cubicBezTo>
                <a:lnTo>
                  <a:pt x="2313" y="155459"/>
                </a:lnTo>
                <a:cubicBezTo>
                  <a:pt x="-2767" y="163079"/>
                  <a:pt x="1043" y="173239"/>
                  <a:pt x="8663" y="177049"/>
                </a:cubicBezTo>
                <a:cubicBezTo>
                  <a:pt x="16283" y="180859"/>
                  <a:pt x="26443" y="178319"/>
                  <a:pt x="30253" y="170699"/>
                </a:cubicBezTo>
                <a:moveTo>
                  <a:pt x="17553" y="218959"/>
                </a:moveTo>
                <a:lnTo>
                  <a:pt x="35333" y="229119"/>
                </a:lnTo>
                <a:moveTo>
                  <a:pt x="130583" y="43699"/>
                </a:moveTo>
                <a:lnTo>
                  <a:pt x="69623" y="150379"/>
                </a:lnTo>
                <a:moveTo>
                  <a:pt x="97563" y="150379"/>
                </a:moveTo>
                <a:lnTo>
                  <a:pt x="163603" y="36079"/>
                </a:lnTo>
                <a:cubicBezTo>
                  <a:pt x="169953" y="24649"/>
                  <a:pt x="166143" y="10679"/>
                  <a:pt x="154713" y="3059"/>
                </a:cubicBezTo>
                <a:cubicBezTo>
                  <a:pt x="143283" y="-3291"/>
                  <a:pt x="129313" y="519"/>
                  <a:pt x="122963" y="11949"/>
                </a:cubicBezTo>
                <a:lnTo>
                  <a:pt x="42953" y="150379"/>
                </a:lnTo>
                <a:lnTo>
                  <a:pt x="34063" y="166889"/>
                </a:lnTo>
                <a:lnTo>
                  <a:pt x="16283" y="196099"/>
                </a:lnTo>
                <a:lnTo>
                  <a:pt x="16283" y="245629"/>
                </a:lnTo>
                <a:lnTo>
                  <a:pt x="58193" y="220229"/>
                </a:lnTo>
                <a:lnTo>
                  <a:pt x="62003" y="213879"/>
                </a:lnTo>
                <a:moveTo>
                  <a:pt x="131853" y="25919"/>
                </a:moveTo>
                <a:lnTo>
                  <a:pt x="159793" y="41159"/>
                </a:lnTo>
                <a:moveTo>
                  <a:pt x="152173" y="55129"/>
                </a:moveTo>
                <a:lnTo>
                  <a:pt x="124233" y="39889"/>
                </a:lnTo>
              </a:path>
            </a:pathLst>
          </a:custGeom>
          <a:noFill/>
          <a:ln w="12700" cap="rnd">
            <a:solidFill>
              <a:srgbClr val="085F61"/>
            </a:solidFill>
            <a:prstDash val="solid"/>
            <a:round/>
          </a:ln>
        </p:spPr>
        <p:txBody>
          <a:bodyPr rtlCol="0" anchor="ctr"/>
          <a:lstStyle/>
          <a:p>
            <a:endParaRPr lang="en-US" dirty="0"/>
          </a:p>
        </p:txBody>
      </p:sp>
      <p:sp>
        <p:nvSpPr>
          <p:cNvPr id="4" name="Title 1">
            <a:extLst>
              <a:ext uri="{FF2B5EF4-FFF2-40B4-BE49-F238E27FC236}">
                <a16:creationId xmlns:a16="http://schemas.microsoft.com/office/drawing/2014/main" id="{29DD39B3-774E-6FFC-F472-1983F52575A0}"/>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7" name="Content Placeholder 2">
            <a:extLst>
              <a:ext uri="{FF2B5EF4-FFF2-40B4-BE49-F238E27FC236}">
                <a16:creationId xmlns:a16="http://schemas.microsoft.com/office/drawing/2014/main" id="{881FD257-0A1F-B5BF-70B8-2E4C8EB29A79}"/>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755821"/>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ld Call">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E33DBA53-1187-2E66-B1BD-D7A29D2BD283}"/>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7" name="Freeform 6">
            <a:extLst>
              <a:ext uri="{FF2B5EF4-FFF2-40B4-BE49-F238E27FC236}">
                <a16:creationId xmlns:a16="http://schemas.microsoft.com/office/drawing/2014/main" id="{DE56444D-1FAA-DC8A-CF47-C8FA397F6FEB}"/>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C9B6FDAE-E7A8-5301-7506-4FEED2987650}"/>
              </a:ext>
            </a:extLst>
          </p:cNvPr>
          <p:cNvSpPr txBox="1">
            <a:spLocks/>
          </p:cNvSpPr>
          <p:nvPr userDrawn="1"/>
        </p:nvSpPr>
        <p:spPr>
          <a:xfrm>
            <a:off x="5560142" y="195979"/>
            <a:ext cx="5635081" cy="6181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النداء العشوائي للتحدث</a:t>
            </a:r>
            <a:endParaRPr lang="en-US" sz="3200" dirty="0">
              <a:solidFill>
                <a:schemeClr val="bg1"/>
              </a:solidFill>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D30064C2-849D-0E8E-4ED0-4B05E3CF45CE}"/>
              </a:ext>
            </a:extLst>
          </p:cNvPr>
          <p:cNvSpPr/>
          <p:nvPr userDrawn="1"/>
        </p:nvSpPr>
        <p:spPr>
          <a:xfrm>
            <a:off x="11517258" y="370627"/>
            <a:ext cx="241471" cy="299233"/>
          </a:xfrm>
          <a:custGeom>
            <a:avLst/>
            <a:gdLst>
              <a:gd name="connsiteX0" fmla="*/ 0 w 205740"/>
              <a:gd name="connsiteY0" fmla="*/ 29220 h 254955"/>
              <a:gd name="connsiteX1" fmla="*/ 12700 w 205740"/>
              <a:gd name="connsiteY1" fmla="*/ 12710 h 254955"/>
              <a:gd name="connsiteX2" fmla="*/ 41910 w 205740"/>
              <a:gd name="connsiteY2" fmla="*/ 1280 h 254955"/>
              <a:gd name="connsiteX3" fmla="*/ 64770 w 205740"/>
              <a:gd name="connsiteY3" fmla="*/ 11440 h 254955"/>
              <a:gd name="connsiteX4" fmla="*/ 76200 w 205740"/>
              <a:gd name="connsiteY4" fmla="*/ 54620 h 254955"/>
              <a:gd name="connsiteX5" fmla="*/ 55880 w 205740"/>
              <a:gd name="connsiteY5" fmla="*/ 71130 h 254955"/>
              <a:gd name="connsiteX6" fmla="*/ 50800 w 205740"/>
              <a:gd name="connsiteY6" fmla="*/ 83830 h 254955"/>
              <a:gd name="connsiteX7" fmla="*/ 110490 w 205740"/>
              <a:gd name="connsiteY7" fmla="*/ 184160 h 254955"/>
              <a:gd name="connsiteX8" fmla="*/ 124460 w 205740"/>
              <a:gd name="connsiteY8" fmla="*/ 185430 h 254955"/>
              <a:gd name="connsiteX9" fmla="*/ 149860 w 205740"/>
              <a:gd name="connsiteY9" fmla="*/ 176540 h 254955"/>
              <a:gd name="connsiteX10" fmla="*/ 181610 w 205740"/>
              <a:gd name="connsiteY10" fmla="*/ 207020 h 254955"/>
              <a:gd name="connsiteX11" fmla="*/ 180340 w 205740"/>
              <a:gd name="connsiteY11" fmla="*/ 231150 h 254955"/>
              <a:gd name="connsiteX12" fmla="*/ 156210 w 205740"/>
              <a:gd name="connsiteY12" fmla="*/ 250200 h 254955"/>
              <a:gd name="connsiteX13" fmla="*/ 135890 w 205740"/>
              <a:gd name="connsiteY13" fmla="*/ 252740 h 254955"/>
              <a:gd name="connsiteX14" fmla="*/ 34290 w 205740"/>
              <a:gd name="connsiteY14" fmla="*/ 158760 h 254955"/>
              <a:gd name="connsiteX15" fmla="*/ 1270 w 205740"/>
              <a:gd name="connsiteY15" fmla="*/ 26680 h 254955"/>
              <a:gd name="connsiteX16" fmla="*/ 194310 w 205740"/>
              <a:gd name="connsiteY16" fmla="*/ 59700 h 254955"/>
              <a:gd name="connsiteX17" fmla="*/ 177800 w 205740"/>
              <a:gd name="connsiteY17" fmla="*/ 59700 h 254955"/>
              <a:gd name="connsiteX18" fmla="*/ 177800 w 205740"/>
              <a:gd name="connsiteY18" fmla="*/ 43190 h 254955"/>
              <a:gd name="connsiteX19" fmla="*/ 127000 w 205740"/>
              <a:gd name="connsiteY19" fmla="*/ 124470 h 254955"/>
              <a:gd name="connsiteX20" fmla="*/ 127000 w 205740"/>
              <a:gd name="connsiteY20" fmla="*/ 107960 h 254955"/>
              <a:gd name="connsiteX21" fmla="*/ 110490 w 205740"/>
              <a:gd name="connsiteY21" fmla="*/ 107960 h 254955"/>
              <a:gd name="connsiteX22" fmla="*/ 177800 w 205740"/>
              <a:gd name="connsiteY22" fmla="*/ 124470 h 254955"/>
              <a:gd name="connsiteX23" fmla="*/ 177800 w 205740"/>
              <a:gd name="connsiteY23" fmla="*/ 107960 h 254955"/>
              <a:gd name="connsiteX24" fmla="*/ 194310 w 205740"/>
              <a:gd name="connsiteY24" fmla="*/ 107960 h 254955"/>
              <a:gd name="connsiteX25" fmla="*/ 110490 w 205740"/>
              <a:gd name="connsiteY25" fmla="*/ 59700 h 254955"/>
              <a:gd name="connsiteX26" fmla="*/ 127000 w 205740"/>
              <a:gd name="connsiteY26" fmla="*/ 59700 h 254955"/>
              <a:gd name="connsiteX27" fmla="*/ 127000 w 205740"/>
              <a:gd name="connsiteY27" fmla="*/ 43190 h 254955"/>
              <a:gd name="connsiteX28" fmla="*/ 156210 w 205740"/>
              <a:gd name="connsiteY28" fmla="*/ 80020 h 254955"/>
              <a:gd name="connsiteX29" fmla="*/ 189230 w 205740"/>
              <a:gd name="connsiteY29" fmla="*/ 47000 h 254955"/>
              <a:gd name="connsiteX30" fmla="*/ 114300 w 205740"/>
              <a:gd name="connsiteY30" fmla="*/ 120660 h 254955"/>
              <a:gd name="connsiteX31" fmla="*/ 147320 w 205740"/>
              <a:gd name="connsiteY31" fmla="*/ 87640 h 254955"/>
              <a:gd name="connsiteX32" fmla="*/ 156210 w 205740"/>
              <a:gd name="connsiteY32" fmla="*/ 87640 h 254955"/>
              <a:gd name="connsiteX33" fmla="*/ 189230 w 205740"/>
              <a:gd name="connsiteY33" fmla="*/ 120660 h 254955"/>
              <a:gd name="connsiteX34" fmla="*/ 114300 w 205740"/>
              <a:gd name="connsiteY34" fmla="*/ 47000 h 254955"/>
              <a:gd name="connsiteX35" fmla="*/ 147320 w 205740"/>
              <a:gd name="connsiteY35" fmla="*/ 80020 h 254955"/>
              <a:gd name="connsiteX36" fmla="*/ 199390 w 205740"/>
              <a:gd name="connsiteY36" fmla="*/ 95260 h 254955"/>
              <a:gd name="connsiteX37" fmla="*/ 187960 w 205740"/>
              <a:gd name="connsiteY37" fmla="*/ 83830 h 254955"/>
              <a:gd name="connsiteX38" fmla="*/ 199390 w 205740"/>
              <a:gd name="connsiteY38" fmla="*/ 72400 h 254955"/>
              <a:gd name="connsiteX39" fmla="*/ 105410 w 205740"/>
              <a:gd name="connsiteY39" fmla="*/ 95260 h 254955"/>
              <a:gd name="connsiteX40" fmla="*/ 116840 w 205740"/>
              <a:gd name="connsiteY40" fmla="*/ 83830 h 254955"/>
              <a:gd name="connsiteX41" fmla="*/ 105410 w 205740"/>
              <a:gd name="connsiteY41" fmla="*/ 72400 h 254955"/>
              <a:gd name="connsiteX42" fmla="*/ 140970 w 205740"/>
              <a:gd name="connsiteY42" fmla="*/ 130820 h 254955"/>
              <a:gd name="connsiteX43" fmla="*/ 152400 w 205740"/>
              <a:gd name="connsiteY43" fmla="*/ 119390 h 254955"/>
              <a:gd name="connsiteX44" fmla="*/ 163830 w 205740"/>
              <a:gd name="connsiteY44" fmla="*/ 130820 h 254955"/>
              <a:gd name="connsiteX45" fmla="*/ 140970 w 205740"/>
              <a:gd name="connsiteY45" fmla="*/ 36840 h 254955"/>
              <a:gd name="connsiteX46" fmla="*/ 152400 w 205740"/>
              <a:gd name="connsiteY46" fmla="*/ 48270 h 254955"/>
              <a:gd name="connsiteX47" fmla="*/ 163830 w 205740"/>
              <a:gd name="connsiteY47" fmla="*/ 36840 h 254955"/>
              <a:gd name="connsiteX48" fmla="*/ 158750 w 205740"/>
              <a:gd name="connsiteY48" fmla="*/ 83830 h 254955"/>
              <a:gd name="connsiteX49" fmla="*/ 205740 w 205740"/>
              <a:gd name="connsiteY49" fmla="*/ 83830 h 254955"/>
              <a:gd name="connsiteX50" fmla="*/ 99060 w 205740"/>
              <a:gd name="connsiteY50" fmla="*/ 83830 h 254955"/>
              <a:gd name="connsiteX51" fmla="*/ 146050 w 205740"/>
              <a:gd name="connsiteY51" fmla="*/ 83830 h 254955"/>
              <a:gd name="connsiteX52" fmla="*/ 152400 w 205740"/>
              <a:gd name="connsiteY52" fmla="*/ 90180 h 254955"/>
              <a:gd name="connsiteX53" fmla="*/ 152400 w 205740"/>
              <a:gd name="connsiteY53" fmla="*/ 137170 h 254955"/>
              <a:gd name="connsiteX54" fmla="*/ 152400 w 205740"/>
              <a:gd name="connsiteY54" fmla="*/ 31760 h 254955"/>
              <a:gd name="connsiteX55" fmla="*/ 152400 w 205740"/>
              <a:gd name="connsiteY55" fmla="*/ 78750 h 254955"/>
              <a:gd name="connsiteX56" fmla="*/ 158750 w 205740"/>
              <a:gd name="connsiteY56" fmla="*/ 83830 h 254955"/>
              <a:gd name="connsiteX57" fmla="*/ 152400 w 205740"/>
              <a:gd name="connsiteY57" fmla="*/ 90180 h 254955"/>
              <a:gd name="connsiteX58" fmla="*/ 146050 w 205740"/>
              <a:gd name="connsiteY58" fmla="*/ 83830 h 254955"/>
              <a:gd name="connsiteX59" fmla="*/ 152400 w 205740"/>
              <a:gd name="connsiteY59" fmla="*/ 77480 h 254955"/>
              <a:gd name="connsiteX60" fmla="*/ 158750 w 205740"/>
              <a:gd name="connsiteY60" fmla="*/ 83830 h 254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05740" h="254955">
                <a:moveTo>
                  <a:pt x="0" y="29220"/>
                </a:moveTo>
                <a:cubicBezTo>
                  <a:pt x="0" y="21600"/>
                  <a:pt x="6350" y="15250"/>
                  <a:pt x="12700" y="12710"/>
                </a:cubicBezTo>
                <a:lnTo>
                  <a:pt x="41910" y="1280"/>
                </a:lnTo>
                <a:cubicBezTo>
                  <a:pt x="50800" y="-2530"/>
                  <a:pt x="60960" y="2550"/>
                  <a:pt x="64770" y="11440"/>
                </a:cubicBezTo>
                <a:lnTo>
                  <a:pt x="76200" y="54620"/>
                </a:lnTo>
                <a:lnTo>
                  <a:pt x="55880" y="71130"/>
                </a:lnTo>
                <a:cubicBezTo>
                  <a:pt x="52070" y="74940"/>
                  <a:pt x="49530" y="78750"/>
                  <a:pt x="50800" y="83830"/>
                </a:cubicBezTo>
                <a:cubicBezTo>
                  <a:pt x="57150" y="128280"/>
                  <a:pt x="76200" y="162570"/>
                  <a:pt x="110490" y="184160"/>
                </a:cubicBezTo>
                <a:cubicBezTo>
                  <a:pt x="114300" y="186700"/>
                  <a:pt x="119380" y="187970"/>
                  <a:pt x="124460" y="185430"/>
                </a:cubicBezTo>
                <a:lnTo>
                  <a:pt x="149860" y="176540"/>
                </a:lnTo>
                <a:lnTo>
                  <a:pt x="181610" y="207020"/>
                </a:lnTo>
                <a:cubicBezTo>
                  <a:pt x="187960" y="213370"/>
                  <a:pt x="187960" y="224800"/>
                  <a:pt x="180340" y="231150"/>
                </a:cubicBezTo>
                <a:lnTo>
                  <a:pt x="156210" y="250200"/>
                </a:lnTo>
                <a:cubicBezTo>
                  <a:pt x="149860" y="255280"/>
                  <a:pt x="142240" y="256550"/>
                  <a:pt x="135890" y="252740"/>
                </a:cubicBezTo>
                <a:cubicBezTo>
                  <a:pt x="111760" y="243850"/>
                  <a:pt x="66040" y="212100"/>
                  <a:pt x="34290" y="158760"/>
                </a:cubicBezTo>
                <a:cubicBezTo>
                  <a:pt x="2540" y="105420"/>
                  <a:pt x="-1270" y="50810"/>
                  <a:pt x="1270" y="26680"/>
                </a:cubicBezTo>
                <a:close/>
                <a:moveTo>
                  <a:pt x="194310" y="59700"/>
                </a:moveTo>
                <a:lnTo>
                  <a:pt x="177800" y="59700"/>
                </a:lnTo>
                <a:lnTo>
                  <a:pt x="177800" y="43190"/>
                </a:lnTo>
                <a:moveTo>
                  <a:pt x="127000" y="124470"/>
                </a:moveTo>
                <a:lnTo>
                  <a:pt x="127000" y="107960"/>
                </a:lnTo>
                <a:lnTo>
                  <a:pt x="110490" y="107960"/>
                </a:lnTo>
                <a:moveTo>
                  <a:pt x="177800" y="124470"/>
                </a:moveTo>
                <a:lnTo>
                  <a:pt x="177800" y="107960"/>
                </a:lnTo>
                <a:lnTo>
                  <a:pt x="194310" y="107960"/>
                </a:lnTo>
                <a:moveTo>
                  <a:pt x="110490" y="59700"/>
                </a:moveTo>
                <a:lnTo>
                  <a:pt x="127000" y="59700"/>
                </a:lnTo>
                <a:lnTo>
                  <a:pt x="127000" y="43190"/>
                </a:lnTo>
                <a:moveTo>
                  <a:pt x="156210" y="80020"/>
                </a:moveTo>
                <a:lnTo>
                  <a:pt x="189230" y="47000"/>
                </a:lnTo>
                <a:moveTo>
                  <a:pt x="114300" y="120660"/>
                </a:moveTo>
                <a:lnTo>
                  <a:pt x="147320" y="87640"/>
                </a:lnTo>
                <a:moveTo>
                  <a:pt x="156210" y="87640"/>
                </a:moveTo>
                <a:lnTo>
                  <a:pt x="189230" y="120660"/>
                </a:lnTo>
                <a:moveTo>
                  <a:pt x="114300" y="47000"/>
                </a:moveTo>
                <a:lnTo>
                  <a:pt x="147320" y="80020"/>
                </a:lnTo>
                <a:moveTo>
                  <a:pt x="199390" y="95260"/>
                </a:moveTo>
                <a:lnTo>
                  <a:pt x="187960" y="83830"/>
                </a:lnTo>
                <a:lnTo>
                  <a:pt x="199390" y="72400"/>
                </a:lnTo>
                <a:moveTo>
                  <a:pt x="105410" y="95260"/>
                </a:moveTo>
                <a:lnTo>
                  <a:pt x="116840" y="83830"/>
                </a:lnTo>
                <a:lnTo>
                  <a:pt x="105410" y="72400"/>
                </a:lnTo>
                <a:moveTo>
                  <a:pt x="140970" y="130820"/>
                </a:moveTo>
                <a:lnTo>
                  <a:pt x="152400" y="119390"/>
                </a:lnTo>
                <a:lnTo>
                  <a:pt x="163830" y="130820"/>
                </a:lnTo>
                <a:moveTo>
                  <a:pt x="140970" y="36840"/>
                </a:moveTo>
                <a:lnTo>
                  <a:pt x="152400" y="48270"/>
                </a:lnTo>
                <a:lnTo>
                  <a:pt x="163830" y="36840"/>
                </a:lnTo>
                <a:moveTo>
                  <a:pt x="158750" y="83830"/>
                </a:moveTo>
                <a:lnTo>
                  <a:pt x="205740" y="83830"/>
                </a:lnTo>
                <a:moveTo>
                  <a:pt x="99060" y="83830"/>
                </a:moveTo>
                <a:lnTo>
                  <a:pt x="146050" y="83830"/>
                </a:lnTo>
                <a:moveTo>
                  <a:pt x="152400" y="90180"/>
                </a:moveTo>
                <a:lnTo>
                  <a:pt x="152400" y="137170"/>
                </a:lnTo>
                <a:moveTo>
                  <a:pt x="152400" y="31760"/>
                </a:moveTo>
                <a:lnTo>
                  <a:pt x="152400" y="78750"/>
                </a:lnTo>
                <a:moveTo>
                  <a:pt x="158750" y="83830"/>
                </a:moveTo>
                <a:cubicBezTo>
                  <a:pt x="158750" y="87640"/>
                  <a:pt x="156210" y="90180"/>
                  <a:pt x="152400" y="90180"/>
                </a:cubicBezTo>
                <a:cubicBezTo>
                  <a:pt x="148590" y="90180"/>
                  <a:pt x="146050" y="87640"/>
                  <a:pt x="146050" y="83830"/>
                </a:cubicBezTo>
                <a:cubicBezTo>
                  <a:pt x="146050" y="80020"/>
                  <a:pt x="148590" y="77480"/>
                  <a:pt x="152400" y="77480"/>
                </a:cubicBezTo>
                <a:cubicBezTo>
                  <a:pt x="156210" y="77480"/>
                  <a:pt x="158750" y="80020"/>
                  <a:pt x="158750" y="83830"/>
                </a:cubicBezTo>
                <a:close/>
              </a:path>
            </a:pathLst>
          </a:custGeom>
          <a:noFill/>
          <a:ln w="12700" cap="rnd">
            <a:solidFill>
              <a:srgbClr val="085F61"/>
            </a:solidFill>
            <a:prstDash val="solid"/>
            <a:round/>
          </a:ln>
        </p:spPr>
        <p:txBody>
          <a:bodyPr rtlCol="0" anchor="ctr"/>
          <a:lstStyle/>
          <a:p>
            <a:endParaRPr lang="en-US" dirty="0"/>
          </a:p>
        </p:txBody>
      </p:sp>
      <p:sp>
        <p:nvSpPr>
          <p:cNvPr id="4" name="Title 1">
            <a:extLst>
              <a:ext uri="{FF2B5EF4-FFF2-40B4-BE49-F238E27FC236}">
                <a16:creationId xmlns:a16="http://schemas.microsoft.com/office/drawing/2014/main" id="{CC0A8838-0C21-2FCE-EEC4-BC9B64E4502A}"/>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6" name="Content Placeholder 2">
            <a:extLst>
              <a:ext uri="{FF2B5EF4-FFF2-40B4-BE49-F238E27FC236}">
                <a16:creationId xmlns:a16="http://schemas.microsoft.com/office/drawing/2014/main" id="{005E008F-F38B-CB1B-F76F-1D560179E22B}"/>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7282201"/>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ight is Right">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C27FAE3D-2050-7420-9017-E1243B7BF96A}"/>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479EB746-325F-962A-21CC-37500EB4EBA7}"/>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E40382AF-097C-632A-F05E-955B94534962}"/>
              </a:ext>
            </a:extLst>
          </p:cNvPr>
          <p:cNvSpPr txBox="1">
            <a:spLocks/>
          </p:cNvSpPr>
          <p:nvPr userDrawn="1"/>
        </p:nvSpPr>
        <p:spPr>
          <a:xfrm>
            <a:off x="5560142" y="195979"/>
            <a:ext cx="5635081" cy="5542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الصحيح هو الصحيح</a:t>
            </a:r>
            <a:endParaRPr lang="en-US" sz="3200" dirty="0">
              <a:solidFill>
                <a:schemeClr val="bg1"/>
              </a:solidFill>
              <a:latin typeface="Calibri" panose="020F0502020204030204" pitchFamily="34" charset="0"/>
              <a:cs typeface="Calibri" panose="020F0502020204030204" pitchFamily="34" charset="0"/>
            </a:endParaRPr>
          </a:p>
        </p:txBody>
      </p:sp>
      <p:pic>
        <p:nvPicPr>
          <p:cNvPr id="9" name="Graphic 8">
            <a:extLst>
              <a:ext uri="{FF2B5EF4-FFF2-40B4-BE49-F238E27FC236}">
                <a16:creationId xmlns:a16="http://schemas.microsoft.com/office/drawing/2014/main" id="{1332251A-02A8-A07E-26E8-BFFC2D9A67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80892" y="273643"/>
            <a:ext cx="500906" cy="500905"/>
          </a:xfrm>
          <a:prstGeom prst="rect">
            <a:avLst/>
          </a:prstGeom>
        </p:spPr>
      </p:pic>
      <p:sp>
        <p:nvSpPr>
          <p:cNvPr id="4" name="Title 1">
            <a:extLst>
              <a:ext uri="{FF2B5EF4-FFF2-40B4-BE49-F238E27FC236}">
                <a16:creationId xmlns:a16="http://schemas.microsoft.com/office/drawing/2014/main" id="{C62F9339-78DF-4381-FF7E-54680A552543}"/>
              </a:ext>
            </a:extLst>
          </p:cNvPr>
          <p:cNvSpPr>
            <a:spLocks noGrp="1"/>
          </p:cNvSpPr>
          <p:nvPr>
            <p:ph type="title"/>
          </p:nvPr>
        </p:nvSpPr>
        <p:spPr>
          <a:xfrm>
            <a:off x="552449" y="1145336"/>
            <a:ext cx="10927123" cy="626479"/>
          </a:xfrm>
          <a:prstGeom prst="rect">
            <a:avLst/>
          </a:prstGeom>
        </p:spPr>
        <p:txBody>
          <a:bodyPr/>
          <a:lstStyle>
            <a:lvl1pPr algn="r" rtl="1">
              <a:defRPr b="0"/>
            </a:lvl1pPr>
          </a:lstStyle>
          <a:p>
            <a:r>
              <a:rPr lang="en-US" dirty="0"/>
              <a:t>Click to edit Master title style</a:t>
            </a:r>
          </a:p>
        </p:txBody>
      </p:sp>
      <p:sp>
        <p:nvSpPr>
          <p:cNvPr id="7" name="Content Placeholder 2">
            <a:extLst>
              <a:ext uri="{FF2B5EF4-FFF2-40B4-BE49-F238E27FC236}">
                <a16:creationId xmlns:a16="http://schemas.microsoft.com/office/drawing/2014/main" id="{A7E0D4AB-3B24-3D22-7543-317FBBE7628B}"/>
              </a:ext>
            </a:extLst>
          </p:cNvPr>
          <p:cNvSpPr>
            <a:spLocks noGrp="1"/>
          </p:cNvSpPr>
          <p:nvPr>
            <p:ph idx="1"/>
          </p:nvPr>
        </p:nvSpPr>
        <p:spPr>
          <a:xfrm>
            <a:off x="552450" y="2026197"/>
            <a:ext cx="1092712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4578758"/>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Stretch 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7477-8E78-9D85-7C53-5248F5F9AAEF}"/>
              </a:ext>
            </a:extLst>
          </p:cNvPr>
          <p:cNvSpPr>
            <a:spLocks noGrp="1"/>
          </p:cNvSpPr>
          <p:nvPr>
            <p:ph type="title"/>
          </p:nvPr>
        </p:nvSpPr>
        <p:spPr>
          <a:xfrm>
            <a:off x="552448" y="1145336"/>
            <a:ext cx="11447463" cy="626479"/>
          </a:xfrm>
          <a:prstGeom prst="rect">
            <a:avLst/>
          </a:prstGeom>
        </p:spPr>
        <p:txBody>
          <a:bodyPr/>
          <a:lstStyle>
            <a:lvl1pPr algn="r" rtl="1">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120738D8-4C68-7BC6-0408-BEA3DE4C9A25}"/>
              </a:ext>
            </a:extLst>
          </p:cNvPr>
          <p:cNvSpPr>
            <a:spLocks noGrp="1"/>
          </p:cNvSpPr>
          <p:nvPr>
            <p:ph idx="1"/>
          </p:nvPr>
        </p:nvSpPr>
        <p:spPr>
          <a:xfrm>
            <a:off x="552449" y="2026197"/>
            <a:ext cx="1144746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ounded Rectangle 4">
            <a:extLst>
              <a:ext uri="{FF2B5EF4-FFF2-40B4-BE49-F238E27FC236}">
                <a16:creationId xmlns:a16="http://schemas.microsoft.com/office/drawing/2014/main" id="{C255F0DC-9699-BE51-E26B-BE461C1F882A}"/>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E0FF943E-BBB8-7F9B-2EF4-3D9891A4D461}"/>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990652F8-E805-DECE-70AA-A1CE3EBA0F9B}"/>
              </a:ext>
            </a:extLst>
          </p:cNvPr>
          <p:cNvSpPr txBox="1">
            <a:spLocks/>
          </p:cNvSpPr>
          <p:nvPr userDrawn="1"/>
        </p:nvSpPr>
        <p:spPr>
          <a:xfrm>
            <a:off x="5560142" y="195979"/>
            <a:ext cx="5635081" cy="5542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توسيع الإجابة</a:t>
            </a:r>
            <a:endParaRPr lang="en-US" sz="3200" dirty="0">
              <a:solidFill>
                <a:schemeClr val="bg1"/>
              </a:solidFill>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16025B88-CA00-27E7-0412-1459C0A4A27B}"/>
              </a:ext>
            </a:extLst>
          </p:cNvPr>
          <p:cNvSpPr>
            <a:spLocks noChangeAspect="1"/>
          </p:cNvSpPr>
          <p:nvPr userDrawn="1"/>
        </p:nvSpPr>
        <p:spPr>
          <a:xfrm>
            <a:off x="11459254" y="339823"/>
            <a:ext cx="344181" cy="344180"/>
          </a:xfrm>
          <a:custGeom>
            <a:avLst/>
            <a:gdLst>
              <a:gd name="connsiteX0" fmla="*/ 167640 w 266700"/>
              <a:gd name="connsiteY0" fmla="*/ 133350 h 266700"/>
              <a:gd name="connsiteX1" fmla="*/ 133350 w 266700"/>
              <a:gd name="connsiteY1" fmla="*/ 167640 h 266700"/>
              <a:gd name="connsiteX2" fmla="*/ 99060 w 266700"/>
              <a:gd name="connsiteY2" fmla="*/ 133350 h 266700"/>
              <a:gd name="connsiteX3" fmla="*/ 133350 w 266700"/>
              <a:gd name="connsiteY3" fmla="*/ 99060 h 266700"/>
              <a:gd name="connsiteX4" fmla="*/ 167640 w 266700"/>
              <a:gd name="connsiteY4" fmla="*/ 133350 h 266700"/>
              <a:gd name="connsiteX5" fmla="*/ 133350 w 266700"/>
              <a:gd name="connsiteY5" fmla="*/ 265430 h 266700"/>
              <a:gd name="connsiteX6" fmla="*/ 118110 w 266700"/>
              <a:gd name="connsiteY6" fmla="*/ 241300 h 266700"/>
              <a:gd name="connsiteX7" fmla="*/ 148590 w 266700"/>
              <a:gd name="connsiteY7" fmla="*/ 242570 h 266700"/>
              <a:gd name="connsiteX8" fmla="*/ 133350 w 266700"/>
              <a:gd name="connsiteY8" fmla="*/ 266700 h 266700"/>
              <a:gd name="connsiteX9" fmla="*/ 133350 w 266700"/>
              <a:gd name="connsiteY9" fmla="*/ 190500 h 266700"/>
              <a:gd name="connsiteX10" fmla="*/ 133350 w 266700"/>
              <a:gd name="connsiteY10" fmla="*/ 265430 h 266700"/>
              <a:gd name="connsiteX11" fmla="*/ 133350 w 266700"/>
              <a:gd name="connsiteY11" fmla="*/ 1270 h 266700"/>
              <a:gd name="connsiteX12" fmla="*/ 148590 w 266700"/>
              <a:gd name="connsiteY12" fmla="*/ 25400 h 266700"/>
              <a:gd name="connsiteX13" fmla="*/ 118110 w 266700"/>
              <a:gd name="connsiteY13" fmla="*/ 24130 h 266700"/>
              <a:gd name="connsiteX14" fmla="*/ 133350 w 266700"/>
              <a:gd name="connsiteY14" fmla="*/ 0 h 266700"/>
              <a:gd name="connsiteX15" fmla="*/ 133350 w 266700"/>
              <a:gd name="connsiteY15" fmla="*/ 76200 h 266700"/>
              <a:gd name="connsiteX16" fmla="*/ 133350 w 266700"/>
              <a:gd name="connsiteY16" fmla="*/ 1270 h 266700"/>
              <a:gd name="connsiteX17" fmla="*/ 196850 w 266700"/>
              <a:gd name="connsiteY17" fmla="*/ 196850 h 266700"/>
              <a:gd name="connsiteX18" fmla="*/ 177800 w 266700"/>
              <a:gd name="connsiteY18" fmla="*/ 193040 h 266700"/>
              <a:gd name="connsiteX19" fmla="*/ 193040 w 266700"/>
              <a:gd name="connsiteY19" fmla="*/ 177800 h 266700"/>
              <a:gd name="connsiteX20" fmla="*/ 196850 w 266700"/>
              <a:gd name="connsiteY20" fmla="*/ 196850 h 266700"/>
              <a:gd name="connsiteX21" fmla="*/ 161290 w 266700"/>
              <a:gd name="connsiteY21" fmla="*/ 161290 h 266700"/>
              <a:gd name="connsiteX22" fmla="*/ 198120 w 266700"/>
              <a:gd name="connsiteY22" fmla="*/ 198120 h 266700"/>
              <a:gd name="connsiteX23" fmla="*/ 69850 w 266700"/>
              <a:gd name="connsiteY23" fmla="*/ 68580 h 266700"/>
              <a:gd name="connsiteX24" fmla="*/ 88900 w 266700"/>
              <a:gd name="connsiteY24" fmla="*/ 72390 h 266700"/>
              <a:gd name="connsiteX25" fmla="*/ 73660 w 266700"/>
              <a:gd name="connsiteY25" fmla="*/ 88900 h 266700"/>
              <a:gd name="connsiteX26" fmla="*/ 69850 w 266700"/>
              <a:gd name="connsiteY26" fmla="*/ 69850 h 266700"/>
              <a:gd name="connsiteX27" fmla="*/ 105410 w 266700"/>
              <a:gd name="connsiteY27" fmla="*/ 105410 h 266700"/>
              <a:gd name="connsiteX28" fmla="*/ 68580 w 266700"/>
              <a:gd name="connsiteY28" fmla="*/ 68580 h 266700"/>
              <a:gd name="connsiteX29" fmla="*/ 69850 w 266700"/>
              <a:gd name="connsiteY29" fmla="*/ 196850 h 266700"/>
              <a:gd name="connsiteX30" fmla="*/ 73660 w 266700"/>
              <a:gd name="connsiteY30" fmla="*/ 177800 h 266700"/>
              <a:gd name="connsiteX31" fmla="*/ 88900 w 266700"/>
              <a:gd name="connsiteY31" fmla="*/ 193040 h 266700"/>
              <a:gd name="connsiteX32" fmla="*/ 69850 w 266700"/>
              <a:gd name="connsiteY32" fmla="*/ 196850 h 266700"/>
              <a:gd name="connsiteX33" fmla="*/ 105410 w 266700"/>
              <a:gd name="connsiteY33" fmla="*/ 161290 h 266700"/>
              <a:gd name="connsiteX34" fmla="*/ 68580 w 266700"/>
              <a:gd name="connsiteY34" fmla="*/ 198120 h 266700"/>
              <a:gd name="connsiteX35" fmla="*/ 196850 w 266700"/>
              <a:gd name="connsiteY35" fmla="*/ 68580 h 266700"/>
              <a:gd name="connsiteX36" fmla="*/ 193040 w 266700"/>
              <a:gd name="connsiteY36" fmla="*/ 87630 h 266700"/>
              <a:gd name="connsiteX37" fmla="*/ 177800 w 266700"/>
              <a:gd name="connsiteY37" fmla="*/ 72390 h 266700"/>
              <a:gd name="connsiteX38" fmla="*/ 196850 w 266700"/>
              <a:gd name="connsiteY38" fmla="*/ 68580 h 266700"/>
              <a:gd name="connsiteX39" fmla="*/ 161290 w 266700"/>
              <a:gd name="connsiteY39" fmla="*/ 105410 h 266700"/>
              <a:gd name="connsiteX40" fmla="*/ 198120 w 266700"/>
              <a:gd name="connsiteY40" fmla="*/ 68580 h 266700"/>
              <a:gd name="connsiteX41" fmla="*/ 1270 w 266700"/>
              <a:gd name="connsiteY41" fmla="*/ 133350 h 266700"/>
              <a:gd name="connsiteX42" fmla="*/ 25400 w 266700"/>
              <a:gd name="connsiteY42" fmla="*/ 118110 h 266700"/>
              <a:gd name="connsiteX43" fmla="*/ 24130 w 266700"/>
              <a:gd name="connsiteY43" fmla="*/ 148590 h 266700"/>
              <a:gd name="connsiteX44" fmla="*/ 0 w 266700"/>
              <a:gd name="connsiteY44" fmla="*/ 133350 h 266700"/>
              <a:gd name="connsiteX45" fmla="*/ 76200 w 266700"/>
              <a:gd name="connsiteY45" fmla="*/ 133350 h 266700"/>
              <a:gd name="connsiteX46" fmla="*/ 1270 w 266700"/>
              <a:gd name="connsiteY46" fmla="*/ 133350 h 266700"/>
              <a:gd name="connsiteX47" fmla="*/ 265430 w 266700"/>
              <a:gd name="connsiteY47" fmla="*/ 133350 h 266700"/>
              <a:gd name="connsiteX48" fmla="*/ 241300 w 266700"/>
              <a:gd name="connsiteY48" fmla="*/ 148590 h 266700"/>
              <a:gd name="connsiteX49" fmla="*/ 242570 w 266700"/>
              <a:gd name="connsiteY49" fmla="*/ 116840 h 266700"/>
              <a:gd name="connsiteX50" fmla="*/ 266700 w 266700"/>
              <a:gd name="connsiteY50" fmla="*/ 132080 h 266700"/>
              <a:gd name="connsiteX51" fmla="*/ 190500 w 266700"/>
              <a:gd name="connsiteY51" fmla="*/ 133350 h 266700"/>
              <a:gd name="connsiteX52" fmla="*/ 265430 w 266700"/>
              <a:gd name="connsiteY52"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6700" h="266700">
                <a:moveTo>
                  <a:pt x="167640" y="133350"/>
                </a:moveTo>
                <a:cubicBezTo>
                  <a:pt x="167640" y="152400"/>
                  <a:pt x="152400" y="167640"/>
                  <a:pt x="133350" y="167640"/>
                </a:cubicBezTo>
                <a:cubicBezTo>
                  <a:pt x="114300" y="167640"/>
                  <a:pt x="99060" y="152400"/>
                  <a:pt x="99060" y="133350"/>
                </a:cubicBezTo>
                <a:cubicBezTo>
                  <a:pt x="99060" y="114300"/>
                  <a:pt x="114300" y="99060"/>
                  <a:pt x="133350" y="99060"/>
                </a:cubicBezTo>
                <a:cubicBezTo>
                  <a:pt x="152400" y="99060"/>
                  <a:pt x="167640" y="114300"/>
                  <a:pt x="167640" y="133350"/>
                </a:cubicBezTo>
                <a:close/>
                <a:moveTo>
                  <a:pt x="133350" y="265430"/>
                </a:moveTo>
                <a:lnTo>
                  <a:pt x="118110" y="241300"/>
                </a:lnTo>
                <a:moveTo>
                  <a:pt x="148590" y="242570"/>
                </a:moveTo>
                <a:lnTo>
                  <a:pt x="133350" y="266700"/>
                </a:lnTo>
                <a:moveTo>
                  <a:pt x="133350" y="190500"/>
                </a:moveTo>
                <a:lnTo>
                  <a:pt x="133350" y="265430"/>
                </a:lnTo>
                <a:moveTo>
                  <a:pt x="133350" y="1270"/>
                </a:moveTo>
                <a:lnTo>
                  <a:pt x="148590" y="25400"/>
                </a:lnTo>
                <a:moveTo>
                  <a:pt x="118110" y="24130"/>
                </a:moveTo>
                <a:lnTo>
                  <a:pt x="133350" y="0"/>
                </a:lnTo>
                <a:moveTo>
                  <a:pt x="133350" y="76200"/>
                </a:moveTo>
                <a:lnTo>
                  <a:pt x="133350" y="1270"/>
                </a:lnTo>
                <a:moveTo>
                  <a:pt x="196850" y="196850"/>
                </a:moveTo>
                <a:lnTo>
                  <a:pt x="177800" y="193040"/>
                </a:lnTo>
                <a:moveTo>
                  <a:pt x="193040" y="177800"/>
                </a:moveTo>
                <a:lnTo>
                  <a:pt x="196850" y="196850"/>
                </a:lnTo>
                <a:moveTo>
                  <a:pt x="161290" y="161290"/>
                </a:moveTo>
                <a:lnTo>
                  <a:pt x="198120" y="198120"/>
                </a:lnTo>
                <a:moveTo>
                  <a:pt x="69850" y="68580"/>
                </a:moveTo>
                <a:lnTo>
                  <a:pt x="88900" y="72390"/>
                </a:lnTo>
                <a:moveTo>
                  <a:pt x="73660" y="88900"/>
                </a:moveTo>
                <a:lnTo>
                  <a:pt x="69850" y="69850"/>
                </a:lnTo>
                <a:moveTo>
                  <a:pt x="105410" y="105410"/>
                </a:moveTo>
                <a:lnTo>
                  <a:pt x="68580" y="68580"/>
                </a:lnTo>
                <a:moveTo>
                  <a:pt x="69850" y="196850"/>
                </a:moveTo>
                <a:lnTo>
                  <a:pt x="73660" y="177800"/>
                </a:lnTo>
                <a:moveTo>
                  <a:pt x="88900" y="193040"/>
                </a:moveTo>
                <a:lnTo>
                  <a:pt x="69850" y="196850"/>
                </a:lnTo>
                <a:moveTo>
                  <a:pt x="105410" y="161290"/>
                </a:moveTo>
                <a:lnTo>
                  <a:pt x="68580" y="198120"/>
                </a:lnTo>
                <a:moveTo>
                  <a:pt x="196850" y="68580"/>
                </a:moveTo>
                <a:lnTo>
                  <a:pt x="193040" y="87630"/>
                </a:lnTo>
                <a:moveTo>
                  <a:pt x="177800" y="72390"/>
                </a:moveTo>
                <a:lnTo>
                  <a:pt x="196850" y="68580"/>
                </a:lnTo>
                <a:moveTo>
                  <a:pt x="161290" y="105410"/>
                </a:moveTo>
                <a:lnTo>
                  <a:pt x="198120" y="68580"/>
                </a:lnTo>
                <a:moveTo>
                  <a:pt x="1270" y="133350"/>
                </a:moveTo>
                <a:lnTo>
                  <a:pt x="25400" y="118110"/>
                </a:lnTo>
                <a:moveTo>
                  <a:pt x="24130" y="148590"/>
                </a:moveTo>
                <a:lnTo>
                  <a:pt x="0" y="133350"/>
                </a:lnTo>
                <a:moveTo>
                  <a:pt x="76200" y="133350"/>
                </a:moveTo>
                <a:lnTo>
                  <a:pt x="1270" y="133350"/>
                </a:lnTo>
                <a:moveTo>
                  <a:pt x="265430" y="133350"/>
                </a:moveTo>
                <a:lnTo>
                  <a:pt x="241300" y="148590"/>
                </a:lnTo>
                <a:moveTo>
                  <a:pt x="242570" y="116840"/>
                </a:moveTo>
                <a:lnTo>
                  <a:pt x="266700" y="132080"/>
                </a:lnTo>
                <a:moveTo>
                  <a:pt x="190500" y="133350"/>
                </a:moveTo>
                <a:lnTo>
                  <a:pt x="265430" y="133350"/>
                </a:lnTo>
              </a:path>
            </a:pathLst>
          </a:custGeom>
          <a:noFill/>
          <a:ln w="12700" cap="rnd">
            <a:solidFill>
              <a:srgbClr val="085F61"/>
            </a:solidFill>
            <a:prstDash val="solid"/>
            <a:round/>
          </a:ln>
        </p:spPr>
        <p:txBody>
          <a:bodyPr rtlCol="0" anchor="ctr"/>
          <a:lstStyle/>
          <a:p>
            <a:endParaRPr lang="en-US" dirty="0"/>
          </a:p>
        </p:txBody>
      </p:sp>
    </p:spTree>
    <p:extLst>
      <p:ext uri="{BB962C8B-B14F-4D97-AF65-F5344CB8AC3E}">
        <p14:creationId xmlns:p14="http://schemas.microsoft.com/office/powerpoint/2010/main" val="3642259738"/>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Habits of discus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7477-8E78-9D85-7C53-5248F5F9AAEF}"/>
              </a:ext>
            </a:extLst>
          </p:cNvPr>
          <p:cNvSpPr>
            <a:spLocks noGrp="1"/>
          </p:cNvSpPr>
          <p:nvPr>
            <p:ph type="title"/>
          </p:nvPr>
        </p:nvSpPr>
        <p:spPr>
          <a:xfrm>
            <a:off x="552448" y="1145336"/>
            <a:ext cx="11447463" cy="626479"/>
          </a:xfrm>
          <a:prstGeom prst="rect">
            <a:avLst/>
          </a:prstGeom>
        </p:spPr>
        <p:txBody>
          <a:bodyPr/>
          <a:lstStyle>
            <a:lvl1pPr algn="r" rtl="1">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120738D8-4C68-7BC6-0408-BEA3DE4C9A25}"/>
              </a:ext>
            </a:extLst>
          </p:cNvPr>
          <p:cNvSpPr>
            <a:spLocks noGrp="1"/>
          </p:cNvSpPr>
          <p:nvPr>
            <p:ph idx="1"/>
          </p:nvPr>
        </p:nvSpPr>
        <p:spPr>
          <a:xfrm>
            <a:off x="552449" y="2026197"/>
            <a:ext cx="1144746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ounded Rectangle 4">
            <a:extLst>
              <a:ext uri="{FF2B5EF4-FFF2-40B4-BE49-F238E27FC236}">
                <a16:creationId xmlns:a16="http://schemas.microsoft.com/office/drawing/2014/main" id="{BBFE6EF0-6037-A81C-9422-5A29CD6C1CA4}"/>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28DE3045-5622-1163-7CD4-AED952805B41}"/>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7" name="Title Placeholder 1">
            <a:extLst>
              <a:ext uri="{FF2B5EF4-FFF2-40B4-BE49-F238E27FC236}">
                <a16:creationId xmlns:a16="http://schemas.microsoft.com/office/drawing/2014/main" id="{CF54A79B-A2F0-0C0D-1C47-D6345C9B5D33}"/>
              </a:ext>
            </a:extLst>
          </p:cNvPr>
          <p:cNvSpPr txBox="1">
            <a:spLocks/>
          </p:cNvSpPr>
          <p:nvPr userDrawn="1"/>
        </p:nvSpPr>
        <p:spPr>
          <a:xfrm>
            <a:off x="5560142" y="195979"/>
            <a:ext cx="5635081" cy="5542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عادات المناقشة</a:t>
            </a:r>
            <a:endParaRPr lang="en-US" sz="3200" dirty="0">
              <a:solidFill>
                <a:schemeClr val="bg1"/>
              </a:solidFill>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A84C896D-8FEC-2F59-C623-EDF1D0E8FFF0}"/>
              </a:ext>
            </a:extLst>
          </p:cNvPr>
          <p:cNvSpPr/>
          <p:nvPr userDrawn="1"/>
        </p:nvSpPr>
        <p:spPr>
          <a:xfrm>
            <a:off x="11487505" y="370903"/>
            <a:ext cx="287678" cy="268301"/>
          </a:xfrm>
          <a:custGeom>
            <a:avLst/>
            <a:gdLst>
              <a:gd name="connsiteX0" fmla="*/ 93980 w 245109"/>
              <a:gd name="connsiteY0" fmla="*/ 156210 h 228600"/>
              <a:gd name="connsiteX1" fmla="*/ 123190 w 245109"/>
              <a:gd name="connsiteY1" fmla="*/ 140970 h 228600"/>
              <a:gd name="connsiteX2" fmla="*/ 152400 w 245109"/>
              <a:gd name="connsiteY2" fmla="*/ 156210 h 228600"/>
              <a:gd name="connsiteX3" fmla="*/ 234950 w 245109"/>
              <a:gd name="connsiteY3" fmla="*/ 132080 h 228600"/>
              <a:gd name="connsiteX4" fmla="*/ 241300 w 245109"/>
              <a:gd name="connsiteY4" fmla="*/ 116840 h 228600"/>
              <a:gd name="connsiteX5" fmla="*/ 219710 w 245109"/>
              <a:gd name="connsiteY5" fmla="*/ 95250 h 228600"/>
              <a:gd name="connsiteX6" fmla="*/ 198120 w 245109"/>
              <a:gd name="connsiteY6" fmla="*/ 116840 h 228600"/>
              <a:gd name="connsiteX7" fmla="*/ 204470 w 245109"/>
              <a:gd name="connsiteY7" fmla="*/ 132080 h 228600"/>
              <a:gd name="connsiteX8" fmla="*/ 107950 w 245109"/>
              <a:gd name="connsiteY8" fmla="*/ 133350 h 228600"/>
              <a:gd name="connsiteX9" fmla="*/ 101600 w 245109"/>
              <a:gd name="connsiteY9" fmla="*/ 118110 h 228600"/>
              <a:gd name="connsiteX10" fmla="*/ 123190 w 245109"/>
              <a:gd name="connsiteY10" fmla="*/ 96520 h 228600"/>
              <a:gd name="connsiteX11" fmla="*/ 144780 w 245109"/>
              <a:gd name="connsiteY11" fmla="*/ 118110 h 228600"/>
              <a:gd name="connsiteX12" fmla="*/ 138430 w 245109"/>
              <a:gd name="connsiteY12" fmla="*/ 133350 h 228600"/>
              <a:gd name="connsiteX13" fmla="*/ 11430 w 245109"/>
              <a:gd name="connsiteY13" fmla="*/ 132080 h 228600"/>
              <a:gd name="connsiteX14" fmla="*/ 5080 w 245109"/>
              <a:gd name="connsiteY14" fmla="*/ 116840 h 228600"/>
              <a:gd name="connsiteX15" fmla="*/ 26670 w 245109"/>
              <a:gd name="connsiteY15" fmla="*/ 95250 h 228600"/>
              <a:gd name="connsiteX16" fmla="*/ 48260 w 245109"/>
              <a:gd name="connsiteY16" fmla="*/ 116840 h 228600"/>
              <a:gd name="connsiteX17" fmla="*/ 41910 w 245109"/>
              <a:gd name="connsiteY17" fmla="*/ 132080 h 228600"/>
              <a:gd name="connsiteX18" fmla="*/ 52070 w 245109"/>
              <a:gd name="connsiteY18" fmla="*/ 213360 h 228600"/>
              <a:gd name="connsiteX19" fmla="*/ 194310 w 245109"/>
              <a:gd name="connsiteY19" fmla="*/ 213360 h 228600"/>
              <a:gd name="connsiteX20" fmla="*/ 82550 w 245109"/>
              <a:gd name="connsiteY20" fmla="*/ 186690 h 228600"/>
              <a:gd name="connsiteX21" fmla="*/ 163830 w 245109"/>
              <a:gd name="connsiteY21" fmla="*/ 186690 h 228600"/>
              <a:gd name="connsiteX22" fmla="*/ 213360 w 245109"/>
              <a:gd name="connsiteY22" fmla="*/ 166370 h 228600"/>
              <a:gd name="connsiteX23" fmla="*/ 213360 w 245109"/>
              <a:gd name="connsiteY23" fmla="*/ 173990 h 228600"/>
              <a:gd name="connsiteX24" fmla="*/ 200660 w 245109"/>
              <a:gd name="connsiteY24" fmla="*/ 186690 h 228600"/>
              <a:gd name="connsiteX25" fmla="*/ 163830 w 245109"/>
              <a:gd name="connsiteY25" fmla="*/ 186690 h 228600"/>
              <a:gd name="connsiteX26" fmla="*/ 151130 w 245109"/>
              <a:gd name="connsiteY26" fmla="*/ 173990 h 228600"/>
              <a:gd name="connsiteX27" fmla="*/ 154940 w 245109"/>
              <a:gd name="connsiteY27" fmla="*/ 165100 h 228600"/>
              <a:gd name="connsiteX28" fmla="*/ 163830 w 245109"/>
              <a:gd name="connsiteY28" fmla="*/ 161290 h 228600"/>
              <a:gd name="connsiteX29" fmla="*/ 194310 w 245109"/>
              <a:gd name="connsiteY29" fmla="*/ 161290 h 228600"/>
              <a:gd name="connsiteX30" fmla="*/ 194310 w 245109"/>
              <a:gd name="connsiteY30" fmla="*/ 162560 h 228600"/>
              <a:gd name="connsiteX31" fmla="*/ 201930 w 245109"/>
              <a:gd name="connsiteY31" fmla="*/ 147320 h 228600"/>
              <a:gd name="connsiteX32" fmla="*/ 219710 w 245109"/>
              <a:gd name="connsiteY32" fmla="*/ 139700 h 228600"/>
              <a:gd name="connsiteX33" fmla="*/ 245110 w 245109"/>
              <a:gd name="connsiteY33" fmla="*/ 165100 h 228600"/>
              <a:gd name="connsiteX34" fmla="*/ 245110 w 245109"/>
              <a:gd name="connsiteY34" fmla="*/ 228600 h 228600"/>
              <a:gd name="connsiteX35" fmla="*/ 194310 w 245109"/>
              <a:gd name="connsiteY35" fmla="*/ 186690 h 228600"/>
              <a:gd name="connsiteX36" fmla="*/ 194310 w 245109"/>
              <a:gd name="connsiteY36" fmla="*/ 223520 h 228600"/>
              <a:gd name="connsiteX37" fmla="*/ 52070 w 245109"/>
              <a:gd name="connsiteY37" fmla="*/ 162560 h 228600"/>
              <a:gd name="connsiteX38" fmla="*/ 82550 w 245109"/>
              <a:gd name="connsiteY38" fmla="*/ 162560 h 228600"/>
              <a:gd name="connsiteX39" fmla="*/ 91440 w 245109"/>
              <a:gd name="connsiteY39" fmla="*/ 166370 h 228600"/>
              <a:gd name="connsiteX40" fmla="*/ 95250 w 245109"/>
              <a:gd name="connsiteY40" fmla="*/ 175260 h 228600"/>
              <a:gd name="connsiteX41" fmla="*/ 82550 w 245109"/>
              <a:gd name="connsiteY41" fmla="*/ 187960 h 228600"/>
              <a:gd name="connsiteX42" fmla="*/ 45720 w 245109"/>
              <a:gd name="connsiteY42" fmla="*/ 187960 h 228600"/>
              <a:gd name="connsiteX43" fmla="*/ 33020 w 245109"/>
              <a:gd name="connsiteY43" fmla="*/ 175260 h 228600"/>
              <a:gd name="connsiteX44" fmla="*/ 33020 w 245109"/>
              <a:gd name="connsiteY44" fmla="*/ 167640 h 228600"/>
              <a:gd name="connsiteX45" fmla="*/ 0 w 245109"/>
              <a:gd name="connsiteY45" fmla="*/ 228600 h 228600"/>
              <a:gd name="connsiteX46" fmla="*/ 0 w 245109"/>
              <a:gd name="connsiteY46" fmla="*/ 165100 h 228600"/>
              <a:gd name="connsiteX47" fmla="*/ 25400 w 245109"/>
              <a:gd name="connsiteY47" fmla="*/ 139700 h 228600"/>
              <a:gd name="connsiteX48" fmla="*/ 43180 w 245109"/>
              <a:gd name="connsiteY48" fmla="*/ 147320 h 228600"/>
              <a:gd name="connsiteX49" fmla="*/ 50800 w 245109"/>
              <a:gd name="connsiteY49" fmla="*/ 162560 h 228600"/>
              <a:gd name="connsiteX50" fmla="*/ 52070 w 245109"/>
              <a:gd name="connsiteY50" fmla="*/ 223520 h 228600"/>
              <a:gd name="connsiteX51" fmla="*/ 52070 w 245109"/>
              <a:gd name="connsiteY51" fmla="*/ 186690 h 228600"/>
              <a:gd name="connsiteX52" fmla="*/ 200660 w 245109"/>
              <a:gd name="connsiteY52" fmla="*/ 57150 h 228600"/>
              <a:gd name="connsiteX53" fmla="*/ 196850 w 245109"/>
              <a:gd name="connsiteY53" fmla="*/ 86360 h 228600"/>
              <a:gd name="connsiteX54" fmla="*/ 172720 w 245109"/>
              <a:gd name="connsiteY54" fmla="*/ 57150 h 228600"/>
              <a:gd name="connsiteX55" fmla="*/ 138430 w 245109"/>
              <a:gd name="connsiteY55" fmla="*/ 57150 h 228600"/>
              <a:gd name="connsiteX56" fmla="*/ 121920 w 245109"/>
              <a:gd name="connsiteY56" fmla="*/ 81280 h 228600"/>
              <a:gd name="connsiteX57" fmla="*/ 105410 w 245109"/>
              <a:gd name="connsiteY57" fmla="*/ 57150 h 228600"/>
              <a:gd name="connsiteX58" fmla="*/ 71120 w 245109"/>
              <a:gd name="connsiteY58" fmla="*/ 57150 h 228600"/>
              <a:gd name="connsiteX59" fmla="*/ 46990 w 245109"/>
              <a:gd name="connsiteY59" fmla="*/ 86360 h 228600"/>
              <a:gd name="connsiteX60" fmla="*/ 43180 w 245109"/>
              <a:gd name="connsiteY60" fmla="*/ 57150 h 228600"/>
              <a:gd name="connsiteX61" fmla="*/ 19050 w 245109"/>
              <a:gd name="connsiteY61" fmla="*/ 57150 h 228600"/>
              <a:gd name="connsiteX62" fmla="*/ 5080 w 245109"/>
              <a:gd name="connsiteY62" fmla="*/ 43180 h 228600"/>
              <a:gd name="connsiteX63" fmla="*/ 5080 w 245109"/>
              <a:gd name="connsiteY63" fmla="*/ 13970 h 228600"/>
              <a:gd name="connsiteX64" fmla="*/ 19050 w 245109"/>
              <a:gd name="connsiteY64" fmla="*/ 0 h 228600"/>
              <a:gd name="connsiteX65" fmla="*/ 226060 w 245109"/>
              <a:gd name="connsiteY65" fmla="*/ 0 h 228600"/>
              <a:gd name="connsiteX66" fmla="*/ 240030 w 245109"/>
              <a:gd name="connsiteY66" fmla="*/ 13970 h 228600"/>
              <a:gd name="connsiteX67" fmla="*/ 240030 w 245109"/>
              <a:gd name="connsiteY67" fmla="*/ 43180 h 228600"/>
              <a:gd name="connsiteX68" fmla="*/ 226060 w 245109"/>
              <a:gd name="connsiteY68" fmla="*/ 57150 h 228600"/>
              <a:gd name="connsiteX69" fmla="*/ 201930 w 245109"/>
              <a:gd name="connsiteY69" fmla="*/ 571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5109" h="228600">
                <a:moveTo>
                  <a:pt x="93980" y="156210"/>
                </a:moveTo>
                <a:cubicBezTo>
                  <a:pt x="100330" y="147320"/>
                  <a:pt x="110490" y="140970"/>
                  <a:pt x="123190" y="140970"/>
                </a:cubicBezTo>
                <a:cubicBezTo>
                  <a:pt x="135890" y="140970"/>
                  <a:pt x="146050" y="147320"/>
                  <a:pt x="152400" y="156210"/>
                </a:cubicBezTo>
                <a:moveTo>
                  <a:pt x="234950" y="132080"/>
                </a:moveTo>
                <a:cubicBezTo>
                  <a:pt x="238760" y="128270"/>
                  <a:pt x="241300" y="123190"/>
                  <a:pt x="241300" y="116840"/>
                </a:cubicBezTo>
                <a:cubicBezTo>
                  <a:pt x="241300" y="105410"/>
                  <a:pt x="231140" y="95250"/>
                  <a:pt x="219710" y="95250"/>
                </a:cubicBezTo>
                <a:cubicBezTo>
                  <a:pt x="208280" y="95250"/>
                  <a:pt x="198120" y="105410"/>
                  <a:pt x="198120" y="116840"/>
                </a:cubicBezTo>
                <a:cubicBezTo>
                  <a:pt x="198120" y="128270"/>
                  <a:pt x="200660" y="128270"/>
                  <a:pt x="204470" y="132080"/>
                </a:cubicBezTo>
                <a:moveTo>
                  <a:pt x="107950" y="133350"/>
                </a:moveTo>
                <a:cubicBezTo>
                  <a:pt x="104140" y="129540"/>
                  <a:pt x="101600" y="124460"/>
                  <a:pt x="101600" y="118110"/>
                </a:cubicBezTo>
                <a:cubicBezTo>
                  <a:pt x="101600" y="106680"/>
                  <a:pt x="111760" y="96520"/>
                  <a:pt x="123190" y="96520"/>
                </a:cubicBezTo>
                <a:cubicBezTo>
                  <a:pt x="134620" y="96520"/>
                  <a:pt x="144780" y="106680"/>
                  <a:pt x="144780" y="118110"/>
                </a:cubicBezTo>
                <a:cubicBezTo>
                  <a:pt x="144780" y="129540"/>
                  <a:pt x="142240" y="129540"/>
                  <a:pt x="138430" y="133350"/>
                </a:cubicBezTo>
                <a:moveTo>
                  <a:pt x="11430" y="132080"/>
                </a:moveTo>
                <a:cubicBezTo>
                  <a:pt x="7620" y="128270"/>
                  <a:pt x="5080" y="123190"/>
                  <a:pt x="5080" y="116840"/>
                </a:cubicBezTo>
                <a:cubicBezTo>
                  <a:pt x="5080" y="105410"/>
                  <a:pt x="15240" y="95250"/>
                  <a:pt x="26670" y="95250"/>
                </a:cubicBezTo>
                <a:cubicBezTo>
                  <a:pt x="38100" y="95250"/>
                  <a:pt x="48260" y="105410"/>
                  <a:pt x="48260" y="116840"/>
                </a:cubicBezTo>
                <a:cubicBezTo>
                  <a:pt x="48260" y="128270"/>
                  <a:pt x="45720" y="128270"/>
                  <a:pt x="41910" y="132080"/>
                </a:cubicBezTo>
                <a:moveTo>
                  <a:pt x="52070" y="213360"/>
                </a:moveTo>
                <a:lnTo>
                  <a:pt x="194310" y="213360"/>
                </a:lnTo>
                <a:moveTo>
                  <a:pt x="82550" y="186690"/>
                </a:moveTo>
                <a:lnTo>
                  <a:pt x="163830" y="186690"/>
                </a:lnTo>
                <a:moveTo>
                  <a:pt x="213360" y="166370"/>
                </a:moveTo>
                <a:lnTo>
                  <a:pt x="213360" y="173990"/>
                </a:lnTo>
                <a:cubicBezTo>
                  <a:pt x="213360" y="181610"/>
                  <a:pt x="207010" y="186690"/>
                  <a:pt x="200660" y="186690"/>
                </a:cubicBezTo>
                <a:lnTo>
                  <a:pt x="163830" y="186690"/>
                </a:lnTo>
                <a:cubicBezTo>
                  <a:pt x="157480" y="186690"/>
                  <a:pt x="151130" y="181610"/>
                  <a:pt x="151130" y="173990"/>
                </a:cubicBezTo>
                <a:cubicBezTo>
                  <a:pt x="151130" y="166370"/>
                  <a:pt x="152400" y="167640"/>
                  <a:pt x="154940" y="165100"/>
                </a:cubicBezTo>
                <a:cubicBezTo>
                  <a:pt x="157480" y="162560"/>
                  <a:pt x="160020" y="161290"/>
                  <a:pt x="163830" y="161290"/>
                </a:cubicBezTo>
                <a:lnTo>
                  <a:pt x="194310" y="161290"/>
                </a:lnTo>
                <a:moveTo>
                  <a:pt x="194310" y="162560"/>
                </a:moveTo>
                <a:cubicBezTo>
                  <a:pt x="194310" y="156210"/>
                  <a:pt x="198120" y="151130"/>
                  <a:pt x="201930" y="147320"/>
                </a:cubicBezTo>
                <a:cubicBezTo>
                  <a:pt x="207010" y="142240"/>
                  <a:pt x="213360" y="139700"/>
                  <a:pt x="219710" y="139700"/>
                </a:cubicBezTo>
                <a:cubicBezTo>
                  <a:pt x="233680" y="139700"/>
                  <a:pt x="245110" y="151130"/>
                  <a:pt x="245110" y="165100"/>
                </a:cubicBezTo>
                <a:lnTo>
                  <a:pt x="245110" y="228600"/>
                </a:lnTo>
                <a:moveTo>
                  <a:pt x="194310" y="186690"/>
                </a:moveTo>
                <a:lnTo>
                  <a:pt x="194310" y="223520"/>
                </a:lnTo>
                <a:moveTo>
                  <a:pt x="52070" y="162560"/>
                </a:moveTo>
                <a:lnTo>
                  <a:pt x="82550" y="162560"/>
                </a:lnTo>
                <a:cubicBezTo>
                  <a:pt x="86360" y="162560"/>
                  <a:pt x="88900" y="163830"/>
                  <a:pt x="91440" y="166370"/>
                </a:cubicBezTo>
                <a:cubicBezTo>
                  <a:pt x="93980" y="168910"/>
                  <a:pt x="95250" y="171450"/>
                  <a:pt x="95250" y="175260"/>
                </a:cubicBezTo>
                <a:cubicBezTo>
                  <a:pt x="95250" y="181610"/>
                  <a:pt x="90170" y="187960"/>
                  <a:pt x="82550" y="187960"/>
                </a:cubicBezTo>
                <a:lnTo>
                  <a:pt x="45720" y="187960"/>
                </a:lnTo>
                <a:cubicBezTo>
                  <a:pt x="38100" y="187960"/>
                  <a:pt x="33020" y="181610"/>
                  <a:pt x="33020" y="175260"/>
                </a:cubicBezTo>
                <a:lnTo>
                  <a:pt x="33020" y="167640"/>
                </a:lnTo>
                <a:moveTo>
                  <a:pt x="0" y="228600"/>
                </a:moveTo>
                <a:lnTo>
                  <a:pt x="0" y="165100"/>
                </a:lnTo>
                <a:cubicBezTo>
                  <a:pt x="0" y="151130"/>
                  <a:pt x="11430" y="139700"/>
                  <a:pt x="25400" y="139700"/>
                </a:cubicBezTo>
                <a:cubicBezTo>
                  <a:pt x="39370" y="139700"/>
                  <a:pt x="39370" y="142240"/>
                  <a:pt x="43180" y="147320"/>
                </a:cubicBezTo>
                <a:cubicBezTo>
                  <a:pt x="46990" y="151130"/>
                  <a:pt x="49530" y="156210"/>
                  <a:pt x="50800" y="162560"/>
                </a:cubicBezTo>
                <a:moveTo>
                  <a:pt x="52070" y="223520"/>
                </a:moveTo>
                <a:lnTo>
                  <a:pt x="52070" y="186690"/>
                </a:lnTo>
                <a:moveTo>
                  <a:pt x="200660" y="57150"/>
                </a:moveTo>
                <a:lnTo>
                  <a:pt x="196850" y="86360"/>
                </a:lnTo>
                <a:lnTo>
                  <a:pt x="172720" y="57150"/>
                </a:lnTo>
                <a:lnTo>
                  <a:pt x="138430" y="57150"/>
                </a:lnTo>
                <a:lnTo>
                  <a:pt x="121920" y="81280"/>
                </a:lnTo>
                <a:lnTo>
                  <a:pt x="105410" y="57150"/>
                </a:lnTo>
                <a:lnTo>
                  <a:pt x="71120" y="57150"/>
                </a:lnTo>
                <a:lnTo>
                  <a:pt x="46990" y="86360"/>
                </a:lnTo>
                <a:lnTo>
                  <a:pt x="43180" y="57150"/>
                </a:lnTo>
                <a:lnTo>
                  <a:pt x="19050" y="57150"/>
                </a:lnTo>
                <a:cubicBezTo>
                  <a:pt x="11430" y="57150"/>
                  <a:pt x="5080" y="50800"/>
                  <a:pt x="5080" y="43180"/>
                </a:cubicBezTo>
                <a:lnTo>
                  <a:pt x="5080" y="13970"/>
                </a:lnTo>
                <a:cubicBezTo>
                  <a:pt x="5080" y="6350"/>
                  <a:pt x="11430" y="0"/>
                  <a:pt x="19050" y="0"/>
                </a:cubicBezTo>
                <a:lnTo>
                  <a:pt x="226060" y="0"/>
                </a:lnTo>
                <a:cubicBezTo>
                  <a:pt x="233680" y="0"/>
                  <a:pt x="240030" y="6350"/>
                  <a:pt x="240030" y="13970"/>
                </a:cubicBezTo>
                <a:lnTo>
                  <a:pt x="240030" y="43180"/>
                </a:lnTo>
                <a:cubicBezTo>
                  <a:pt x="240030" y="50800"/>
                  <a:pt x="233680" y="57150"/>
                  <a:pt x="226060" y="57150"/>
                </a:cubicBezTo>
                <a:lnTo>
                  <a:pt x="201930" y="57150"/>
                </a:lnTo>
                <a:close/>
              </a:path>
            </a:pathLst>
          </a:custGeom>
          <a:noFill/>
          <a:ln w="12700" cap="rnd">
            <a:solidFill>
              <a:srgbClr val="085F61"/>
            </a:solidFill>
            <a:prstDash val="solid"/>
            <a:round/>
          </a:ln>
        </p:spPr>
        <p:txBody>
          <a:bodyPr rtlCol="0" anchor="ctr"/>
          <a:lstStyle/>
          <a:p>
            <a:endParaRPr lang="en-US" dirty="0"/>
          </a:p>
        </p:txBody>
      </p:sp>
    </p:spTree>
    <p:extLst>
      <p:ext uri="{BB962C8B-B14F-4D97-AF65-F5344CB8AC3E}">
        <p14:creationId xmlns:p14="http://schemas.microsoft.com/office/powerpoint/2010/main" val="2472263254"/>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What to D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7477-8E78-9D85-7C53-5248F5F9AAEF}"/>
              </a:ext>
            </a:extLst>
          </p:cNvPr>
          <p:cNvSpPr>
            <a:spLocks noGrp="1"/>
          </p:cNvSpPr>
          <p:nvPr>
            <p:ph type="title"/>
          </p:nvPr>
        </p:nvSpPr>
        <p:spPr>
          <a:xfrm>
            <a:off x="552448" y="1145336"/>
            <a:ext cx="11447463" cy="626479"/>
          </a:xfrm>
          <a:prstGeom prst="rect">
            <a:avLst/>
          </a:prstGeom>
        </p:spPr>
        <p:txBody>
          <a:bodyPr/>
          <a:lstStyle>
            <a:lvl1pPr algn="r" rtl="1">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120738D8-4C68-7BC6-0408-BEA3DE4C9A25}"/>
              </a:ext>
            </a:extLst>
          </p:cNvPr>
          <p:cNvSpPr>
            <a:spLocks noGrp="1"/>
          </p:cNvSpPr>
          <p:nvPr>
            <p:ph idx="1"/>
          </p:nvPr>
        </p:nvSpPr>
        <p:spPr>
          <a:xfrm>
            <a:off x="552449" y="2026197"/>
            <a:ext cx="1144746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ounded Rectangle 4">
            <a:extLst>
              <a:ext uri="{FF2B5EF4-FFF2-40B4-BE49-F238E27FC236}">
                <a16:creationId xmlns:a16="http://schemas.microsoft.com/office/drawing/2014/main" id="{3E900B7B-1A9C-2DB7-A3F6-6213E9845772}"/>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7" name="Freeform 6">
            <a:extLst>
              <a:ext uri="{FF2B5EF4-FFF2-40B4-BE49-F238E27FC236}">
                <a16:creationId xmlns:a16="http://schemas.microsoft.com/office/drawing/2014/main" id="{90C79A6A-2EDA-44AA-8A58-0368A05E4698}"/>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50512BE3-D5AA-E9B7-A983-510D01D41802}"/>
              </a:ext>
            </a:extLst>
          </p:cNvPr>
          <p:cNvSpPr txBox="1">
            <a:spLocks/>
          </p:cNvSpPr>
          <p:nvPr userDrawn="1"/>
        </p:nvSpPr>
        <p:spPr>
          <a:xfrm>
            <a:off x="5560142" y="195979"/>
            <a:ext cx="5635081" cy="5542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ماذا يجب أن نفعل</a:t>
            </a:r>
            <a:endParaRPr lang="en-US" sz="3200" dirty="0">
              <a:solidFill>
                <a:schemeClr val="bg1"/>
              </a:solidFill>
              <a:latin typeface="Calibri" panose="020F0502020204030204" pitchFamily="34" charset="0"/>
              <a:cs typeface="Calibri" panose="020F0502020204030204" pitchFamily="34" charset="0"/>
            </a:endParaRPr>
          </a:p>
        </p:txBody>
      </p:sp>
      <p:sp>
        <p:nvSpPr>
          <p:cNvPr id="9" name="Graphic 5">
            <a:extLst>
              <a:ext uri="{FF2B5EF4-FFF2-40B4-BE49-F238E27FC236}">
                <a16:creationId xmlns:a16="http://schemas.microsoft.com/office/drawing/2014/main" id="{B6B8B639-D0A5-4969-6AC4-AA7833A68CF5}"/>
              </a:ext>
            </a:extLst>
          </p:cNvPr>
          <p:cNvSpPr>
            <a:spLocks noChangeAspect="1"/>
          </p:cNvSpPr>
          <p:nvPr userDrawn="1"/>
        </p:nvSpPr>
        <p:spPr>
          <a:xfrm>
            <a:off x="11528712" y="353651"/>
            <a:ext cx="221677" cy="316523"/>
          </a:xfrm>
          <a:custGeom>
            <a:avLst/>
            <a:gdLst>
              <a:gd name="connsiteX0" fmla="*/ 99755 w 176489"/>
              <a:gd name="connsiteY0" fmla="*/ 169939 h 250978"/>
              <a:gd name="connsiteX1" fmla="*/ 122776 w 176489"/>
              <a:gd name="connsiteY1" fmla="*/ 169939 h 250978"/>
              <a:gd name="connsiteX2" fmla="*/ 99755 w 176489"/>
              <a:gd name="connsiteY2" fmla="*/ 153750 h 250978"/>
              <a:gd name="connsiteX3" fmla="*/ 138123 w 176489"/>
              <a:gd name="connsiteY3" fmla="*/ 153750 h 250978"/>
              <a:gd name="connsiteX4" fmla="*/ 99755 w 176489"/>
              <a:gd name="connsiteY4" fmla="*/ 137561 h 250978"/>
              <a:gd name="connsiteX5" fmla="*/ 138123 w 176489"/>
              <a:gd name="connsiteY5" fmla="*/ 137561 h 250978"/>
              <a:gd name="connsiteX6" fmla="*/ 99755 w 176489"/>
              <a:gd name="connsiteY6" fmla="*/ 105183 h 250978"/>
              <a:gd name="connsiteX7" fmla="*/ 122776 w 176489"/>
              <a:gd name="connsiteY7" fmla="*/ 105183 h 250978"/>
              <a:gd name="connsiteX8" fmla="*/ 99755 w 176489"/>
              <a:gd name="connsiteY8" fmla="*/ 88994 h 250978"/>
              <a:gd name="connsiteX9" fmla="*/ 138123 w 176489"/>
              <a:gd name="connsiteY9" fmla="*/ 88994 h 250978"/>
              <a:gd name="connsiteX10" fmla="*/ 99755 w 176489"/>
              <a:gd name="connsiteY10" fmla="*/ 72804 h 250978"/>
              <a:gd name="connsiteX11" fmla="*/ 138123 w 176489"/>
              <a:gd name="connsiteY11" fmla="*/ 72804 h 250978"/>
              <a:gd name="connsiteX12" fmla="*/ 53714 w 176489"/>
              <a:gd name="connsiteY12" fmla="*/ 153750 h 250978"/>
              <a:gd name="connsiteX13" fmla="*/ 61388 w 176489"/>
              <a:gd name="connsiteY13" fmla="*/ 161892 h 250978"/>
              <a:gd name="connsiteX14" fmla="*/ 84408 w 176489"/>
              <a:gd name="connsiteY14" fmla="*/ 137561 h 250978"/>
              <a:gd name="connsiteX15" fmla="*/ 76735 w 176489"/>
              <a:gd name="connsiteY15" fmla="*/ 161798 h 250978"/>
              <a:gd name="connsiteX16" fmla="*/ 76735 w 176489"/>
              <a:gd name="connsiteY16" fmla="*/ 177987 h 250978"/>
              <a:gd name="connsiteX17" fmla="*/ 38367 w 176489"/>
              <a:gd name="connsiteY17" fmla="*/ 177987 h 250978"/>
              <a:gd name="connsiteX18" fmla="*/ 38367 w 176489"/>
              <a:gd name="connsiteY18" fmla="*/ 137467 h 250978"/>
              <a:gd name="connsiteX19" fmla="*/ 69061 w 176489"/>
              <a:gd name="connsiteY19" fmla="*/ 137467 h 250978"/>
              <a:gd name="connsiteX20" fmla="*/ 53714 w 176489"/>
              <a:gd name="connsiteY20" fmla="*/ 88994 h 250978"/>
              <a:gd name="connsiteX21" fmla="*/ 61388 w 176489"/>
              <a:gd name="connsiteY21" fmla="*/ 97135 h 250978"/>
              <a:gd name="connsiteX22" fmla="*/ 84408 w 176489"/>
              <a:gd name="connsiteY22" fmla="*/ 72898 h 250978"/>
              <a:gd name="connsiteX23" fmla="*/ 76735 w 176489"/>
              <a:gd name="connsiteY23" fmla="*/ 97041 h 250978"/>
              <a:gd name="connsiteX24" fmla="*/ 76735 w 176489"/>
              <a:gd name="connsiteY24" fmla="*/ 113231 h 250978"/>
              <a:gd name="connsiteX25" fmla="*/ 38367 w 176489"/>
              <a:gd name="connsiteY25" fmla="*/ 113231 h 250978"/>
              <a:gd name="connsiteX26" fmla="*/ 38367 w 176489"/>
              <a:gd name="connsiteY26" fmla="*/ 72711 h 250978"/>
              <a:gd name="connsiteX27" fmla="*/ 69061 w 176489"/>
              <a:gd name="connsiteY27" fmla="*/ 72711 h 250978"/>
              <a:gd name="connsiteX28" fmla="*/ 130449 w 176489"/>
              <a:gd name="connsiteY28" fmla="*/ 24237 h 250978"/>
              <a:gd name="connsiteX29" fmla="*/ 107429 w 176489"/>
              <a:gd name="connsiteY29" fmla="*/ 24237 h 250978"/>
              <a:gd name="connsiteX30" fmla="*/ 107429 w 176489"/>
              <a:gd name="connsiteY30" fmla="*/ 20213 h 250978"/>
              <a:gd name="connsiteX31" fmla="*/ 88245 w 176489"/>
              <a:gd name="connsiteY31" fmla="*/ 0 h 250978"/>
              <a:gd name="connsiteX32" fmla="*/ 69061 w 176489"/>
              <a:gd name="connsiteY32" fmla="*/ 20213 h 250978"/>
              <a:gd name="connsiteX33" fmla="*/ 69061 w 176489"/>
              <a:gd name="connsiteY33" fmla="*/ 24237 h 250978"/>
              <a:gd name="connsiteX34" fmla="*/ 46041 w 176489"/>
              <a:gd name="connsiteY34" fmla="*/ 24237 h 250978"/>
              <a:gd name="connsiteX35" fmla="*/ 46041 w 176489"/>
              <a:gd name="connsiteY35" fmla="*/ 48474 h 250978"/>
              <a:gd name="connsiteX36" fmla="*/ 130543 w 176489"/>
              <a:gd name="connsiteY36" fmla="*/ 48474 h 250978"/>
              <a:gd name="connsiteX37" fmla="*/ 130543 w 176489"/>
              <a:gd name="connsiteY37" fmla="*/ 24237 h 250978"/>
              <a:gd name="connsiteX38" fmla="*/ 130449 w 176489"/>
              <a:gd name="connsiteY38" fmla="*/ 32285 h 250978"/>
              <a:gd name="connsiteX39" fmla="*/ 161143 w 176489"/>
              <a:gd name="connsiteY39" fmla="*/ 32285 h 250978"/>
              <a:gd name="connsiteX40" fmla="*/ 161143 w 176489"/>
              <a:gd name="connsiteY40" fmla="*/ 234696 h 250978"/>
              <a:gd name="connsiteX41" fmla="*/ 15253 w 176489"/>
              <a:gd name="connsiteY41" fmla="*/ 234696 h 250978"/>
              <a:gd name="connsiteX42" fmla="*/ 15253 w 176489"/>
              <a:gd name="connsiteY42" fmla="*/ 32285 h 250978"/>
              <a:gd name="connsiteX43" fmla="*/ 45947 w 176489"/>
              <a:gd name="connsiteY43" fmla="*/ 32285 h 250978"/>
              <a:gd name="connsiteX44" fmla="*/ 103592 w 176489"/>
              <a:gd name="connsiteY44" fmla="*/ 8048 h 250978"/>
              <a:gd name="connsiteX45" fmla="*/ 168816 w 176489"/>
              <a:gd name="connsiteY45" fmla="*/ 8048 h 250978"/>
              <a:gd name="connsiteX46" fmla="*/ 176490 w 176489"/>
              <a:gd name="connsiteY46" fmla="*/ 16189 h 250978"/>
              <a:gd name="connsiteX47" fmla="*/ 176490 w 176489"/>
              <a:gd name="connsiteY47" fmla="*/ 242837 h 250978"/>
              <a:gd name="connsiteX48" fmla="*/ 168816 w 176489"/>
              <a:gd name="connsiteY48" fmla="*/ 250979 h 250978"/>
              <a:gd name="connsiteX49" fmla="*/ 7673 w 176489"/>
              <a:gd name="connsiteY49" fmla="*/ 250979 h 250978"/>
              <a:gd name="connsiteX50" fmla="*/ 0 w 176489"/>
              <a:gd name="connsiteY50" fmla="*/ 242837 h 250978"/>
              <a:gd name="connsiteX51" fmla="*/ 0 w 176489"/>
              <a:gd name="connsiteY51" fmla="*/ 16096 h 250978"/>
              <a:gd name="connsiteX52" fmla="*/ 7673 w 176489"/>
              <a:gd name="connsiteY52" fmla="*/ 7954 h 250978"/>
              <a:gd name="connsiteX53" fmla="*/ 72898 w 176489"/>
              <a:gd name="connsiteY53" fmla="*/ 7954 h 25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76489" h="250978">
                <a:moveTo>
                  <a:pt x="99755" y="169939"/>
                </a:moveTo>
                <a:lnTo>
                  <a:pt x="122776" y="169939"/>
                </a:lnTo>
                <a:moveTo>
                  <a:pt x="99755" y="153750"/>
                </a:moveTo>
                <a:lnTo>
                  <a:pt x="138123" y="153750"/>
                </a:lnTo>
                <a:moveTo>
                  <a:pt x="99755" y="137561"/>
                </a:moveTo>
                <a:lnTo>
                  <a:pt x="138123" y="137561"/>
                </a:lnTo>
                <a:moveTo>
                  <a:pt x="99755" y="105183"/>
                </a:moveTo>
                <a:lnTo>
                  <a:pt x="122776" y="105183"/>
                </a:lnTo>
                <a:moveTo>
                  <a:pt x="99755" y="88994"/>
                </a:moveTo>
                <a:lnTo>
                  <a:pt x="138123" y="88994"/>
                </a:lnTo>
                <a:moveTo>
                  <a:pt x="99755" y="72804"/>
                </a:moveTo>
                <a:lnTo>
                  <a:pt x="138123" y="72804"/>
                </a:lnTo>
                <a:moveTo>
                  <a:pt x="53714" y="153750"/>
                </a:moveTo>
                <a:lnTo>
                  <a:pt x="61388" y="161892"/>
                </a:lnTo>
                <a:lnTo>
                  <a:pt x="84408" y="137561"/>
                </a:lnTo>
                <a:moveTo>
                  <a:pt x="76735" y="161798"/>
                </a:moveTo>
                <a:lnTo>
                  <a:pt x="76735" y="177987"/>
                </a:lnTo>
                <a:lnTo>
                  <a:pt x="38367" y="177987"/>
                </a:lnTo>
                <a:lnTo>
                  <a:pt x="38367" y="137467"/>
                </a:lnTo>
                <a:lnTo>
                  <a:pt x="69061" y="137467"/>
                </a:lnTo>
                <a:moveTo>
                  <a:pt x="53714" y="88994"/>
                </a:moveTo>
                <a:lnTo>
                  <a:pt x="61388" y="97135"/>
                </a:lnTo>
                <a:lnTo>
                  <a:pt x="84408" y="72898"/>
                </a:lnTo>
                <a:moveTo>
                  <a:pt x="76735" y="97041"/>
                </a:moveTo>
                <a:lnTo>
                  <a:pt x="76735" y="113231"/>
                </a:lnTo>
                <a:lnTo>
                  <a:pt x="38367" y="113231"/>
                </a:lnTo>
                <a:lnTo>
                  <a:pt x="38367" y="72711"/>
                </a:lnTo>
                <a:lnTo>
                  <a:pt x="69061" y="72711"/>
                </a:lnTo>
                <a:moveTo>
                  <a:pt x="130449" y="24237"/>
                </a:moveTo>
                <a:lnTo>
                  <a:pt x="107429" y="24237"/>
                </a:lnTo>
                <a:lnTo>
                  <a:pt x="107429" y="20213"/>
                </a:lnTo>
                <a:cubicBezTo>
                  <a:pt x="107429" y="9077"/>
                  <a:pt x="98819" y="0"/>
                  <a:pt x="88245" y="0"/>
                </a:cubicBezTo>
                <a:cubicBezTo>
                  <a:pt x="77671" y="0"/>
                  <a:pt x="69061" y="9077"/>
                  <a:pt x="69061" y="20213"/>
                </a:cubicBezTo>
                <a:lnTo>
                  <a:pt x="69061" y="24237"/>
                </a:lnTo>
                <a:lnTo>
                  <a:pt x="46041" y="24237"/>
                </a:lnTo>
                <a:lnTo>
                  <a:pt x="46041" y="48474"/>
                </a:lnTo>
                <a:lnTo>
                  <a:pt x="130543" y="48474"/>
                </a:lnTo>
                <a:lnTo>
                  <a:pt x="130543" y="24237"/>
                </a:lnTo>
                <a:close/>
                <a:moveTo>
                  <a:pt x="130449" y="32285"/>
                </a:moveTo>
                <a:lnTo>
                  <a:pt x="161143" y="32285"/>
                </a:lnTo>
                <a:lnTo>
                  <a:pt x="161143" y="234696"/>
                </a:lnTo>
                <a:lnTo>
                  <a:pt x="15253" y="234696"/>
                </a:lnTo>
                <a:lnTo>
                  <a:pt x="15253" y="32285"/>
                </a:lnTo>
                <a:lnTo>
                  <a:pt x="45947" y="32285"/>
                </a:lnTo>
                <a:moveTo>
                  <a:pt x="103592" y="8048"/>
                </a:moveTo>
                <a:lnTo>
                  <a:pt x="168816" y="8048"/>
                </a:lnTo>
                <a:cubicBezTo>
                  <a:pt x="173027" y="8048"/>
                  <a:pt x="176490" y="11697"/>
                  <a:pt x="176490" y="16189"/>
                </a:cubicBezTo>
                <a:lnTo>
                  <a:pt x="176490" y="242837"/>
                </a:lnTo>
                <a:cubicBezTo>
                  <a:pt x="176490" y="247329"/>
                  <a:pt x="173027" y="250979"/>
                  <a:pt x="168816" y="250979"/>
                </a:cubicBezTo>
                <a:lnTo>
                  <a:pt x="7673" y="250979"/>
                </a:lnTo>
                <a:cubicBezTo>
                  <a:pt x="3462" y="250979"/>
                  <a:pt x="0" y="247329"/>
                  <a:pt x="0" y="242837"/>
                </a:cubicBezTo>
                <a:lnTo>
                  <a:pt x="0" y="16096"/>
                </a:lnTo>
                <a:cubicBezTo>
                  <a:pt x="0" y="11604"/>
                  <a:pt x="3462" y="7954"/>
                  <a:pt x="7673" y="7954"/>
                </a:cubicBezTo>
                <a:lnTo>
                  <a:pt x="72898" y="7954"/>
                </a:lnTo>
              </a:path>
            </a:pathLst>
          </a:custGeom>
          <a:noFill/>
          <a:ln w="12700" cap="rnd">
            <a:solidFill>
              <a:srgbClr val="0E4D79"/>
            </a:solidFill>
            <a:prstDash val="solid"/>
            <a:round/>
          </a:ln>
        </p:spPr>
        <p:txBody>
          <a:bodyPr rtlCol="0" anchor="ctr"/>
          <a:lstStyle/>
          <a:p>
            <a:endParaRPr lang="en-AE"/>
          </a:p>
        </p:txBody>
      </p:sp>
    </p:spTree>
    <p:extLst>
      <p:ext uri="{BB962C8B-B14F-4D97-AF65-F5344CB8AC3E}">
        <p14:creationId xmlns:p14="http://schemas.microsoft.com/office/powerpoint/2010/main" val="2270280294"/>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Whole Class Re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7477-8E78-9D85-7C53-5248F5F9AAEF}"/>
              </a:ext>
            </a:extLst>
          </p:cNvPr>
          <p:cNvSpPr>
            <a:spLocks noGrp="1"/>
          </p:cNvSpPr>
          <p:nvPr>
            <p:ph type="title"/>
          </p:nvPr>
        </p:nvSpPr>
        <p:spPr>
          <a:xfrm>
            <a:off x="552448" y="1145336"/>
            <a:ext cx="11447463" cy="626479"/>
          </a:xfrm>
          <a:prstGeom prst="rect">
            <a:avLst/>
          </a:prstGeom>
        </p:spPr>
        <p:txBody>
          <a:bodyPr/>
          <a:lstStyle>
            <a:lvl1pPr algn="r" rtl="1">
              <a:defRPr b="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20738D8-4C68-7BC6-0408-BEA3DE4C9A25}"/>
              </a:ext>
            </a:extLst>
          </p:cNvPr>
          <p:cNvSpPr>
            <a:spLocks noGrp="1"/>
          </p:cNvSpPr>
          <p:nvPr>
            <p:ph idx="1"/>
          </p:nvPr>
        </p:nvSpPr>
        <p:spPr>
          <a:xfrm>
            <a:off x="552449" y="2026197"/>
            <a:ext cx="1144746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ounded Rectangle 4">
            <a:extLst>
              <a:ext uri="{FF2B5EF4-FFF2-40B4-BE49-F238E27FC236}">
                <a16:creationId xmlns:a16="http://schemas.microsoft.com/office/drawing/2014/main" id="{A7614D1C-0DED-4996-A9BB-E5DBDCD134BF}"/>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4A97DD4C-772F-0B70-457E-94F1268AB4EB}"/>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1A96AAA6-9FA0-8A21-560E-C14B9BF6F34C}"/>
              </a:ext>
            </a:extLst>
          </p:cNvPr>
          <p:cNvSpPr txBox="1">
            <a:spLocks/>
          </p:cNvSpPr>
          <p:nvPr userDrawn="1"/>
        </p:nvSpPr>
        <p:spPr>
          <a:xfrm>
            <a:off x="5560142" y="195979"/>
            <a:ext cx="5635081" cy="5542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إعادة توجيه الفصل</a:t>
            </a:r>
            <a:endParaRPr lang="en-US" sz="3200" dirty="0">
              <a:solidFill>
                <a:schemeClr val="bg1"/>
              </a:solidFill>
              <a:latin typeface="Calibri" panose="020F0502020204030204" pitchFamily="34" charset="0"/>
              <a:cs typeface="Calibri" panose="020F0502020204030204" pitchFamily="34" charset="0"/>
            </a:endParaRPr>
          </a:p>
        </p:txBody>
      </p:sp>
      <p:sp>
        <p:nvSpPr>
          <p:cNvPr id="9" name="Graphic 37">
            <a:extLst>
              <a:ext uri="{FF2B5EF4-FFF2-40B4-BE49-F238E27FC236}">
                <a16:creationId xmlns:a16="http://schemas.microsoft.com/office/drawing/2014/main" id="{0CD3711D-CA6F-9EFF-2AC1-50C3FDF323A8}"/>
              </a:ext>
            </a:extLst>
          </p:cNvPr>
          <p:cNvSpPr>
            <a:spLocks/>
          </p:cNvSpPr>
          <p:nvPr userDrawn="1"/>
        </p:nvSpPr>
        <p:spPr>
          <a:xfrm>
            <a:off x="11543391" y="351884"/>
            <a:ext cx="192317" cy="350327"/>
          </a:xfrm>
          <a:custGeom>
            <a:avLst/>
            <a:gdLst>
              <a:gd name="connsiteX0" fmla="*/ 90023 w 148977"/>
              <a:gd name="connsiteY0" fmla="*/ 271379 h 271378"/>
              <a:gd name="connsiteX1" fmla="*/ 58019 w 148977"/>
              <a:gd name="connsiteY1" fmla="*/ 253973 h 271378"/>
              <a:gd name="connsiteX2" fmla="*/ 50907 w 148977"/>
              <a:gd name="connsiteY2" fmla="*/ 239469 h 271378"/>
              <a:gd name="connsiteX3" fmla="*/ 44263 w 148977"/>
              <a:gd name="connsiteY3" fmla="*/ 214483 h 271378"/>
              <a:gd name="connsiteX4" fmla="*/ 44169 w 148977"/>
              <a:gd name="connsiteY4" fmla="*/ 191930 h 271378"/>
              <a:gd name="connsiteX5" fmla="*/ 57551 w 148977"/>
              <a:gd name="connsiteY5" fmla="*/ 204002 h 271378"/>
              <a:gd name="connsiteX6" fmla="*/ 60639 w 148977"/>
              <a:gd name="connsiteY6" fmla="*/ 213173 h 271378"/>
              <a:gd name="connsiteX7" fmla="*/ 60639 w 148977"/>
              <a:gd name="connsiteY7" fmla="*/ 155341 h 271378"/>
              <a:gd name="connsiteX8" fmla="*/ 68874 w 148977"/>
              <a:gd name="connsiteY8" fmla="*/ 144767 h 271378"/>
              <a:gd name="connsiteX9" fmla="*/ 77203 w 148977"/>
              <a:gd name="connsiteY9" fmla="*/ 155247 h 271378"/>
              <a:gd name="connsiteX10" fmla="*/ 77203 w 148977"/>
              <a:gd name="connsiteY10" fmla="*/ 188281 h 271378"/>
              <a:gd name="connsiteX11" fmla="*/ 85625 w 148977"/>
              <a:gd name="connsiteY11" fmla="*/ 182198 h 271378"/>
              <a:gd name="connsiteX12" fmla="*/ 94515 w 148977"/>
              <a:gd name="connsiteY12" fmla="*/ 190059 h 271378"/>
              <a:gd name="connsiteX13" fmla="*/ 101627 w 148977"/>
              <a:gd name="connsiteY13" fmla="*/ 186035 h 271378"/>
              <a:gd name="connsiteX14" fmla="*/ 110423 w 148977"/>
              <a:gd name="connsiteY14" fmla="*/ 195019 h 271378"/>
              <a:gd name="connsiteX15" fmla="*/ 116131 w 148977"/>
              <a:gd name="connsiteY15" fmla="*/ 192211 h 271378"/>
              <a:gd name="connsiteX16" fmla="*/ 123524 w 148977"/>
              <a:gd name="connsiteY16" fmla="*/ 198013 h 271378"/>
              <a:gd name="connsiteX17" fmla="*/ 123992 w 148977"/>
              <a:gd name="connsiteY17" fmla="*/ 200633 h 271378"/>
              <a:gd name="connsiteX18" fmla="*/ 125302 w 148977"/>
              <a:gd name="connsiteY18" fmla="*/ 231701 h 271378"/>
              <a:gd name="connsiteX19" fmla="*/ 125302 w 148977"/>
              <a:gd name="connsiteY19" fmla="*/ 232357 h 271378"/>
              <a:gd name="connsiteX20" fmla="*/ 125302 w 148977"/>
              <a:gd name="connsiteY20" fmla="*/ 232357 h 271378"/>
              <a:gd name="connsiteX21" fmla="*/ 90023 w 148977"/>
              <a:gd name="connsiteY21" fmla="*/ 271379 h 271378"/>
              <a:gd name="connsiteX22" fmla="*/ 93298 w 148977"/>
              <a:gd name="connsiteY22" fmla="*/ 146919 h 271378"/>
              <a:gd name="connsiteX23" fmla="*/ 148978 w 148977"/>
              <a:gd name="connsiteY23" fmla="*/ 74676 h 271378"/>
              <a:gd name="connsiteX24" fmla="*/ 74489 w 148977"/>
              <a:gd name="connsiteY24" fmla="*/ 0 h 271378"/>
              <a:gd name="connsiteX25" fmla="*/ 0 w 148977"/>
              <a:gd name="connsiteY25" fmla="*/ 74676 h 271378"/>
              <a:gd name="connsiteX26" fmla="*/ 46509 w 148977"/>
              <a:gd name="connsiteY26" fmla="*/ 143924 h 271378"/>
              <a:gd name="connsiteX27" fmla="*/ 76735 w 148977"/>
              <a:gd name="connsiteY27" fmla="*/ 31443 h 271378"/>
              <a:gd name="connsiteX28" fmla="*/ 76735 w 148977"/>
              <a:gd name="connsiteY28" fmla="*/ 45199 h 271378"/>
              <a:gd name="connsiteX29" fmla="*/ 104060 w 148977"/>
              <a:gd name="connsiteY29" fmla="*/ 74770 h 271378"/>
              <a:gd name="connsiteX30" fmla="*/ 74489 w 148977"/>
              <a:gd name="connsiteY30" fmla="*/ 104434 h 271378"/>
              <a:gd name="connsiteX31" fmla="*/ 44918 w 148977"/>
              <a:gd name="connsiteY31" fmla="*/ 74770 h 271378"/>
              <a:gd name="connsiteX32" fmla="*/ 49597 w 148977"/>
              <a:gd name="connsiteY32" fmla="*/ 58861 h 271378"/>
              <a:gd name="connsiteX33" fmla="*/ 58580 w 148977"/>
              <a:gd name="connsiteY33" fmla="*/ 67845 h 271378"/>
              <a:gd name="connsiteX34" fmla="*/ 58580 w 148977"/>
              <a:gd name="connsiteY34" fmla="*/ 49690 h 271378"/>
              <a:gd name="connsiteX35" fmla="*/ 58580 w 148977"/>
              <a:gd name="connsiteY35" fmla="*/ 49690 h 271378"/>
              <a:gd name="connsiteX36" fmla="*/ 58580 w 148977"/>
              <a:gd name="connsiteY36" fmla="*/ 49690 h 271378"/>
              <a:gd name="connsiteX37" fmla="*/ 58580 w 148977"/>
              <a:gd name="connsiteY37" fmla="*/ 40426 h 271378"/>
              <a:gd name="connsiteX38" fmla="*/ 31255 w 148977"/>
              <a:gd name="connsiteY38" fmla="*/ 40426 h 271378"/>
              <a:gd name="connsiteX39" fmla="*/ 39771 w 148977"/>
              <a:gd name="connsiteY39" fmla="*/ 48942 h 271378"/>
              <a:gd name="connsiteX40" fmla="*/ 31255 w 148977"/>
              <a:gd name="connsiteY40" fmla="*/ 74676 h 271378"/>
              <a:gd name="connsiteX41" fmla="*/ 74489 w 148977"/>
              <a:gd name="connsiteY41" fmla="*/ 118097 h 271378"/>
              <a:gd name="connsiteX42" fmla="*/ 117722 w 148977"/>
              <a:gd name="connsiteY42" fmla="*/ 74676 h 271378"/>
              <a:gd name="connsiteX43" fmla="*/ 76828 w 148977"/>
              <a:gd name="connsiteY43" fmla="*/ 31349 h 27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8977" h="271378">
                <a:moveTo>
                  <a:pt x="90023" y="271379"/>
                </a:moveTo>
                <a:cubicBezTo>
                  <a:pt x="77203" y="271379"/>
                  <a:pt x="65505" y="266139"/>
                  <a:pt x="58019" y="253973"/>
                </a:cubicBezTo>
                <a:cubicBezTo>
                  <a:pt x="55586" y="250511"/>
                  <a:pt x="53153" y="245458"/>
                  <a:pt x="50907" y="239469"/>
                </a:cubicBezTo>
                <a:cubicBezTo>
                  <a:pt x="49597" y="236006"/>
                  <a:pt x="45947" y="221876"/>
                  <a:pt x="44263" y="214483"/>
                </a:cubicBezTo>
                <a:cubicBezTo>
                  <a:pt x="42204" y="205406"/>
                  <a:pt x="37151" y="193521"/>
                  <a:pt x="44169" y="191930"/>
                </a:cubicBezTo>
                <a:cubicBezTo>
                  <a:pt x="48848" y="190901"/>
                  <a:pt x="54650" y="195861"/>
                  <a:pt x="57551" y="204002"/>
                </a:cubicBezTo>
                <a:cubicBezTo>
                  <a:pt x="58393" y="206342"/>
                  <a:pt x="59423" y="209523"/>
                  <a:pt x="60639" y="213173"/>
                </a:cubicBezTo>
                <a:lnTo>
                  <a:pt x="60639" y="155341"/>
                </a:lnTo>
                <a:cubicBezTo>
                  <a:pt x="60639" y="149539"/>
                  <a:pt x="64289" y="144767"/>
                  <a:pt x="68874" y="144767"/>
                </a:cubicBezTo>
                <a:cubicBezTo>
                  <a:pt x="73459" y="144767"/>
                  <a:pt x="77203" y="149446"/>
                  <a:pt x="77203" y="155247"/>
                </a:cubicBezTo>
                <a:lnTo>
                  <a:pt x="77203" y="188281"/>
                </a:lnTo>
                <a:cubicBezTo>
                  <a:pt x="78606" y="184538"/>
                  <a:pt x="81788" y="182198"/>
                  <a:pt x="85625" y="182198"/>
                </a:cubicBezTo>
                <a:cubicBezTo>
                  <a:pt x="90023" y="182198"/>
                  <a:pt x="93673" y="185380"/>
                  <a:pt x="94515" y="190059"/>
                </a:cubicBezTo>
                <a:cubicBezTo>
                  <a:pt x="96199" y="187626"/>
                  <a:pt x="98726" y="186035"/>
                  <a:pt x="101627" y="186035"/>
                </a:cubicBezTo>
                <a:cubicBezTo>
                  <a:pt x="106306" y="186035"/>
                  <a:pt x="110049" y="189685"/>
                  <a:pt x="110423" y="195019"/>
                </a:cubicBezTo>
                <a:cubicBezTo>
                  <a:pt x="111827" y="193241"/>
                  <a:pt x="113605" y="192118"/>
                  <a:pt x="116131" y="192211"/>
                </a:cubicBezTo>
                <a:cubicBezTo>
                  <a:pt x="119126" y="192211"/>
                  <a:pt x="122776" y="194363"/>
                  <a:pt x="123524" y="198013"/>
                </a:cubicBezTo>
                <a:cubicBezTo>
                  <a:pt x="123711" y="199136"/>
                  <a:pt x="123899" y="199885"/>
                  <a:pt x="123992" y="200633"/>
                </a:cubicBezTo>
                <a:cubicBezTo>
                  <a:pt x="125021" y="209710"/>
                  <a:pt x="125302" y="231701"/>
                  <a:pt x="125302" y="231701"/>
                </a:cubicBezTo>
                <a:cubicBezTo>
                  <a:pt x="125302" y="231982"/>
                  <a:pt x="125302" y="232169"/>
                  <a:pt x="125302" y="232357"/>
                </a:cubicBezTo>
                <a:lnTo>
                  <a:pt x="125302" y="232357"/>
                </a:lnTo>
                <a:cubicBezTo>
                  <a:pt x="125302" y="261647"/>
                  <a:pt x="105557" y="271379"/>
                  <a:pt x="90023" y="271379"/>
                </a:cubicBezTo>
                <a:close/>
                <a:moveTo>
                  <a:pt x="93298" y="146919"/>
                </a:moveTo>
                <a:cubicBezTo>
                  <a:pt x="125302" y="138590"/>
                  <a:pt x="148978" y="109394"/>
                  <a:pt x="148978" y="74676"/>
                </a:cubicBezTo>
                <a:cubicBezTo>
                  <a:pt x="148978" y="33408"/>
                  <a:pt x="115664" y="0"/>
                  <a:pt x="74489" y="0"/>
                </a:cubicBezTo>
                <a:cubicBezTo>
                  <a:pt x="33314" y="0"/>
                  <a:pt x="0" y="33408"/>
                  <a:pt x="0" y="74676"/>
                </a:cubicBezTo>
                <a:cubicBezTo>
                  <a:pt x="0" y="106025"/>
                  <a:pt x="19277" y="132789"/>
                  <a:pt x="46509" y="143924"/>
                </a:cubicBezTo>
                <a:moveTo>
                  <a:pt x="76735" y="31443"/>
                </a:moveTo>
                <a:lnTo>
                  <a:pt x="76735" y="45199"/>
                </a:lnTo>
                <a:cubicBezTo>
                  <a:pt x="91988" y="46322"/>
                  <a:pt x="104060" y="59142"/>
                  <a:pt x="104060" y="74770"/>
                </a:cubicBezTo>
                <a:cubicBezTo>
                  <a:pt x="104060" y="90397"/>
                  <a:pt x="90772" y="104434"/>
                  <a:pt x="74489" y="104434"/>
                </a:cubicBezTo>
                <a:cubicBezTo>
                  <a:pt x="58206" y="104434"/>
                  <a:pt x="44918" y="91146"/>
                  <a:pt x="44918" y="74770"/>
                </a:cubicBezTo>
                <a:cubicBezTo>
                  <a:pt x="44918" y="68874"/>
                  <a:pt x="46696" y="63447"/>
                  <a:pt x="49597" y="58861"/>
                </a:cubicBezTo>
                <a:lnTo>
                  <a:pt x="58580" y="67845"/>
                </a:lnTo>
                <a:lnTo>
                  <a:pt x="58580" y="49690"/>
                </a:lnTo>
                <a:cubicBezTo>
                  <a:pt x="58580" y="49690"/>
                  <a:pt x="58580" y="49690"/>
                  <a:pt x="58580" y="49690"/>
                </a:cubicBezTo>
                <a:lnTo>
                  <a:pt x="58580" y="49690"/>
                </a:lnTo>
                <a:lnTo>
                  <a:pt x="58580" y="40426"/>
                </a:lnTo>
                <a:lnTo>
                  <a:pt x="31255" y="40426"/>
                </a:lnTo>
                <a:lnTo>
                  <a:pt x="39771" y="48942"/>
                </a:lnTo>
                <a:cubicBezTo>
                  <a:pt x="34437" y="56147"/>
                  <a:pt x="31255" y="65037"/>
                  <a:pt x="31255" y="74676"/>
                </a:cubicBezTo>
                <a:cubicBezTo>
                  <a:pt x="31255" y="98632"/>
                  <a:pt x="50626" y="118097"/>
                  <a:pt x="74489" y="118097"/>
                </a:cubicBezTo>
                <a:cubicBezTo>
                  <a:pt x="98351" y="118097"/>
                  <a:pt x="117722" y="98632"/>
                  <a:pt x="117722" y="74676"/>
                </a:cubicBezTo>
                <a:cubicBezTo>
                  <a:pt x="117722" y="50720"/>
                  <a:pt x="99568" y="32565"/>
                  <a:pt x="76828" y="31349"/>
                </a:cubicBezTo>
                <a:close/>
              </a:path>
            </a:pathLst>
          </a:custGeom>
          <a:noFill/>
          <a:ln w="12700" cap="rnd">
            <a:solidFill>
              <a:srgbClr val="0E4D79"/>
            </a:solidFill>
            <a:prstDash val="solid"/>
            <a:round/>
          </a:ln>
        </p:spPr>
        <p:txBody>
          <a:bodyPr rtlCol="0" anchor="ctr"/>
          <a:lstStyle/>
          <a:p>
            <a:endParaRPr lang="en-AE"/>
          </a:p>
        </p:txBody>
      </p:sp>
    </p:spTree>
    <p:extLst>
      <p:ext uri="{BB962C8B-B14F-4D97-AF65-F5344CB8AC3E}">
        <p14:creationId xmlns:p14="http://schemas.microsoft.com/office/powerpoint/2010/main" val="2018529323"/>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eacher Rad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7477-8E78-9D85-7C53-5248F5F9AAEF}"/>
              </a:ext>
            </a:extLst>
          </p:cNvPr>
          <p:cNvSpPr>
            <a:spLocks noGrp="1"/>
          </p:cNvSpPr>
          <p:nvPr>
            <p:ph type="title"/>
          </p:nvPr>
        </p:nvSpPr>
        <p:spPr>
          <a:xfrm>
            <a:off x="552448" y="1145336"/>
            <a:ext cx="11447463" cy="626479"/>
          </a:xfrm>
          <a:prstGeom prst="rect">
            <a:avLst/>
          </a:prstGeom>
        </p:spPr>
        <p:txBody>
          <a:bodyPr/>
          <a:lstStyle>
            <a:lvl1pPr algn="r" rtl="1">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120738D8-4C68-7BC6-0408-BEA3DE4C9A25}"/>
              </a:ext>
            </a:extLst>
          </p:cNvPr>
          <p:cNvSpPr>
            <a:spLocks noGrp="1"/>
          </p:cNvSpPr>
          <p:nvPr>
            <p:ph idx="1"/>
          </p:nvPr>
        </p:nvSpPr>
        <p:spPr>
          <a:xfrm>
            <a:off x="552449" y="2026197"/>
            <a:ext cx="1144746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ounded Rectangle 4">
            <a:extLst>
              <a:ext uri="{FF2B5EF4-FFF2-40B4-BE49-F238E27FC236}">
                <a16:creationId xmlns:a16="http://schemas.microsoft.com/office/drawing/2014/main" id="{D61FFBC2-B90E-5162-DE1A-364DC724E7F5}"/>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1FBBD3AB-384F-864F-911D-638BBB804A13}"/>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a:p>
        </p:txBody>
      </p:sp>
      <p:sp>
        <p:nvSpPr>
          <p:cNvPr id="8" name="Title Placeholder 1">
            <a:extLst>
              <a:ext uri="{FF2B5EF4-FFF2-40B4-BE49-F238E27FC236}">
                <a16:creationId xmlns:a16="http://schemas.microsoft.com/office/drawing/2014/main" id="{FEF79F62-8134-305F-DE04-002F6BD877E2}"/>
              </a:ext>
            </a:extLst>
          </p:cNvPr>
          <p:cNvSpPr txBox="1">
            <a:spLocks/>
          </p:cNvSpPr>
          <p:nvPr userDrawn="1"/>
        </p:nvSpPr>
        <p:spPr>
          <a:xfrm>
            <a:off x="5560142" y="195979"/>
            <a:ext cx="5635081" cy="5542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رادار</a:t>
            </a:r>
            <a:r>
              <a:rPr lang="en-US" sz="3200" dirty="0">
                <a:solidFill>
                  <a:schemeClr val="bg1"/>
                </a:solidFill>
                <a:latin typeface="Calibri" panose="020F0502020204030204" pitchFamily="34" charset="0"/>
                <a:cs typeface="Calibri" panose="020F0502020204030204" pitchFamily="34" charset="0"/>
              </a:rPr>
              <a:t> </a:t>
            </a:r>
            <a:r>
              <a:rPr lang="ar-AE" sz="3200" dirty="0">
                <a:solidFill>
                  <a:schemeClr val="bg1"/>
                </a:solidFill>
                <a:latin typeface="Calibri" panose="020F0502020204030204" pitchFamily="34" charset="0"/>
                <a:cs typeface="Calibri" panose="020F0502020204030204" pitchFamily="34" charset="0"/>
              </a:rPr>
              <a:t>المعلم</a:t>
            </a:r>
            <a:endParaRPr lang="en-US" sz="3200" dirty="0">
              <a:solidFill>
                <a:schemeClr val="bg1"/>
              </a:solidFill>
              <a:latin typeface="Calibri" panose="020F0502020204030204" pitchFamily="34" charset="0"/>
              <a:cs typeface="Calibri" panose="020F0502020204030204" pitchFamily="34" charset="0"/>
            </a:endParaRPr>
          </a:p>
        </p:txBody>
      </p:sp>
      <p:sp>
        <p:nvSpPr>
          <p:cNvPr id="9" name="Graphic 42">
            <a:extLst>
              <a:ext uri="{FF2B5EF4-FFF2-40B4-BE49-F238E27FC236}">
                <a16:creationId xmlns:a16="http://schemas.microsoft.com/office/drawing/2014/main" id="{162BB21E-3611-2244-EF3C-0FF9457413FA}"/>
              </a:ext>
            </a:extLst>
          </p:cNvPr>
          <p:cNvSpPr>
            <a:spLocks noChangeAspect="1"/>
          </p:cNvSpPr>
          <p:nvPr userDrawn="1"/>
        </p:nvSpPr>
        <p:spPr>
          <a:xfrm>
            <a:off x="11477358" y="377328"/>
            <a:ext cx="324382" cy="307304"/>
          </a:xfrm>
          <a:custGeom>
            <a:avLst/>
            <a:gdLst>
              <a:gd name="connsiteX0" fmla="*/ 155323 w 248995"/>
              <a:gd name="connsiteY0" fmla="*/ 27939 h 235884"/>
              <a:gd name="connsiteX1" fmla="*/ 152048 w 248995"/>
              <a:gd name="connsiteY1" fmla="*/ 155019 h 235884"/>
              <a:gd name="connsiteX2" fmla="*/ 24781 w 248995"/>
              <a:gd name="connsiteY2" fmla="*/ 151838 h 235884"/>
              <a:gd name="connsiteX3" fmla="*/ 28056 w 248995"/>
              <a:gd name="connsiteY3" fmla="*/ 24757 h 235884"/>
              <a:gd name="connsiteX4" fmla="*/ 155323 w 248995"/>
              <a:gd name="connsiteY4" fmla="*/ 27939 h 235884"/>
              <a:gd name="connsiteX5" fmla="*/ 229999 w 248995"/>
              <a:gd name="connsiteY5" fmla="*/ 219121 h 235884"/>
              <a:gd name="connsiteX6" fmla="*/ 214091 w 248995"/>
              <a:gd name="connsiteY6" fmla="*/ 234187 h 235884"/>
              <a:gd name="connsiteX7" fmla="*/ 205295 w 248995"/>
              <a:gd name="connsiteY7" fmla="*/ 234000 h 235884"/>
              <a:gd name="connsiteX8" fmla="*/ 163090 w 248995"/>
              <a:gd name="connsiteY8" fmla="*/ 189644 h 235884"/>
              <a:gd name="connsiteX9" fmla="*/ 163278 w 248995"/>
              <a:gd name="connsiteY9" fmla="*/ 180847 h 235884"/>
              <a:gd name="connsiteX10" fmla="*/ 179186 w 248995"/>
              <a:gd name="connsiteY10" fmla="*/ 165781 h 235884"/>
              <a:gd name="connsiteX11" fmla="*/ 187982 w 248995"/>
              <a:gd name="connsiteY11" fmla="*/ 165968 h 235884"/>
              <a:gd name="connsiteX12" fmla="*/ 230187 w 248995"/>
              <a:gd name="connsiteY12" fmla="*/ 210418 h 235884"/>
              <a:gd name="connsiteX13" fmla="*/ 229999 w 248995"/>
              <a:gd name="connsiteY13" fmla="*/ 219215 h 235884"/>
              <a:gd name="connsiteX14" fmla="*/ 179092 w 248995"/>
              <a:gd name="connsiteY14" fmla="*/ 166249 h 235884"/>
              <a:gd name="connsiteX15" fmla="*/ 164494 w 248995"/>
              <a:gd name="connsiteY15" fmla="*/ 180099 h 235884"/>
              <a:gd name="connsiteX16" fmla="*/ 146433 w 248995"/>
              <a:gd name="connsiteY16" fmla="*/ 161570 h 235884"/>
              <a:gd name="connsiteX17" fmla="*/ 161032 w 248995"/>
              <a:gd name="connsiteY17" fmla="*/ 147720 h 235884"/>
              <a:gd name="connsiteX18" fmla="*/ 179092 w 248995"/>
              <a:gd name="connsiteY18" fmla="*/ 166249 h 235884"/>
              <a:gd name="connsiteX19" fmla="*/ 128092 w 248995"/>
              <a:gd name="connsiteY19" fmla="*/ 130782 h 235884"/>
              <a:gd name="connsiteX20" fmla="*/ 37227 w 248995"/>
              <a:gd name="connsiteY20" fmla="*/ 130782 h 235884"/>
              <a:gd name="connsiteX21" fmla="*/ 82613 w 248995"/>
              <a:gd name="connsiteY21" fmla="*/ 85397 h 235884"/>
              <a:gd name="connsiteX22" fmla="*/ 128092 w 248995"/>
              <a:gd name="connsiteY22" fmla="*/ 130782 h 235884"/>
              <a:gd name="connsiteX23" fmla="*/ 106101 w 248995"/>
              <a:gd name="connsiteY23" fmla="*/ 60973 h 235884"/>
              <a:gd name="connsiteX24" fmla="*/ 82613 w 248995"/>
              <a:gd name="connsiteY24" fmla="*/ 84367 h 235884"/>
              <a:gd name="connsiteX25" fmla="*/ 59124 w 248995"/>
              <a:gd name="connsiteY25" fmla="*/ 60973 h 235884"/>
              <a:gd name="connsiteX26" fmla="*/ 82613 w 248995"/>
              <a:gd name="connsiteY26" fmla="*/ 37578 h 235884"/>
              <a:gd name="connsiteX27" fmla="*/ 106101 w 248995"/>
              <a:gd name="connsiteY27" fmla="*/ 60973 h 235884"/>
              <a:gd name="connsiteX28" fmla="*/ 151300 w 248995"/>
              <a:gd name="connsiteY28" fmla="*/ 130782 h 235884"/>
              <a:gd name="connsiteX29" fmla="*/ 130057 w 248995"/>
              <a:gd name="connsiteY29" fmla="*/ 130782 h 235884"/>
              <a:gd name="connsiteX30" fmla="*/ 158879 w 248995"/>
              <a:gd name="connsiteY30" fmla="*/ 101960 h 235884"/>
              <a:gd name="connsiteX31" fmla="*/ 158973 w 248995"/>
              <a:gd name="connsiteY31" fmla="*/ 101399 h 235884"/>
              <a:gd name="connsiteX32" fmla="*/ 144094 w 248995"/>
              <a:gd name="connsiteY32" fmla="*/ 86520 h 235884"/>
              <a:gd name="connsiteX33" fmla="*/ 158973 w 248995"/>
              <a:gd name="connsiteY33" fmla="*/ 71641 h 235884"/>
              <a:gd name="connsiteX34" fmla="*/ 248996 w 248995"/>
              <a:gd name="connsiteY34" fmla="*/ 130782 h 235884"/>
              <a:gd name="connsiteX35" fmla="*/ 196872 w 248995"/>
              <a:gd name="connsiteY35" fmla="*/ 130782 h 235884"/>
              <a:gd name="connsiteX36" fmla="*/ 222887 w 248995"/>
              <a:gd name="connsiteY36" fmla="*/ 104767 h 235884"/>
              <a:gd name="connsiteX37" fmla="*/ 248902 w 248995"/>
              <a:gd name="connsiteY37" fmla="*/ 130782 h 235884"/>
              <a:gd name="connsiteX38" fmla="*/ 236456 w 248995"/>
              <a:gd name="connsiteY38" fmla="*/ 90824 h 235884"/>
              <a:gd name="connsiteX39" fmla="*/ 222981 w 248995"/>
              <a:gd name="connsiteY39" fmla="*/ 104206 h 235884"/>
              <a:gd name="connsiteX40" fmla="*/ 209506 w 248995"/>
              <a:gd name="connsiteY40" fmla="*/ 90824 h 235884"/>
              <a:gd name="connsiteX41" fmla="*/ 222981 w 248995"/>
              <a:gd name="connsiteY41" fmla="*/ 77442 h 235884"/>
              <a:gd name="connsiteX42" fmla="*/ 236456 w 248995"/>
              <a:gd name="connsiteY42" fmla="*/ 90824 h 235884"/>
              <a:gd name="connsiteX43" fmla="*/ 187889 w 248995"/>
              <a:gd name="connsiteY43" fmla="*/ 112067 h 235884"/>
              <a:gd name="connsiteX44" fmla="*/ 194814 w 248995"/>
              <a:gd name="connsiteY44" fmla="*/ 130782 h 235884"/>
              <a:gd name="connsiteX45" fmla="*/ 183397 w 248995"/>
              <a:gd name="connsiteY45" fmla="*/ 130782 h 23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48995" h="235884">
                <a:moveTo>
                  <a:pt x="155323" y="27939"/>
                </a:moveTo>
                <a:cubicBezTo>
                  <a:pt x="189573" y="63967"/>
                  <a:pt x="188170" y="120863"/>
                  <a:pt x="152048" y="155019"/>
                </a:cubicBezTo>
                <a:cubicBezTo>
                  <a:pt x="116020" y="189269"/>
                  <a:pt x="59031" y="187772"/>
                  <a:pt x="24781" y="151838"/>
                </a:cubicBezTo>
                <a:cubicBezTo>
                  <a:pt x="-9469" y="115810"/>
                  <a:pt x="-8065" y="58914"/>
                  <a:pt x="28056" y="24757"/>
                </a:cubicBezTo>
                <a:cubicBezTo>
                  <a:pt x="64084" y="-9492"/>
                  <a:pt x="121074" y="-7995"/>
                  <a:pt x="155323" y="27939"/>
                </a:cubicBezTo>
                <a:close/>
                <a:moveTo>
                  <a:pt x="229999" y="219121"/>
                </a:moveTo>
                <a:lnTo>
                  <a:pt x="214091" y="234187"/>
                </a:lnTo>
                <a:cubicBezTo>
                  <a:pt x="211564" y="236527"/>
                  <a:pt x="207634" y="236433"/>
                  <a:pt x="205295" y="234000"/>
                </a:cubicBezTo>
                <a:lnTo>
                  <a:pt x="163090" y="189644"/>
                </a:lnTo>
                <a:cubicBezTo>
                  <a:pt x="160751" y="187117"/>
                  <a:pt x="160845" y="183187"/>
                  <a:pt x="163278" y="180847"/>
                </a:cubicBezTo>
                <a:lnTo>
                  <a:pt x="179186" y="165781"/>
                </a:lnTo>
                <a:cubicBezTo>
                  <a:pt x="181713" y="163441"/>
                  <a:pt x="185643" y="163535"/>
                  <a:pt x="187982" y="165968"/>
                </a:cubicBezTo>
                <a:lnTo>
                  <a:pt x="230187" y="210418"/>
                </a:lnTo>
                <a:cubicBezTo>
                  <a:pt x="232526" y="212945"/>
                  <a:pt x="232432" y="216875"/>
                  <a:pt x="229999" y="219215"/>
                </a:cubicBezTo>
                <a:close/>
                <a:moveTo>
                  <a:pt x="179092" y="166249"/>
                </a:moveTo>
                <a:lnTo>
                  <a:pt x="164494" y="180099"/>
                </a:lnTo>
                <a:lnTo>
                  <a:pt x="146433" y="161570"/>
                </a:lnTo>
                <a:lnTo>
                  <a:pt x="161032" y="147720"/>
                </a:lnTo>
                <a:lnTo>
                  <a:pt x="179092" y="166249"/>
                </a:lnTo>
                <a:close/>
                <a:moveTo>
                  <a:pt x="128092" y="130782"/>
                </a:moveTo>
                <a:lnTo>
                  <a:pt x="37227" y="130782"/>
                </a:lnTo>
                <a:cubicBezTo>
                  <a:pt x="37227" y="105703"/>
                  <a:pt x="57533" y="85397"/>
                  <a:pt x="82613" y="85397"/>
                </a:cubicBezTo>
                <a:cubicBezTo>
                  <a:pt x="107692" y="85397"/>
                  <a:pt x="128092" y="105703"/>
                  <a:pt x="128092" y="130782"/>
                </a:cubicBezTo>
                <a:close/>
                <a:moveTo>
                  <a:pt x="106101" y="60973"/>
                </a:moveTo>
                <a:cubicBezTo>
                  <a:pt x="106101" y="73886"/>
                  <a:pt x="95620" y="84367"/>
                  <a:pt x="82613" y="84367"/>
                </a:cubicBezTo>
                <a:cubicBezTo>
                  <a:pt x="69605" y="84367"/>
                  <a:pt x="59124" y="73886"/>
                  <a:pt x="59124" y="60973"/>
                </a:cubicBezTo>
                <a:cubicBezTo>
                  <a:pt x="59124" y="48059"/>
                  <a:pt x="69605" y="37578"/>
                  <a:pt x="82613" y="37578"/>
                </a:cubicBezTo>
                <a:cubicBezTo>
                  <a:pt x="95620" y="37578"/>
                  <a:pt x="106101" y="48059"/>
                  <a:pt x="106101" y="60973"/>
                </a:cubicBezTo>
                <a:close/>
                <a:moveTo>
                  <a:pt x="151300" y="130782"/>
                </a:moveTo>
                <a:lnTo>
                  <a:pt x="130057" y="130782"/>
                </a:lnTo>
                <a:cubicBezTo>
                  <a:pt x="130057" y="114874"/>
                  <a:pt x="142971" y="101960"/>
                  <a:pt x="158879" y="101960"/>
                </a:cubicBezTo>
                <a:moveTo>
                  <a:pt x="158973" y="101399"/>
                </a:moveTo>
                <a:cubicBezTo>
                  <a:pt x="150738" y="101399"/>
                  <a:pt x="144094" y="94755"/>
                  <a:pt x="144094" y="86520"/>
                </a:cubicBezTo>
                <a:cubicBezTo>
                  <a:pt x="144094" y="78285"/>
                  <a:pt x="150738" y="71641"/>
                  <a:pt x="158973" y="71641"/>
                </a:cubicBezTo>
                <a:moveTo>
                  <a:pt x="248996" y="130782"/>
                </a:moveTo>
                <a:lnTo>
                  <a:pt x="196872" y="130782"/>
                </a:lnTo>
                <a:cubicBezTo>
                  <a:pt x="196872" y="116371"/>
                  <a:pt x="208570" y="104767"/>
                  <a:pt x="222887" y="104767"/>
                </a:cubicBezTo>
                <a:cubicBezTo>
                  <a:pt x="237205" y="104767"/>
                  <a:pt x="248902" y="116371"/>
                  <a:pt x="248902" y="130782"/>
                </a:cubicBezTo>
                <a:close/>
                <a:moveTo>
                  <a:pt x="236456" y="90824"/>
                </a:moveTo>
                <a:cubicBezTo>
                  <a:pt x="236456" y="98217"/>
                  <a:pt x="230467" y="104206"/>
                  <a:pt x="222981" y="104206"/>
                </a:cubicBezTo>
                <a:cubicBezTo>
                  <a:pt x="215495" y="104206"/>
                  <a:pt x="209506" y="98217"/>
                  <a:pt x="209506" y="90824"/>
                </a:cubicBezTo>
                <a:cubicBezTo>
                  <a:pt x="209506" y="83431"/>
                  <a:pt x="215495" y="77442"/>
                  <a:pt x="222981" y="77442"/>
                </a:cubicBezTo>
                <a:cubicBezTo>
                  <a:pt x="230467" y="77442"/>
                  <a:pt x="236456" y="83431"/>
                  <a:pt x="236456" y="90824"/>
                </a:cubicBezTo>
                <a:close/>
                <a:moveTo>
                  <a:pt x="187889" y="112067"/>
                </a:moveTo>
                <a:cubicBezTo>
                  <a:pt x="192194" y="117120"/>
                  <a:pt x="194814" y="123670"/>
                  <a:pt x="194814" y="130782"/>
                </a:cubicBezTo>
                <a:lnTo>
                  <a:pt x="183397" y="130782"/>
                </a:lnTo>
              </a:path>
            </a:pathLst>
          </a:custGeom>
          <a:noFill/>
          <a:ln w="12700" cap="rnd">
            <a:solidFill>
              <a:srgbClr val="0E4D79"/>
            </a:solidFill>
            <a:prstDash val="solid"/>
            <a:round/>
          </a:ln>
        </p:spPr>
        <p:txBody>
          <a:bodyPr rtlCol="0" anchor="ctr"/>
          <a:lstStyle/>
          <a:p>
            <a:endParaRPr lang="en-AE" dirty="0"/>
          </a:p>
        </p:txBody>
      </p:sp>
    </p:spTree>
    <p:extLst>
      <p:ext uri="{BB962C8B-B14F-4D97-AF65-F5344CB8AC3E}">
        <p14:creationId xmlns:p14="http://schemas.microsoft.com/office/powerpoint/2010/main" val="3289495169"/>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Secure Student Atten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7477-8E78-9D85-7C53-5248F5F9AAEF}"/>
              </a:ext>
            </a:extLst>
          </p:cNvPr>
          <p:cNvSpPr>
            <a:spLocks noGrp="1"/>
          </p:cNvSpPr>
          <p:nvPr>
            <p:ph type="title"/>
          </p:nvPr>
        </p:nvSpPr>
        <p:spPr>
          <a:xfrm>
            <a:off x="552448" y="1145336"/>
            <a:ext cx="11447463" cy="626479"/>
          </a:xfrm>
          <a:prstGeom prst="rect">
            <a:avLst/>
          </a:prstGeom>
        </p:spPr>
        <p:txBody>
          <a:bodyPr/>
          <a:lstStyle>
            <a:lvl1pPr algn="r" rtl="1">
              <a:defRPr b="0"/>
            </a:lvl1pPr>
          </a:lstStyle>
          <a:p>
            <a:r>
              <a:rPr lang="en-US" dirty="0"/>
              <a:t>Click to edit Master title style</a:t>
            </a:r>
          </a:p>
        </p:txBody>
      </p:sp>
      <p:sp>
        <p:nvSpPr>
          <p:cNvPr id="3" name="Content Placeholder 2">
            <a:extLst>
              <a:ext uri="{FF2B5EF4-FFF2-40B4-BE49-F238E27FC236}">
                <a16:creationId xmlns:a16="http://schemas.microsoft.com/office/drawing/2014/main" id="{120738D8-4C68-7BC6-0408-BEA3DE4C9A25}"/>
              </a:ext>
            </a:extLst>
          </p:cNvPr>
          <p:cNvSpPr>
            <a:spLocks noGrp="1"/>
          </p:cNvSpPr>
          <p:nvPr>
            <p:ph idx="1"/>
          </p:nvPr>
        </p:nvSpPr>
        <p:spPr>
          <a:xfrm>
            <a:off x="552449" y="2026197"/>
            <a:ext cx="11447463" cy="3958224"/>
          </a:xfrm>
          <a:prstGeom prst="rect">
            <a:avLst/>
          </a:prstGeom>
        </p:spPr>
        <p:txBody>
          <a:bodyPr wrap="square"/>
          <a:lstStyle>
            <a:lvl1pPr algn="r" rtl="1">
              <a:lnSpc>
                <a:spcPct val="120000"/>
              </a:lnSpc>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ounded Rectangle 4">
            <a:extLst>
              <a:ext uri="{FF2B5EF4-FFF2-40B4-BE49-F238E27FC236}">
                <a16:creationId xmlns:a16="http://schemas.microsoft.com/office/drawing/2014/main" id="{4032D8B0-94F4-FABF-84D3-FB42EA54DAA1}"/>
              </a:ext>
            </a:extLst>
          </p:cNvPr>
          <p:cNvSpPr/>
          <p:nvPr userDrawn="1"/>
        </p:nvSpPr>
        <p:spPr>
          <a:xfrm>
            <a:off x="6538893" y="195979"/>
            <a:ext cx="6041273" cy="640634"/>
          </a:xfrm>
          <a:prstGeom prst="roundRect">
            <a:avLst>
              <a:gd name="adj" fmla="val 19262"/>
            </a:avLst>
          </a:prstGeom>
          <a:solidFill>
            <a:srgbClr val="1E3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sp>
        <p:nvSpPr>
          <p:cNvPr id="6" name="Freeform 5">
            <a:extLst>
              <a:ext uri="{FF2B5EF4-FFF2-40B4-BE49-F238E27FC236}">
                <a16:creationId xmlns:a16="http://schemas.microsoft.com/office/drawing/2014/main" id="{6392A743-05A1-F09B-4D4C-CD05A7C3D065}"/>
              </a:ext>
            </a:extLst>
          </p:cNvPr>
          <p:cNvSpPr/>
          <p:nvPr userDrawn="1"/>
        </p:nvSpPr>
        <p:spPr>
          <a:xfrm>
            <a:off x="11398904" y="273643"/>
            <a:ext cx="482894" cy="476540"/>
          </a:xfrm>
          <a:custGeom>
            <a:avLst/>
            <a:gdLst>
              <a:gd name="connsiteX0" fmla="*/ 240429 w 482894"/>
              <a:gd name="connsiteY0" fmla="*/ 475556 h 476540"/>
              <a:gd name="connsiteX1" fmla="*/ 481876 w 482894"/>
              <a:gd name="connsiteY1" fmla="*/ 237286 h 476540"/>
              <a:gd name="connsiteX2" fmla="*/ 240429 w 482894"/>
              <a:gd name="connsiteY2" fmla="*/ -984 h 476540"/>
              <a:gd name="connsiteX3" fmla="*/ -1018 w 482894"/>
              <a:gd name="connsiteY3" fmla="*/ 237286 h 476540"/>
              <a:gd name="connsiteX4" fmla="*/ 240429 w 482894"/>
              <a:gd name="connsiteY4" fmla="*/ 475556 h 47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894" h="476540">
                <a:moveTo>
                  <a:pt x="240429" y="475556"/>
                </a:moveTo>
                <a:cubicBezTo>
                  <a:pt x="373289" y="475556"/>
                  <a:pt x="481876" y="368430"/>
                  <a:pt x="481876" y="237286"/>
                </a:cubicBezTo>
                <a:cubicBezTo>
                  <a:pt x="481876" y="106206"/>
                  <a:pt x="373289" y="-984"/>
                  <a:pt x="240429" y="-984"/>
                </a:cubicBezTo>
                <a:cubicBezTo>
                  <a:pt x="107569" y="-984"/>
                  <a:pt x="-1018" y="106206"/>
                  <a:pt x="-1018" y="237286"/>
                </a:cubicBezTo>
                <a:cubicBezTo>
                  <a:pt x="-1018" y="368430"/>
                  <a:pt x="107569" y="475556"/>
                  <a:pt x="240429" y="475556"/>
                </a:cubicBezTo>
              </a:path>
            </a:pathLst>
          </a:custGeom>
          <a:solidFill>
            <a:schemeClr val="bg1"/>
          </a:solidFill>
          <a:ln w="6345" cap="flat">
            <a:noFill/>
            <a:prstDash val="solid"/>
            <a:miter/>
          </a:ln>
        </p:spPr>
        <p:txBody>
          <a:bodyPr rtlCol="0" anchor="ctr"/>
          <a:lstStyle/>
          <a:p>
            <a:endParaRPr lang="en-AE" dirty="0"/>
          </a:p>
        </p:txBody>
      </p:sp>
      <p:sp>
        <p:nvSpPr>
          <p:cNvPr id="7" name="Title Placeholder 1">
            <a:extLst>
              <a:ext uri="{FF2B5EF4-FFF2-40B4-BE49-F238E27FC236}">
                <a16:creationId xmlns:a16="http://schemas.microsoft.com/office/drawing/2014/main" id="{1A667DF6-5BA3-975A-2370-074C1AD2BDD4}"/>
              </a:ext>
            </a:extLst>
          </p:cNvPr>
          <p:cNvSpPr txBox="1">
            <a:spLocks/>
          </p:cNvSpPr>
          <p:nvPr userDrawn="1"/>
        </p:nvSpPr>
        <p:spPr>
          <a:xfrm>
            <a:off x="5560142" y="195979"/>
            <a:ext cx="5635081" cy="5542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r" rtl="1">
              <a:lnSpc>
                <a:spcPct val="120000"/>
              </a:lnSpc>
            </a:pPr>
            <a:r>
              <a:rPr lang="ar-AE" sz="3200" dirty="0">
                <a:solidFill>
                  <a:schemeClr val="bg1"/>
                </a:solidFill>
                <a:latin typeface="Calibri" panose="020F0502020204030204" pitchFamily="34" charset="0"/>
                <a:cs typeface="Calibri" panose="020F0502020204030204" pitchFamily="34" charset="0"/>
              </a:rPr>
              <a:t>تأمين انتباه الطلاب</a:t>
            </a:r>
            <a:endParaRPr lang="en-US" sz="3200" dirty="0">
              <a:solidFill>
                <a:schemeClr val="bg1"/>
              </a:solidFill>
              <a:latin typeface="Calibri" panose="020F0502020204030204" pitchFamily="34" charset="0"/>
              <a:cs typeface="Calibri" panose="020F0502020204030204" pitchFamily="34" charset="0"/>
            </a:endParaRPr>
          </a:p>
        </p:txBody>
      </p:sp>
      <p:pic>
        <p:nvPicPr>
          <p:cNvPr id="8" name="Graphic 7">
            <a:extLst>
              <a:ext uri="{FF2B5EF4-FFF2-40B4-BE49-F238E27FC236}">
                <a16:creationId xmlns:a16="http://schemas.microsoft.com/office/drawing/2014/main" id="{AD0DFEB2-F10F-5FAC-835C-C920334DE0E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67233" y="339040"/>
            <a:ext cx="344635" cy="301556"/>
          </a:xfrm>
          <a:prstGeom prst="rect">
            <a:avLst/>
          </a:prstGeom>
        </p:spPr>
      </p:pic>
    </p:spTree>
    <p:extLst>
      <p:ext uri="{BB962C8B-B14F-4D97-AF65-F5344CB8AC3E}">
        <p14:creationId xmlns:p14="http://schemas.microsoft.com/office/powerpoint/2010/main" val="330247634"/>
      </p:ext>
    </p:extLst>
  </p:cSld>
  <p:clrMapOvr>
    <a:masterClrMapping/>
  </p:clrMapOvr>
  <p:extLst>
    <p:ext uri="{DCECCB84-F9BA-43D5-87BE-67443E8EF086}">
      <p15:sldGuideLst xmlns:p15="http://schemas.microsoft.com/office/powerpoint/2012/main">
        <p15:guide id="1" orient="horz" pos="119">
          <p15:clr>
            <a:srgbClr val="FBAE40"/>
          </p15:clr>
        </p15:guide>
        <p15:guide id="2" orient="horz" pos="527">
          <p15:clr>
            <a:srgbClr val="FBAE40"/>
          </p15:clr>
        </p15:guide>
        <p15:guide id="3" orient="horz" pos="709">
          <p15:clr>
            <a:srgbClr val="FBAE40"/>
          </p15:clr>
        </p15:guide>
        <p15:guide id="4" orient="horz" pos="1117">
          <p15:clr>
            <a:srgbClr val="FBAE40"/>
          </p15:clr>
        </p15:guide>
        <p15:guide id="5" orient="horz" pos="1275">
          <p15:clr>
            <a:srgbClr val="FBAE40"/>
          </p15:clr>
        </p15:guide>
        <p15:guide id="6" orient="horz" pos="3770">
          <p15:clr>
            <a:srgbClr val="FBAE40"/>
          </p15:clr>
        </p15:guide>
        <p15:guide id="7" pos="347">
          <p15:clr>
            <a:srgbClr val="FBAE40"/>
          </p15:clr>
        </p15:guide>
        <p15:guide id="8" pos="3659">
          <p15:clr>
            <a:srgbClr val="FBAE40"/>
          </p15:clr>
        </p15:guide>
        <p15:guide id="9" pos="755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2FE5403-2388-EA13-5742-5D1731809CFD}"/>
              </a:ext>
            </a:extLst>
          </p:cNvPr>
          <p:cNvPicPr>
            <a:picLocks noGrp="1" noRot="1" noChangeAspect="1" noMove="1" noResize="1" noEditPoints="1" noAdjustHandles="1" noChangeArrowheads="1" noChangeShapeType="1" noCrop="1"/>
          </p:cNvPicPr>
          <p:nvPr userDrawn="1"/>
        </p:nvPicPr>
        <p:blipFill>
          <a:blip r:embed="rId33">
            <a:alphaModFix amt="35000"/>
          </a:blip>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51281CEB-5CED-EE94-B6A5-6875312E0D28}"/>
              </a:ext>
            </a:extLst>
          </p:cNvPr>
          <p:cNvSpPr>
            <a:spLocks noGrp="1"/>
          </p:cNvSpPr>
          <p:nvPr>
            <p:ph type="dt" sz="half" idx="2"/>
          </p:nvPr>
        </p:nvSpPr>
        <p:spPr>
          <a:xfrm>
            <a:off x="888225" y="6356350"/>
            <a:ext cx="765556" cy="374795"/>
          </a:xfrm>
          <a:prstGeom prst="rect">
            <a:avLst/>
          </a:prstGeom>
        </p:spPr>
        <p:txBody>
          <a:bodyPr vert="horz" lIns="91440" tIns="45720" rIns="91440" bIns="45720" rtlCol="0" anchor="ctr"/>
          <a:lstStyle>
            <a:lvl1pPr algn="l">
              <a:defRPr sz="700">
                <a:solidFill>
                  <a:schemeClr val="tx1">
                    <a:tint val="82000"/>
                  </a:schemeClr>
                </a:solidFill>
              </a:defRPr>
            </a:lvl1pPr>
          </a:lstStyle>
          <a:p>
            <a:fld id="{08FD19F4-E375-FA42-BD2C-FD9DFD86BB2D}" type="datetimeFigureOut">
              <a:rPr lang="en-AE" smtClean="0"/>
              <a:pPr/>
              <a:t>02/04/2026</a:t>
            </a:fld>
            <a:endParaRPr lang="en-AE"/>
          </a:p>
        </p:txBody>
      </p:sp>
      <p:sp>
        <p:nvSpPr>
          <p:cNvPr id="5" name="Footer Placeholder 4">
            <a:extLst>
              <a:ext uri="{FF2B5EF4-FFF2-40B4-BE49-F238E27FC236}">
                <a16:creationId xmlns:a16="http://schemas.microsoft.com/office/drawing/2014/main" id="{DF27E710-CD97-44D7-40F3-4A175F377F11}"/>
              </a:ext>
            </a:extLst>
          </p:cNvPr>
          <p:cNvSpPr>
            <a:spLocks noGrp="1"/>
          </p:cNvSpPr>
          <p:nvPr>
            <p:ph type="ftr" sz="quarter" idx="3"/>
          </p:nvPr>
        </p:nvSpPr>
        <p:spPr>
          <a:xfrm>
            <a:off x="3543" y="6356350"/>
            <a:ext cx="848360" cy="374795"/>
          </a:xfrm>
          <a:prstGeom prst="rect">
            <a:avLst/>
          </a:prstGeom>
        </p:spPr>
        <p:txBody>
          <a:bodyPr vert="horz" lIns="91440" tIns="45720" rIns="91440" bIns="45720" rtlCol="0" anchor="ctr"/>
          <a:lstStyle>
            <a:lvl1pPr algn="l">
              <a:defRPr sz="700">
                <a:solidFill>
                  <a:schemeClr val="tx1">
                    <a:tint val="82000"/>
                  </a:schemeClr>
                </a:solidFill>
              </a:defRPr>
            </a:lvl1pPr>
          </a:lstStyle>
          <a:p>
            <a:endParaRPr lang="en-AE" dirty="0"/>
          </a:p>
        </p:txBody>
      </p:sp>
      <p:sp>
        <p:nvSpPr>
          <p:cNvPr id="6" name="Slide Number Placeholder 5">
            <a:extLst>
              <a:ext uri="{FF2B5EF4-FFF2-40B4-BE49-F238E27FC236}">
                <a16:creationId xmlns:a16="http://schemas.microsoft.com/office/drawing/2014/main" id="{DED0F184-4B4E-669D-E001-7B5A47541CB9}"/>
              </a:ext>
            </a:extLst>
          </p:cNvPr>
          <p:cNvSpPr>
            <a:spLocks noGrp="1"/>
          </p:cNvSpPr>
          <p:nvPr>
            <p:ph type="sldNum" sz="quarter" idx="4"/>
          </p:nvPr>
        </p:nvSpPr>
        <p:spPr>
          <a:xfrm>
            <a:off x="1653299" y="6356350"/>
            <a:ext cx="424129" cy="374795"/>
          </a:xfrm>
          <a:prstGeom prst="rect">
            <a:avLst/>
          </a:prstGeom>
        </p:spPr>
        <p:txBody>
          <a:bodyPr vert="horz" lIns="91440" tIns="45720" rIns="91440" bIns="45720" rtlCol="0" anchor="ctr"/>
          <a:lstStyle>
            <a:lvl1pPr algn="r">
              <a:defRPr sz="700">
                <a:solidFill>
                  <a:schemeClr val="tx1">
                    <a:tint val="82000"/>
                  </a:schemeClr>
                </a:solidFill>
              </a:defRPr>
            </a:lvl1pPr>
          </a:lstStyle>
          <a:p>
            <a:fld id="{E7549B4F-19A1-EB4D-A133-02E517960B68}" type="slidenum">
              <a:rPr lang="en-AE" smtClean="0"/>
              <a:pPr/>
              <a:t>‹#›</a:t>
            </a:fld>
            <a:endParaRPr lang="en-AE" dirty="0"/>
          </a:p>
        </p:txBody>
      </p:sp>
      <p:sp>
        <p:nvSpPr>
          <p:cNvPr id="19" name="Text Placeholder 2">
            <a:extLst>
              <a:ext uri="{FF2B5EF4-FFF2-40B4-BE49-F238E27FC236}">
                <a16:creationId xmlns:a16="http://schemas.microsoft.com/office/drawing/2014/main" id="{8D43D59D-D039-E722-1B01-AC0804FFF838}"/>
              </a:ext>
            </a:extLst>
          </p:cNvPr>
          <p:cNvSpPr>
            <a:spLocks noGrp="1"/>
          </p:cNvSpPr>
          <p:nvPr>
            <p:ph type="body" idx="1"/>
          </p:nvPr>
        </p:nvSpPr>
        <p:spPr>
          <a:xfrm>
            <a:off x="583878" y="1858517"/>
            <a:ext cx="10595977" cy="34964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itle Placeholder 7">
            <a:extLst>
              <a:ext uri="{FF2B5EF4-FFF2-40B4-BE49-F238E27FC236}">
                <a16:creationId xmlns:a16="http://schemas.microsoft.com/office/drawing/2014/main" id="{81F06990-8791-1907-B2B2-E2D540898D18}"/>
              </a:ext>
            </a:extLst>
          </p:cNvPr>
          <p:cNvSpPr>
            <a:spLocks noGrp="1"/>
          </p:cNvSpPr>
          <p:nvPr>
            <p:ph type="title"/>
          </p:nvPr>
        </p:nvSpPr>
        <p:spPr>
          <a:xfrm>
            <a:off x="583879" y="370394"/>
            <a:ext cx="10515600" cy="1325563"/>
          </a:xfrm>
          <a:prstGeom prst="rect">
            <a:avLst/>
          </a:prstGeom>
        </p:spPr>
        <p:txBody>
          <a:bodyPr vert="horz" lIns="91440" tIns="45720" rIns="91440" bIns="45720" rtlCol="0" anchor="ctr">
            <a:normAutofit/>
          </a:bodyPr>
          <a:lstStyle/>
          <a:p>
            <a:r>
              <a:rPr lang="en-US" dirty="0"/>
              <a:t>Click to edit Master title style</a:t>
            </a:r>
            <a:endParaRPr lang="en-AE" dirty="0"/>
          </a:p>
        </p:txBody>
      </p:sp>
      <p:grpSp>
        <p:nvGrpSpPr>
          <p:cNvPr id="22" name="Group 21">
            <a:extLst>
              <a:ext uri="{FF2B5EF4-FFF2-40B4-BE49-F238E27FC236}">
                <a16:creationId xmlns:a16="http://schemas.microsoft.com/office/drawing/2014/main" id="{9F6F7E98-0FF5-C2F7-0B35-C9AC3A1C72AC}"/>
              </a:ext>
            </a:extLst>
          </p:cNvPr>
          <p:cNvGrpSpPr/>
          <p:nvPr userDrawn="1"/>
        </p:nvGrpSpPr>
        <p:grpSpPr>
          <a:xfrm>
            <a:off x="5934238" y="6352541"/>
            <a:ext cx="5943978" cy="272530"/>
            <a:chOff x="5934238" y="6352541"/>
            <a:chExt cx="5943978" cy="272530"/>
          </a:xfrm>
        </p:grpSpPr>
        <p:sp>
          <p:nvSpPr>
            <p:cNvPr id="23" name="Freeform 22">
              <a:extLst>
                <a:ext uri="{FF2B5EF4-FFF2-40B4-BE49-F238E27FC236}">
                  <a16:creationId xmlns:a16="http://schemas.microsoft.com/office/drawing/2014/main" id="{CBCB5601-A782-E933-BC2D-43358E310C5B}"/>
                </a:ext>
              </a:extLst>
            </p:cNvPr>
            <p:cNvSpPr/>
            <p:nvPr userDrawn="1"/>
          </p:nvSpPr>
          <p:spPr>
            <a:xfrm>
              <a:off x="5934238" y="6355080"/>
              <a:ext cx="266352" cy="261620"/>
            </a:xfrm>
            <a:custGeom>
              <a:avLst/>
              <a:gdLst>
                <a:gd name="connsiteX0" fmla="*/ 67136 w 266352"/>
                <a:gd name="connsiteY0" fmla="*/ 261620 h 261620"/>
                <a:gd name="connsiteX1" fmla="*/ 67136 w 266352"/>
                <a:gd name="connsiteY1" fmla="*/ 241300 h 261620"/>
                <a:gd name="connsiteX2" fmla="*/ 95076 w 266352"/>
                <a:gd name="connsiteY2" fmla="*/ 243840 h 261620"/>
                <a:gd name="connsiteX3" fmla="*/ 101426 w 266352"/>
                <a:gd name="connsiteY3" fmla="*/ 233680 h 261620"/>
                <a:gd name="connsiteX4" fmla="*/ 101426 w 266352"/>
                <a:gd name="connsiteY4" fmla="*/ 229870 h 261620"/>
                <a:gd name="connsiteX5" fmla="*/ 103966 w 266352"/>
                <a:gd name="connsiteY5" fmla="*/ 229870 h 261620"/>
                <a:gd name="connsiteX6" fmla="*/ 103966 w 266352"/>
                <a:gd name="connsiteY6" fmla="*/ 227330 h 261620"/>
                <a:gd name="connsiteX7" fmla="*/ 101426 w 266352"/>
                <a:gd name="connsiteY7" fmla="*/ 223520 h 261620"/>
                <a:gd name="connsiteX8" fmla="*/ 105236 w 266352"/>
                <a:gd name="connsiteY8" fmla="*/ 219710 h 261620"/>
                <a:gd name="connsiteX9" fmla="*/ 105236 w 266352"/>
                <a:gd name="connsiteY9" fmla="*/ 218440 h 261620"/>
                <a:gd name="connsiteX10" fmla="*/ 105236 w 266352"/>
                <a:gd name="connsiteY10" fmla="*/ 215900 h 261620"/>
                <a:gd name="connsiteX11" fmla="*/ 102696 w 266352"/>
                <a:gd name="connsiteY11" fmla="*/ 212090 h 261620"/>
                <a:gd name="connsiteX12" fmla="*/ 102696 w 266352"/>
                <a:gd name="connsiteY12" fmla="*/ 210820 h 261620"/>
                <a:gd name="connsiteX13" fmla="*/ 110316 w 266352"/>
                <a:gd name="connsiteY13" fmla="*/ 209550 h 261620"/>
                <a:gd name="connsiteX14" fmla="*/ 114126 w 266352"/>
                <a:gd name="connsiteY14" fmla="*/ 203200 h 261620"/>
                <a:gd name="connsiteX15" fmla="*/ 102696 w 266352"/>
                <a:gd name="connsiteY15" fmla="*/ 189230 h 261620"/>
                <a:gd name="connsiteX16" fmla="*/ 102696 w 266352"/>
                <a:gd name="connsiteY16" fmla="*/ 186690 h 261620"/>
                <a:gd name="connsiteX17" fmla="*/ 102696 w 266352"/>
                <a:gd name="connsiteY17" fmla="*/ 186690 h 261620"/>
                <a:gd name="connsiteX18" fmla="*/ 102696 w 266352"/>
                <a:gd name="connsiteY18" fmla="*/ 182880 h 261620"/>
                <a:gd name="connsiteX19" fmla="*/ 103966 w 266352"/>
                <a:gd name="connsiteY19" fmla="*/ 168910 h 261620"/>
                <a:gd name="connsiteX20" fmla="*/ 1096 w 266352"/>
                <a:gd name="connsiteY20" fmla="*/ 187960 h 261620"/>
                <a:gd name="connsiteX21" fmla="*/ 12526 w 266352"/>
                <a:gd name="connsiteY21" fmla="*/ 218440 h 261620"/>
                <a:gd name="connsiteX22" fmla="*/ 8716 w 266352"/>
                <a:gd name="connsiteY22" fmla="*/ 261620 h 261620"/>
                <a:gd name="connsiteX23" fmla="*/ 199216 w 266352"/>
                <a:gd name="connsiteY23" fmla="*/ 261620 h 261620"/>
                <a:gd name="connsiteX24" fmla="*/ 199216 w 266352"/>
                <a:gd name="connsiteY24" fmla="*/ 241300 h 261620"/>
                <a:gd name="connsiteX25" fmla="*/ 171276 w 266352"/>
                <a:gd name="connsiteY25" fmla="*/ 243840 h 261620"/>
                <a:gd name="connsiteX26" fmla="*/ 164926 w 266352"/>
                <a:gd name="connsiteY26" fmla="*/ 233680 h 261620"/>
                <a:gd name="connsiteX27" fmla="*/ 164926 w 266352"/>
                <a:gd name="connsiteY27" fmla="*/ 229870 h 261620"/>
                <a:gd name="connsiteX28" fmla="*/ 162386 w 266352"/>
                <a:gd name="connsiteY28" fmla="*/ 229870 h 261620"/>
                <a:gd name="connsiteX29" fmla="*/ 162386 w 266352"/>
                <a:gd name="connsiteY29" fmla="*/ 227330 h 261620"/>
                <a:gd name="connsiteX30" fmla="*/ 164926 w 266352"/>
                <a:gd name="connsiteY30" fmla="*/ 223520 h 261620"/>
                <a:gd name="connsiteX31" fmla="*/ 161116 w 266352"/>
                <a:gd name="connsiteY31" fmla="*/ 219710 h 261620"/>
                <a:gd name="connsiteX32" fmla="*/ 161116 w 266352"/>
                <a:gd name="connsiteY32" fmla="*/ 218440 h 261620"/>
                <a:gd name="connsiteX33" fmla="*/ 161116 w 266352"/>
                <a:gd name="connsiteY33" fmla="*/ 215900 h 261620"/>
                <a:gd name="connsiteX34" fmla="*/ 163656 w 266352"/>
                <a:gd name="connsiteY34" fmla="*/ 212090 h 261620"/>
                <a:gd name="connsiteX35" fmla="*/ 163656 w 266352"/>
                <a:gd name="connsiteY35" fmla="*/ 210820 h 261620"/>
                <a:gd name="connsiteX36" fmla="*/ 156036 w 266352"/>
                <a:gd name="connsiteY36" fmla="*/ 209550 h 261620"/>
                <a:gd name="connsiteX37" fmla="*/ 152226 w 266352"/>
                <a:gd name="connsiteY37" fmla="*/ 203200 h 261620"/>
                <a:gd name="connsiteX38" fmla="*/ 163656 w 266352"/>
                <a:gd name="connsiteY38" fmla="*/ 189230 h 261620"/>
                <a:gd name="connsiteX39" fmla="*/ 163656 w 266352"/>
                <a:gd name="connsiteY39" fmla="*/ 186690 h 261620"/>
                <a:gd name="connsiteX40" fmla="*/ 163656 w 266352"/>
                <a:gd name="connsiteY40" fmla="*/ 186690 h 261620"/>
                <a:gd name="connsiteX41" fmla="*/ 163656 w 266352"/>
                <a:gd name="connsiteY41" fmla="*/ 182880 h 261620"/>
                <a:gd name="connsiteX42" fmla="*/ 162386 w 266352"/>
                <a:gd name="connsiteY42" fmla="*/ 168910 h 261620"/>
                <a:gd name="connsiteX43" fmla="*/ 265256 w 266352"/>
                <a:gd name="connsiteY43" fmla="*/ 187960 h 261620"/>
                <a:gd name="connsiteX44" fmla="*/ 253826 w 266352"/>
                <a:gd name="connsiteY44" fmla="*/ 218440 h 261620"/>
                <a:gd name="connsiteX45" fmla="*/ 257636 w 266352"/>
                <a:gd name="connsiteY45" fmla="*/ 261620 h 261620"/>
                <a:gd name="connsiteX46" fmla="*/ 140796 w 266352"/>
                <a:gd name="connsiteY46" fmla="*/ 97790 h 261620"/>
                <a:gd name="connsiteX47" fmla="*/ 163656 w 266352"/>
                <a:gd name="connsiteY47" fmla="*/ 102870 h 261620"/>
                <a:gd name="connsiteX48" fmla="*/ 190326 w 266352"/>
                <a:gd name="connsiteY48" fmla="*/ 95250 h 261620"/>
                <a:gd name="connsiteX49" fmla="*/ 190326 w 266352"/>
                <a:gd name="connsiteY49" fmla="*/ 95250 h 261620"/>
                <a:gd name="connsiteX50" fmla="*/ 215726 w 266352"/>
                <a:gd name="connsiteY50" fmla="*/ 101600 h 261620"/>
                <a:gd name="connsiteX51" fmla="*/ 210646 w 266352"/>
                <a:gd name="connsiteY51" fmla="*/ 74930 h 261620"/>
                <a:gd name="connsiteX52" fmla="*/ 210646 w 266352"/>
                <a:gd name="connsiteY52" fmla="*/ 74930 h 261620"/>
                <a:gd name="connsiteX53" fmla="*/ 216996 w 266352"/>
                <a:gd name="connsiteY53" fmla="*/ 50800 h 261620"/>
                <a:gd name="connsiteX54" fmla="*/ 163656 w 266352"/>
                <a:gd name="connsiteY54" fmla="*/ 0 h 261620"/>
                <a:gd name="connsiteX55" fmla="*/ 144606 w 266352"/>
                <a:gd name="connsiteY55" fmla="*/ 3810 h 261620"/>
                <a:gd name="connsiteX56" fmla="*/ 142066 w 266352"/>
                <a:gd name="connsiteY56" fmla="*/ 3810 h 261620"/>
                <a:gd name="connsiteX57" fmla="*/ 55706 w 266352"/>
                <a:gd name="connsiteY57" fmla="*/ 74930 h 261620"/>
                <a:gd name="connsiteX58" fmla="*/ 49356 w 266352"/>
                <a:gd name="connsiteY58" fmla="*/ 50800 h 261620"/>
                <a:gd name="connsiteX59" fmla="*/ 102696 w 266352"/>
                <a:gd name="connsiteY59" fmla="*/ 0 h 261620"/>
                <a:gd name="connsiteX60" fmla="*/ 156036 w 266352"/>
                <a:gd name="connsiteY60" fmla="*/ 50800 h 261620"/>
                <a:gd name="connsiteX61" fmla="*/ 102696 w 266352"/>
                <a:gd name="connsiteY61" fmla="*/ 101600 h 261620"/>
                <a:gd name="connsiteX62" fmla="*/ 76026 w 266352"/>
                <a:gd name="connsiteY62" fmla="*/ 93980 h 261620"/>
                <a:gd name="connsiteX63" fmla="*/ 76026 w 266352"/>
                <a:gd name="connsiteY63" fmla="*/ 93980 h 261620"/>
                <a:gd name="connsiteX64" fmla="*/ 50626 w 266352"/>
                <a:gd name="connsiteY64" fmla="*/ 100330 h 261620"/>
                <a:gd name="connsiteX65" fmla="*/ 55706 w 266352"/>
                <a:gd name="connsiteY65" fmla="*/ 73660 h 261620"/>
                <a:gd name="connsiteX66" fmla="*/ 55706 w 266352"/>
                <a:gd name="connsiteY66" fmla="*/ 73660 h 26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66352" h="261620">
                  <a:moveTo>
                    <a:pt x="67136" y="261620"/>
                  </a:moveTo>
                  <a:lnTo>
                    <a:pt x="67136" y="241300"/>
                  </a:lnTo>
                  <a:cubicBezTo>
                    <a:pt x="67136" y="241300"/>
                    <a:pt x="86186" y="246380"/>
                    <a:pt x="95076" y="243840"/>
                  </a:cubicBezTo>
                  <a:cubicBezTo>
                    <a:pt x="101426" y="242570"/>
                    <a:pt x="102696" y="236220"/>
                    <a:pt x="101426" y="233680"/>
                  </a:cubicBezTo>
                  <a:cubicBezTo>
                    <a:pt x="101426" y="232410"/>
                    <a:pt x="101426" y="231140"/>
                    <a:pt x="101426" y="229870"/>
                  </a:cubicBezTo>
                  <a:lnTo>
                    <a:pt x="103966" y="229870"/>
                  </a:lnTo>
                  <a:cubicBezTo>
                    <a:pt x="103966" y="227330"/>
                    <a:pt x="103966" y="227330"/>
                    <a:pt x="103966" y="227330"/>
                  </a:cubicBezTo>
                  <a:cubicBezTo>
                    <a:pt x="103966" y="226060"/>
                    <a:pt x="101426" y="224790"/>
                    <a:pt x="101426" y="223520"/>
                  </a:cubicBezTo>
                  <a:cubicBezTo>
                    <a:pt x="101426" y="223520"/>
                    <a:pt x="105236" y="222250"/>
                    <a:pt x="105236" y="219710"/>
                  </a:cubicBezTo>
                  <a:cubicBezTo>
                    <a:pt x="105236" y="219710"/>
                    <a:pt x="105236" y="219710"/>
                    <a:pt x="105236" y="218440"/>
                  </a:cubicBezTo>
                  <a:lnTo>
                    <a:pt x="105236" y="215900"/>
                  </a:lnTo>
                  <a:cubicBezTo>
                    <a:pt x="102696" y="215900"/>
                    <a:pt x="102696" y="212090"/>
                    <a:pt x="102696" y="212090"/>
                  </a:cubicBezTo>
                  <a:cubicBezTo>
                    <a:pt x="102696" y="212090"/>
                    <a:pt x="102696" y="212090"/>
                    <a:pt x="102696" y="210820"/>
                  </a:cubicBezTo>
                  <a:cubicBezTo>
                    <a:pt x="105236" y="210820"/>
                    <a:pt x="107776" y="210820"/>
                    <a:pt x="110316" y="209550"/>
                  </a:cubicBezTo>
                  <a:cubicBezTo>
                    <a:pt x="112856" y="209550"/>
                    <a:pt x="115396" y="205740"/>
                    <a:pt x="114126" y="203200"/>
                  </a:cubicBezTo>
                  <a:lnTo>
                    <a:pt x="102696" y="189230"/>
                  </a:lnTo>
                  <a:cubicBezTo>
                    <a:pt x="102696" y="189230"/>
                    <a:pt x="102696" y="187960"/>
                    <a:pt x="102696" y="186690"/>
                  </a:cubicBezTo>
                  <a:lnTo>
                    <a:pt x="102696" y="186690"/>
                  </a:lnTo>
                  <a:cubicBezTo>
                    <a:pt x="102696" y="186690"/>
                    <a:pt x="102696" y="184150"/>
                    <a:pt x="102696" y="182880"/>
                  </a:cubicBezTo>
                  <a:cubicBezTo>
                    <a:pt x="106506" y="176530"/>
                    <a:pt x="105236" y="171450"/>
                    <a:pt x="103966" y="168910"/>
                  </a:cubicBezTo>
                  <a:cubicBezTo>
                    <a:pt x="89996" y="102870"/>
                    <a:pt x="-11604" y="110490"/>
                    <a:pt x="1096" y="187960"/>
                  </a:cubicBezTo>
                  <a:cubicBezTo>
                    <a:pt x="2366" y="198120"/>
                    <a:pt x="12526" y="204470"/>
                    <a:pt x="12526" y="218440"/>
                  </a:cubicBezTo>
                  <a:cubicBezTo>
                    <a:pt x="12526" y="236220"/>
                    <a:pt x="8716" y="261620"/>
                    <a:pt x="8716" y="261620"/>
                  </a:cubicBezTo>
                  <a:moveTo>
                    <a:pt x="199216" y="261620"/>
                  </a:moveTo>
                  <a:lnTo>
                    <a:pt x="199216" y="241300"/>
                  </a:lnTo>
                  <a:cubicBezTo>
                    <a:pt x="199216" y="241300"/>
                    <a:pt x="180166" y="246380"/>
                    <a:pt x="171276" y="243840"/>
                  </a:cubicBezTo>
                  <a:cubicBezTo>
                    <a:pt x="164926" y="242570"/>
                    <a:pt x="163656" y="236220"/>
                    <a:pt x="164926" y="233680"/>
                  </a:cubicBezTo>
                  <a:cubicBezTo>
                    <a:pt x="164926" y="232410"/>
                    <a:pt x="164926" y="231140"/>
                    <a:pt x="164926" y="229870"/>
                  </a:cubicBezTo>
                  <a:lnTo>
                    <a:pt x="162386" y="229870"/>
                  </a:lnTo>
                  <a:cubicBezTo>
                    <a:pt x="162386" y="227330"/>
                    <a:pt x="162386" y="227330"/>
                    <a:pt x="162386" y="227330"/>
                  </a:cubicBezTo>
                  <a:cubicBezTo>
                    <a:pt x="162386" y="226060"/>
                    <a:pt x="164926" y="224790"/>
                    <a:pt x="164926" y="223520"/>
                  </a:cubicBezTo>
                  <a:cubicBezTo>
                    <a:pt x="164926" y="223520"/>
                    <a:pt x="161116" y="222250"/>
                    <a:pt x="161116" y="219710"/>
                  </a:cubicBezTo>
                  <a:cubicBezTo>
                    <a:pt x="161116" y="219710"/>
                    <a:pt x="161116" y="219710"/>
                    <a:pt x="161116" y="218440"/>
                  </a:cubicBezTo>
                  <a:lnTo>
                    <a:pt x="161116" y="215900"/>
                  </a:lnTo>
                  <a:cubicBezTo>
                    <a:pt x="163656" y="215900"/>
                    <a:pt x="163656" y="212090"/>
                    <a:pt x="163656" y="212090"/>
                  </a:cubicBezTo>
                  <a:cubicBezTo>
                    <a:pt x="163656" y="212090"/>
                    <a:pt x="163656" y="212090"/>
                    <a:pt x="163656" y="210820"/>
                  </a:cubicBezTo>
                  <a:cubicBezTo>
                    <a:pt x="161116" y="210820"/>
                    <a:pt x="158576" y="210820"/>
                    <a:pt x="156036" y="209550"/>
                  </a:cubicBezTo>
                  <a:cubicBezTo>
                    <a:pt x="153496" y="209550"/>
                    <a:pt x="150956" y="205740"/>
                    <a:pt x="152226" y="203200"/>
                  </a:cubicBezTo>
                  <a:lnTo>
                    <a:pt x="163656" y="189230"/>
                  </a:lnTo>
                  <a:cubicBezTo>
                    <a:pt x="163656" y="189230"/>
                    <a:pt x="163656" y="187960"/>
                    <a:pt x="163656" y="186690"/>
                  </a:cubicBezTo>
                  <a:lnTo>
                    <a:pt x="163656" y="186690"/>
                  </a:lnTo>
                  <a:cubicBezTo>
                    <a:pt x="163656" y="186690"/>
                    <a:pt x="163656" y="184150"/>
                    <a:pt x="163656" y="182880"/>
                  </a:cubicBezTo>
                  <a:cubicBezTo>
                    <a:pt x="159846" y="176530"/>
                    <a:pt x="161116" y="171450"/>
                    <a:pt x="162386" y="168910"/>
                  </a:cubicBezTo>
                  <a:cubicBezTo>
                    <a:pt x="176356" y="102870"/>
                    <a:pt x="277956" y="110490"/>
                    <a:pt x="265256" y="187960"/>
                  </a:cubicBezTo>
                  <a:cubicBezTo>
                    <a:pt x="263986" y="198120"/>
                    <a:pt x="253826" y="204470"/>
                    <a:pt x="253826" y="218440"/>
                  </a:cubicBezTo>
                  <a:cubicBezTo>
                    <a:pt x="253826" y="236220"/>
                    <a:pt x="257636" y="261620"/>
                    <a:pt x="257636" y="261620"/>
                  </a:cubicBezTo>
                  <a:moveTo>
                    <a:pt x="140796" y="97790"/>
                  </a:moveTo>
                  <a:cubicBezTo>
                    <a:pt x="147146" y="100330"/>
                    <a:pt x="156036" y="102870"/>
                    <a:pt x="163656" y="102870"/>
                  </a:cubicBezTo>
                  <a:cubicBezTo>
                    <a:pt x="171276" y="102870"/>
                    <a:pt x="182706" y="100330"/>
                    <a:pt x="190326" y="95250"/>
                  </a:cubicBezTo>
                  <a:lnTo>
                    <a:pt x="190326" y="95250"/>
                  </a:lnTo>
                  <a:cubicBezTo>
                    <a:pt x="190326" y="95250"/>
                    <a:pt x="215726" y="101600"/>
                    <a:pt x="215726" y="101600"/>
                  </a:cubicBezTo>
                  <a:lnTo>
                    <a:pt x="210646" y="74930"/>
                  </a:lnTo>
                  <a:lnTo>
                    <a:pt x="210646" y="74930"/>
                  </a:lnTo>
                  <a:cubicBezTo>
                    <a:pt x="214456" y="67310"/>
                    <a:pt x="216996" y="59690"/>
                    <a:pt x="216996" y="50800"/>
                  </a:cubicBezTo>
                  <a:cubicBezTo>
                    <a:pt x="216996" y="22860"/>
                    <a:pt x="192866" y="0"/>
                    <a:pt x="163656" y="0"/>
                  </a:cubicBezTo>
                  <a:cubicBezTo>
                    <a:pt x="134446" y="0"/>
                    <a:pt x="149686" y="0"/>
                    <a:pt x="144606" y="3810"/>
                  </a:cubicBezTo>
                  <a:cubicBezTo>
                    <a:pt x="143336" y="3810"/>
                    <a:pt x="142066" y="3810"/>
                    <a:pt x="142066" y="3810"/>
                  </a:cubicBezTo>
                  <a:moveTo>
                    <a:pt x="55706" y="74930"/>
                  </a:moveTo>
                  <a:cubicBezTo>
                    <a:pt x="51896" y="67310"/>
                    <a:pt x="49356" y="59690"/>
                    <a:pt x="49356" y="50800"/>
                  </a:cubicBezTo>
                  <a:cubicBezTo>
                    <a:pt x="49356" y="22860"/>
                    <a:pt x="73486" y="0"/>
                    <a:pt x="102696" y="0"/>
                  </a:cubicBezTo>
                  <a:cubicBezTo>
                    <a:pt x="131906" y="0"/>
                    <a:pt x="156036" y="22860"/>
                    <a:pt x="156036" y="50800"/>
                  </a:cubicBezTo>
                  <a:cubicBezTo>
                    <a:pt x="156036" y="78740"/>
                    <a:pt x="131906" y="101600"/>
                    <a:pt x="102696" y="101600"/>
                  </a:cubicBezTo>
                  <a:cubicBezTo>
                    <a:pt x="73486" y="101600"/>
                    <a:pt x="83646" y="99060"/>
                    <a:pt x="76026" y="93980"/>
                  </a:cubicBezTo>
                  <a:lnTo>
                    <a:pt x="76026" y="93980"/>
                  </a:lnTo>
                  <a:cubicBezTo>
                    <a:pt x="76026" y="93980"/>
                    <a:pt x="50626" y="100330"/>
                    <a:pt x="50626" y="100330"/>
                  </a:cubicBezTo>
                  <a:lnTo>
                    <a:pt x="55706" y="73660"/>
                  </a:lnTo>
                  <a:lnTo>
                    <a:pt x="55706" y="73660"/>
                  </a:lnTo>
                  <a:close/>
                </a:path>
              </a:pathLst>
            </a:custGeom>
            <a:noFill/>
            <a:ln w="7620" cap="rnd">
              <a:solidFill>
                <a:schemeClr val="bg1"/>
              </a:solidFill>
              <a:prstDash val="solid"/>
              <a:round/>
            </a:ln>
          </p:spPr>
          <p:txBody>
            <a:bodyPr rtlCol="0" anchor="ctr"/>
            <a:lstStyle/>
            <a:p>
              <a:endParaRPr lang="en-US" dirty="0"/>
            </a:p>
          </p:txBody>
        </p:sp>
        <p:sp>
          <p:nvSpPr>
            <p:cNvPr id="24" name="Freeform 23">
              <a:extLst>
                <a:ext uri="{FF2B5EF4-FFF2-40B4-BE49-F238E27FC236}">
                  <a16:creationId xmlns:a16="http://schemas.microsoft.com/office/drawing/2014/main" id="{C403D5B3-5629-9869-D818-CAF6C0927773}"/>
                </a:ext>
              </a:extLst>
            </p:cNvPr>
            <p:cNvSpPr/>
            <p:nvPr userDrawn="1"/>
          </p:nvSpPr>
          <p:spPr>
            <a:xfrm>
              <a:off x="7652602" y="6363451"/>
              <a:ext cx="244882" cy="245629"/>
            </a:xfrm>
            <a:custGeom>
              <a:avLst/>
              <a:gdLst>
                <a:gd name="connsiteX0" fmla="*/ 126773 w 244882"/>
                <a:gd name="connsiteY0" fmla="*/ 133869 h 245629"/>
                <a:gd name="connsiteX1" fmla="*/ 126773 w 244882"/>
                <a:gd name="connsiteY1" fmla="*/ 133869 h 245629"/>
                <a:gd name="connsiteX2" fmla="*/ 95023 w 244882"/>
                <a:gd name="connsiteY2" fmla="*/ 165619 h 245629"/>
                <a:gd name="connsiteX3" fmla="*/ 42953 w 244882"/>
                <a:gd name="connsiteY3" fmla="*/ 165619 h 245629"/>
                <a:gd name="connsiteX4" fmla="*/ 27713 w 244882"/>
                <a:gd name="connsiteY4" fmla="*/ 180859 h 245629"/>
                <a:gd name="connsiteX5" fmla="*/ 42953 w 244882"/>
                <a:gd name="connsiteY5" fmla="*/ 196099 h 245629"/>
                <a:gd name="connsiteX6" fmla="*/ 128043 w 244882"/>
                <a:gd name="connsiteY6" fmla="*/ 196099 h 245629"/>
                <a:gd name="connsiteX7" fmla="*/ 152173 w 244882"/>
                <a:gd name="connsiteY7" fmla="*/ 202449 h 245629"/>
                <a:gd name="connsiteX8" fmla="*/ 183923 w 244882"/>
                <a:gd name="connsiteY8" fmla="*/ 211339 h 245629"/>
                <a:gd name="connsiteX9" fmla="*/ 186463 w 244882"/>
                <a:gd name="connsiteY9" fmla="*/ 211339 h 245629"/>
                <a:gd name="connsiteX10" fmla="*/ 244883 w 244882"/>
                <a:gd name="connsiteY10" fmla="*/ 152919 h 245629"/>
                <a:gd name="connsiteX11" fmla="*/ 201703 w 244882"/>
                <a:gd name="connsiteY11" fmla="*/ 97039 h 245629"/>
                <a:gd name="connsiteX12" fmla="*/ 136933 w 244882"/>
                <a:gd name="connsiteY12" fmla="*/ 79259 h 245629"/>
                <a:gd name="connsiteX13" fmla="*/ 88673 w 244882"/>
                <a:gd name="connsiteY13" fmla="*/ 67829 h 245629"/>
                <a:gd name="connsiteX14" fmla="*/ 70893 w 244882"/>
                <a:gd name="connsiteY14" fmla="*/ 62749 h 245629"/>
                <a:gd name="connsiteX15" fmla="*/ 53113 w 244882"/>
                <a:gd name="connsiteY15" fmla="*/ 70369 h 245629"/>
                <a:gd name="connsiteX16" fmla="*/ 2313 w 244882"/>
                <a:gd name="connsiteY16" fmla="*/ 155459 h 245629"/>
                <a:gd name="connsiteX17" fmla="*/ 8663 w 244882"/>
                <a:gd name="connsiteY17" fmla="*/ 177049 h 245629"/>
                <a:gd name="connsiteX18" fmla="*/ 30253 w 244882"/>
                <a:gd name="connsiteY18" fmla="*/ 170699 h 245629"/>
                <a:gd name="connsiteX19" fmla="*/ 17553 w 244882"/>
                <a:gd name="connsiteY19" fmla="*/ 218959 h 245629"/>
                <a:gd name="connsiteX20" fmla="*/ 35333 w 244882"/>
                <a:gd name="connsiteY20" fmla="*/ 229119 h 245629"/>
                <a:gd name="connsiteX21" fmla="*/ 130583 w 244882"/>
                <a:gd name="connsiteY21" fmla="*/ 43699 h 245629"/>
                <a:gd name="connsiteX22" fmla="*/ 69623 w 244882"/>
                <a:gd name="connsiteY22" fmla="*/ 150379 h 245629"/>
                <a:gd name="connsiteX23" fmla="*/ 97563 w 244882"/>
                <a:gd name="connsiteY23" fmla="*/ 150379 h 245629"/>
                <a:gd name="connsiteX24" fmla="*/ 163603 w 244882"/>
                <a:gd name="connsiteY24" fmla="*/ 36079 h 245629"/>
                <a:gd name="connsiteX25" fmla="*/ 154713 w 244882"/>
                <a:gd name="connsiteY25" fmla="*/ 3059 h 245629"/>
                <a:gd name="connsiteX26" fmla="*/ 122963 w 244882"/>
                <a:gd name="connsiteY26" fmla="*/ 11949 h 245629"/>
                <a:gd name="connsiteX27" fmla="*/ 42953 w 244882"/>
                <a:gd name="connsiteY27" fmla="*/ 150379 h 245629"/>
                <a:gd name="connsiteX28" fmla="*/ 34063 w 244882"/>
                <a:gd name="connsiteY28" fmla="*/ 166889 h 245629"/>
                <a:gd name="connsiteX29" fmla="*/ 16283 w 244882"/>
                <a:gd name="connsiteY29" fmla="*/ 196099 h 245629"/>
                <a:gd name="connsiteX30" fmla="*/ 16283 w 244882"/>
                <a:gd name="connsiteY30" fmla="*/ 245629 h 245629"/>
                <a:gd name="connsiteX31" fmla="*/ 58193 w 244882"/>
                <a:gd name="connsiteY31" fmla="*/ 220229 h 245629"/>
                <a:gd name="connsiteX32" fmla="*/ 62003 w 244882"/>
                <a:gd name="connsiteY32" fmla="*/ 213879 h 245629"/>
                <a:gd name="connsiteX33" fmla="*/ 131853 w 244882"/>
                <a:gd name="connsiteY33" fmla="*/ 25919 h 245629"/>
                <a:gd name="connsiteX34" fmla="*/ 159793 w 244882"/>
                <a:gd name="connsiteY34" fmla="*/ 41159 h 245629"/>
                <a:gd name="connsiteX35" fmla="*/ 152173 w 244882"/>
                <a:gd name="connsiteY35" fmla="*/ 55129 h 245629"/>
                <a:gd name="connsiteX36" fmla="*/ 124233 w 244882"/>
                <a:gd name="connsiteY36" fmla="*/ 39889 h 24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4882" h="245629">
                  <a:moveTo>
                    <a:pt x="126773" y="133869"/>
                  </a:moveTo>
                  <a:lnTo>
                    <a:pt x="126773" y="133869"/>
                  </a:lnTo>
                  <a:cubicBezTo>
                    <a:pt x="126773" y="151649"/>
                    <a:pt x="112803" y="165619"/>
                    <a:pt x="95023" y="165619"/>
                  </a:cubicBezTo>
                  <a:lnTo>
                    <a:pt x="42953" y="165619"/>
                  </a:lnTo>
                  <a:cubicBezTo>
                    <a:pt x="34063" y="165619"/>
                    <a:pt x="27713" y="173239"/>
                    <a:pt x="27713" y="180859"/>
                  </a:cubicBezTo>
                  <a:cubicBezTo>
                    <a:pt x="27713" y="188479"/>
                    <a:pt x="35333" y="196099"/>
                    <a:pt x="42953" y="196099"/>
                  </a:cubicBezTo>
                  <a:lnTo>
                    <a:pt x="128043" y="196099"/>
                  </a:lnTo>
                  <a:cubicBezTo>
                    <a:pt x="136933" y="196099"/>
                    <a:pt x="144553" y="198639"/>
                    <a:pt x="152173" y="202449"/>
                  </a:cubicBezTo>
                  <a:cubicBezTo>
                    <a:pt x="161063" y="208799"/>
                    <a:pt x="172493" y="211339"/>
                    <a:pt x="183923" y="211339"/>
                  </a:cubicBezTo>
                  <a:lnTo>
                    <a:pt x="186463" y="211339"/>
                  </a:lnTo>
                  <a:cubicBezTo>
                    <a:pt x="218213" y="211339"/>
                    <a:pt x="244883" y="185939"/>
                    <a:pt x="244883" y="152919"/>
                  </a:cubicBezTo>
                  <a:cubicBezTo>
                    <a:pt x="244883" y="119899"/>
                    <a:pt x="227103" y="103389"/>
                    <a:pt x="201703" y="97039"/>
                  </a:cubicBezTo>
                  <a:lnTo>
                    <a:pt x="136933" y="79259"/>
                  </a:lnTo>
                  <a:moveTo>
                    <a:pt x="88673" y="67829"/>
                  </a:moveTo>
                  <a:lnTo>
                    <a:pt x="70893" y="62749"/>
                  </a:lnTo>
                  <a:cubicBezTo>
                    <a:pt x="64543" y="61479"/>
                    <a:pt x="56923" y="62749"/>
                    <a:pt x="53113" y="70369"/>
                  </a:cubicBezTo>
                  <a:lnTo>
                    <a:pt x="2313" y="155459"/>
                  </a:lnTo>
                  <a:cubicBezTo>
                    <a:pt x="-2767" y="163079"/>
                    <a:pt x="1043" y="173239"/>
                    <a:pt x="8663" y="177049"/>
                  </a:cubicBezTo>
                  <a:cubicBezTo>
                    <a:pt x="16283" y="180859"/>
                    <a:pt x="26443" y="178319"/>
                    <a:pt x="30253" y="170699"/>
                  </a:cubicBezTo>
                  <a:moveTo>
                    <a:pt x="17553" y="218959"/>
                  </a:moveTo>
                  <a:lnTo>
                    <a:pt x="35333" y="229119"/>
                  </a:lnTo>
                  <a:moveTo>
                    <a:pt x="130583" y="43699"/>
                  </a:moveTo>
                  <a:lnTo>
                    <a:pt x="69623" y="150379"/>
                  </a:lnTo>
                  <a:moveTo>
                    <a:pt x="97563" y="150379"/>
                  </a:moveTo>
                  <a:lnTo>
                    <a:pt x="163603" y="36079"/>
                  </a:lnTo>
                  <a:cubicBezTo>
                    <a:pt x="169953" y="24649"/>
                    <a:pt x="166143" y="10679"/>
                    <a:pt x="154713" y="3059"/>
                  </a:cubicBezTo>
                  <a:cubicBezTo>
                    <a:pt x="143283" y="-3291"/>
                    <a:pt x="129313" y="519"/>
                    <a:pt x="122963" y="11949"/>
                  </a:cubicBezTo>
                  <a:lnTo>
                    <a:pt x="42953" y="150379"/>
                  </a:lnTo>
                  <a:lnTo>
                    <a:pt x="34063" y="166889"/>
                  </a:lnTo>
                  <a:lnTo>
                    <a:pt x="16283" y="196099"/>
                  </a:lnTo>
                  <a:lnTo>
                    <a:pt x="16283" y="245629"/>
                  </a:lnTo>
                  <a:lnTo>
                    <a:pt x="58193" y="220229"/>
                  </a:lnTo>
                  <a:lnTo>
                    <a:pt x="62003" y="213879"/>
                  </a:lnTo>
                  <a:moveTo>
                    <a:pt x="131853" y="25919"/>
                  </a:moveTo>
                  <a:lnTo>
                    <a:pt x="159793" y="41159"/>
                  </a:lnTo>
                  <a:moveTo>
                    <a:pt x="152173" y="55129"/>
                  </a:moveTo>
                  <a:lnTo>
                    <a:pt x="124233" y="39889"/>
                  </a:lnTo>
                </a:path>
              </a:pathLst>
            </a:custGeom>
            <a:noFill/>
            <a:ln w="7620" cap="rnd">
              <a:solidFill>
                <a:schemeClr val="bg1"/>
              </a:solidFill>
              <a:prstDash val="solid"/>
              <a:round/>
            </a:ln>
          </p:spPr>
          <p:txBody>
            <a:bodyPr rtlCol="0" anchor="ctr"/>
            <a:lstStyle/>
            <a:p>
              <a:endParaRPr lang="en-US" dirty="0"/>
            </a:p>
          </p:txBody>
        </p:sp>
        <p:sp>
          <p:nvSpPr>
            <p:cNvPr id="25" name="Freeform 24">
              <a:extLst>
                <a:ext uri="{FF2B5EF4-FFF2-40B4-BE49-F238E27FC236}">
                  <a16:creationId xmlns:a16="http://schemas.microsoft.com/office/drawing/2014/main" id="{0575A834-EA74-CCAA-E1ED-DE9FC93CF515}"/>
                </a:ext>
              </a:extLst>
            </p:cNvPr>
            <p:cNvSpPr/>
            <p:nvPr userDrawn="1"/>
          </p:nvSpPr>
          <p:spPr>
            <a:xfrm>
              <a:off x="6513184" y="6361430"/>
              <a:ext cx="247650" cy="247650"/>
            </a:xfrm>
            <a:custGeom>
              <a:avLst/>
              <a:gdLst>
                <a:gd name="connsiteX0" fmla="*/ 210821 w 247650"/>
                <a:gd name="connsiteY0" fmla="*/ 165100 h 247650"/>
                <a:gd name="connsiteX1" fmla="*/ 247650 w 247650"/>
                <a:gd name="connsiteY1" fmla="*/ 173990 h 247650"/>
                <a:gd name="connsiteX2" fmla="*/ 154940 w 247650"/>
                <a:gd name="connsiteY2" fmla="*/ 210820 h 247650"/>
                <a:gd name="connsiteX3" fmla="*/ 163830 w 247650"/>
                <a:gd name="connsiteY3" fmla="*/ 247650 h 247650"/>
                <a:gd name="connsiteX4" fmla="*/ 182880 w 247650"/>
                <a:gd name="connsiteY4" fmla="*/ 193040 h 247650"/>
                <a:gd name="connsiteX5" fmla="*/ 246380 w 247650"/>
                <a:gd name="connsiteY5" fmla="*/ 247650 h 247650"/>
                <a:gd name="connsiteX6" fmla="*/ 54611 w 247650"/>
                <a:gd name="connsiteY6" fmla="*/ 82550 h 247650"/>
                <a:gd name="connsiteX7" fmla="*/ 26670 w 247650"/>
                <a:gd name="connsiteY7" fmla="*/ 82550 h 247650"/>
                <a:gd name="connsiteX8" fmla="*/ 26670 w 247650"/>
                <a:gd name="connsiteY8" fmla="*/ 0 h 247650"/>
                <a:gd name="connsiteX9" fmla="*/ 54611 w 247650"/>
                <a:gd name="connsiteY9" fmla="*/ 0 h 247650"/>
                <a:gd name="connsiteX10" fmla="*/ 54611 w 247650"/>
                <a:gd name="connsiteY10" fmla="*/ 82550 h 247650"/>
                <a:gd name="connsiteX11" fmla="*/ 171450 w 247650"/>
                <a:gd name="connsiteY11" fmla="*/ 129540 h 247650"/>
                <a:gd name="connsiteX12" fmla="*/ 171450 w 247650"/>
                <a:gd name="connsiteY12" fmla="*/ 181610 h 247650"/>
                <a:gd name="connsiteX13" fmla="*/ 119380 w 247650"/>
                <a:gd name="connsiteY13" fmla="*/ 181610 h 247650"/>
                <a:gd name="connsiteX14" fmla="*/ 200661 w 247650"/>
                <a:gd name="connsiteY14" fmla="*/ 100330 h 247650"/>
                <a:gd name="connsiteX15" fmla="*/ 91440 w 247650"/>
                <a:gd name="connsiteY15" fmla="*/ 210820 h 247650"/>
                <a:gd name="connsiteX16" fmla="*/ 64770 w 247650"/>
                <a:gd name="connsiteY16" fmla="*/ 146050 h 247650"/>
                <a:gd name="connsiteX17" fmla="*/ 135890 w 247650"/>
                <a:gd name="connsiteY17" fmla="*/ 74930 h 247650"/>
                <a:gd name="connsiteX18" fmla="*/ 200661 w 247650"/>
                <a:gd name="connsiteY18" fmla="*/ 100330 h 247650"/>
                <a:gd name="connsiteX19" fmla="*/ 54611 w 247650"/>
                <a:gd name="connsiteY19" fmla="*/ 26670 h 247650"/>
                <a:gd name="connsiteX20" fmla="*/ 71120 w 247650"/>
                <a:gd name="connsiteY20" fmla="*/ 10160 h 247650"/>
                <a:gd name="connsiteX21" fmla="*/ 135890 w 247650"/>
                <a:gd name="connsiteY21" fmla="*/ 74930 h 247650"/>
                <a:gd name="connsiteX22" fmla="*/ 64770 w 247650"/>
                <a:gd name="connsiteY22" fmla="*/ 146050 h 247650"/>
                <a:gd name="connsiteX23" fmla="*/ 0 w 247650"/>
                <a:gd name="connsiteY23" fmla="*/ 81280 h 247650"/>
                <a:gd name="connsiteX24" fmla="*/ 27940 w 247650"/>
                <a:gd name="connsiteY24" fmla="*/ 5334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7650" h="247650">
                  <a:moveTo>
                    <a:pt x="210821" y="165100"/>
                  </a:moveTo>
                  <a:lnTo>
                    <a:pt x="247650" y="173990"/>
                  </a:lnTo>
                  <a:moveTo>
                    <a:pt x="154940" y="210820"/>
                  </a:moveTo>
                  <a:lnTo>
                    <a:pt x="163830" y="247650"/>
                  </a:lnTo>
                  <a:moveTo>
                    <a:pt x="182880" y="193040"/>
                  </a:moveTo>
                  <a:lnTo>
                    <a:pt x="246380" y="247650"/>
                  </a:lnTo>
                  <a:moveTo>
                    <a:pt x="54611" y="82550"/>
                  </a:moveTo>
                  <a:lnTo>
                    <a:pt x="26670" y="82550"/>
                  </a:lnTo>
                  <a:lnTo>
                    <a:pt x="26670" y="0"/>
                  </a:lnTo>
                  <a:lnTo>
                    <a:pt x="54611" y="0"/>
                  </a:lnTo>
                  <a:lnTo>
                    <a:pt x="54611" y="82550"/>
                  </a:lnTo>
                  <a:close/>
                  <a:moveTo>
                    <a:pt x="171450" y="129540"/>
                  </a:moveTo>
                  <a:cubicBezTo>
                    <a:pt x="185421" y="143510"/>
                    <a:pt x="185421" y="166370"/>
                    <a:pt x="171450" y="181610"/>
                  </a:cubicBezTo>
                  <a:cubicBezTo>
                    <a:pt x="157480" y="195580"/>
                    <a:pt x="134620" y="195580"/>
                    <a:pt x="119380" y="181610"/>
                  </a:cubicBezTo>
                  <a:moveTo>
                    <a:pt x="200661" y="100330"/>
                  </a:moveTo>
                  <a:lnTo>
                    <a:pt x="91440" y="210820"/>
                  </a:lnTo>
                  <a:lnTo>
                    <a:pt x="64770" y="146050"/>
                  </a:lnTo>
                  <a:lnTo>
                    <a:pt x="135890" y="74930"/>
                  </a:lnTo>
                  <a:lnTo>
                    <a:pt x="200661" y="100330"/>
                  </a:lnTo>
                  <a:close/>
                  <a:moveTo>
                    <a:pt x="54611" y="26670"/>
                  </a:moveTo>
                  <a:lnTo>
                    <a:pt x="71120" y="10160"/>
                  </a:lnTo>
                  <a:lnTo>
                    <a:pt x="135890" y="74930"/>
                  </a:lnTo>
                  <a:lnTo>
                    <a:pt x="64770" y="146050"/>
                  </a:lnTo>
                  <a:lnTo>
                    <a:pt x="0" y="81280"/>
                  </a:lnTo>
                  <a:lnTo>
                    <a:pt x="27940" y="53340"/>
                  </a:lnTo>
                </a:path>
              </a:pathLst>
            </a:custGeom>
            <a:noFill/>
            <a:ln w="7620" cap="rnd">
              <a:solidFill>
                <a:schemeClr val="bg1"/>
              </a:solidFill>
              <a:prstDash val="solid"/>
              <a:round/>
            </a:ln>
          </p:spPr>
          <p:txBody>
            <a:bodyPr rtlCol="0" anchor="ctr"/>
            <a:lstStyle/>
            <a:p>
              <a:endParaRPr lang="en-US" dirty="0"/>
            </a:p>
          </p:txBody>
        </p:sp>
        <p:sp>
          <p:nvSpPr>
            <p:cNvPr id="26" name="Freeform 25">
              <a:extLst>
                <a:ext uri="{FF2B5EF4-FFF2-40B4-BE49-F238E27FC236}">
                  <a16:creationId xmlns:a16="http://schemas.microsoft.com/office/drawing/2014/main" id="{F246E335-B078-C9B0-559D-9C1F74A64CC3}"/>
                </a:ext>
              </a:extLst>
            </p:cNvPr>
            <p:cNvSpPr/>
            <p:nvPr userDrawn="1"/>
          </p:nvSpPr>
          <p:spPr>
            <a:xfrm>
              <a:off x="8242925" y="6357611"/>
              <a:ext cx="205740" cy="254955"/>
            </a:xfrm>
            <a:custGeom>
              <a:avLst/>
              <a:gdLst>
                <a:gd name="connsiteX0" fmla="*/ 0 w 205740"/>
                <a:gd name="connsiteY0" fmla="*/ 29220 h 254955"/>
                <a:gd name="connsiteX1" fmla="*/ 12700 w 205740"/>
                <a:gd name="connsiteY1" fmla="*/ 12710 h 254955"/>
                <a:gd name="connsiteX2" fmla="*/ 41910 w 205740"/>
                <a:gd name="connsiteY2" fmla="*/ 1280 h 254955"/>
                <a:gd name="connsiteX3" fmla="*/ 64770 w 205740"/>
                <a:gd name="connsiteY3" fmla="*/ 11440 h 254955"/>
                <a:gd name="connsiteX4" fmla="*/ 76200 w 205740"/>
                <a:gd name="connsiteY4" fmla="*/ 54620 h 254955"/>
                <a:gd name="connsiteX5" fmla="*/ 55880 w 205740"/>
                <a:gd name="connsiteY5" fmla="*/ 71130 h 254955"/>
                <a:gd name="connsiteX6" fmla="*/ 50800 w 205740"/>
                <a:gd name="connsiteY6" fmla="*/ 83830 h 254955"/>
                <a:gd name="connsiteX7" fmla="*/ 110490 w 205740"/>
                <a:gd name="connsiteY7" fmla="*/ 184160 h 254955"/>
                <a:gd name="connsiteX8" fmla="*/ 124460 w 205740"/>
                <a:gd name="connsiteY8" fmla="*/ 185430 h 254955"/>
                <a:gd name="connsiteX9" fmla="*/ 149860 w 205740"/>
                <a:gd name="connsiteY9" fmla="*/ 176540 h 254955"/>
                <a:gd name="connsiteX10" fmla="*/ 181610 w 205740"/>
                <a:gd name="connsiteY10" fmla="*/ 207020 h 254955"/>
                <a:gd name="connsiteX11" fmla="*/ 180340 w 205740"/>
                <a:gd name="connsiteY11" fmla="*/ 231150 h 254955"/>
                <a:gd name="connsiteX12" fmla="*/ 156210 w 205740"/>
                <a:gd name="connsiteY12" fmla="*/ 250200 h 254955"/>
                <a:gd name="connsiteX13" fmla="*/ 135890 w 205740"/>
                <a:gd name="connsiteY13" fmla="*/ 252740 h 254955"/>
                <a:gd name="connsiteX14" fmla="*/ 34290 w 205740"/>
                <a:gd name="connsiteY14" fmla="*/ 158760 h 254955"/>
                <a:gd name="connsiteX15" fmla="*/ 1270 w 205740"/>
                <a:gd name="connsiteY15" fmla="*/ 26680 h 254955"/>
                <a:gd name="connsiteX16" fmla="*/ 194310 w 205740"/>
                <a:gd name="connsiteY16" fmla="*/ 59700 h 254955"/>
                <a:gd name="connsiteX17" fmla="*/ 177800 w 205740"/>
                <a:gd name="connsiteY17" fmla="*/ 59700 h 254955"/>
                <a:gd name="connsiteX18" fmla="*/ 177800 w 205740"/>
                <a:gd name="connsiteY18" fmla="*/ 43190 h 254955"/>
                <a:gd name="connsiteX19" fmla="*/ 127000 w 205740"/>
                <a:gd name="connsiteY19" fmla="*/ 124470 h 254955"/>
                <a:gd name="connsiteX20" fmla="*/ 127000 w 205740"/>
                <a:gd name="connsiteY20" fmla="*/ 107960 h 254955"/>
                <a:gd name="connsiteX21" fmla="*/ 110490 w 205740"/>
                <a:gd name="connsiteY21" fmla="*/ 107960 h 254955"/>
                <a:gd name="connsiteX22" fmla="*/ 177800 w 205740"/>
                <a:gd name="connsiteY22" fmla="*/ 124470 h 254955"/>
                <a:gd name="connsiteX23" fmla="*/ 177800 w 205740"/>
                <a:gd name="connsiteY23" fmla="*/ 107960 h 254955"/>
                <a:gd name="connsiteX24" fmla="*/ 194310 w 205740"/>
                <a:gd name="connsiteY24" fmla="*/ 107960 h 254955"/>
                <a:gd name="connsiteX25" fmla="*/ 110490 w 205740"/>
                <a:gd name="connsiteY25" fmla="*/ 59700 h 254955"/>
                <a:gd name="connsiteX26" fmla="*/ 127000 w 205740"/>
                <a:gd name="connsiteY26" fmla="*/ 59700 h 254955"/>
                <a:gd name="connsiteX27" fmla="*/ 127000 w 205740"/>
                <a:gd name="connsiteY27" fmla="*/ 43190 h 254955"/>
                <a:gd name="connsiteX28" fmla="*/ 156210 w 205740"/>
                <a:gd name="connsiteY28" fmla="*/ 80020 h 254955"/>
                <a:gd name="connsiteX29" fmla="*/ 189230 w 205740"/>
                <a:gd name="connsiteY29" fmla="*/ 47000 h 254955"/>
                <a:gd name="connsiteX30" fmla="*/ 114300 w 205740"/>
                <a:gd name="connsiteY30" fmla="*/ 120660 h 254955"/>
                <a:gd name="connsiteX31" fmla="*/ 147320 w 205740"/>
                <a:gd name="connsiteY31" fmla="*/ 87640 h 254955"/>
                <a:gd name="connsiteX32" fmla="*/ 156210 w 205740"/>
                <a:gd name="connsiteY32" fmla="*/ 87640 h 254955"/>
                <a:gd name="connsiteX33" fmla="*/ 189230 w 205740"/>
                <a:gd name="connsiteY33" fmla="*/ 120660 h 254955"/>
                <a:gd name="connsiteX34" fmla="*/ 114300 w 205740"/>
                <a:gd name="connsiteY34" fmla="*/ 47000 h 254955"/>
                <a:gd name="connsiteX35" fmla="*/ 147320 w 205740"/>
                <a:gd name="connsiteY35" fmla="*/ 80020 h 254955"/>
                <a:gd name="connsiteX36" fmla="*/ 199390 w 205740"/>
                <a:gd name="connsiteY36" fmla="*/ 95260 h 254955"/>
                <a:gd name="connsiteX37" fmla="*/ 187960 w 205740"/>
                <a:gd name="connsiteY37" fmla="*/ 83830 h 254955"/>
                <a:gd name="connsiteX38" fmla="*/ 199390 w 205740"/>
                <a:gd name="connsiteY38" fmla="*/ 72400 h 254955"/>
                <a:gd name="connsiteX39" fmla="*/ 105410 w 205740"/>
                <a:gd name="connsiteY39" fmla="*/ 95260 h 254955"/>
                <a:gd name="connsiteX40" fmla="*/ 116840 w 205740"/>
                <a:gd name="connsiteY40" fmla="*/ 83830 h 254955"/>
                <a:gd name="connsiteX41" fmla="*/ 105410 w 205740"/>
                <a:gd name="connsiteY41" fmla="*/ 72400 h 254955"/>
                <a:gd name="connsiteX42" fmla="*/ 140970 w 205740"/>
                <a:gd name="connsiteY42" fmla="*/ 130820 h 254955"/>
                <a:gd name="connsiteX43" fmla="*/ 152400 w 205740"/>
                <a:gd name="connsiteY43" fmla="*/ 119390 h 254955"/>
                <a:gd name="connsiteX44" fmla="*/ 163830 w 205740"/>
                <a:gd name="connsiteY44" fmla="*/ 130820 h 254955"/>
                <a:gd name="connsiteX45" fmla="*/ 140970 w 205740"/>
                <a:gd name="connsiteY45" fmla="*/ 36840 h 254955"/>
                <a:gd name="connsiteX46" fmla="*/ 152400 w 205740"/>
                <a:gd name="connsiteY46" fmla="*/ 48270 h 254955"/>
                <a:gd name="connsiteX47" fmla="*/ 163830 w 205740"/>
                <a:gd name="connsiteY47" fmla="*/ 36840 h 254955"/>
                <a:gd name="connsiteX48" fmla="*/ 158750 w 205740"/>
                <a:gd name="connsiteY48" fmla="*/ 83830 h 254955"/>
                <a:gd name="connsiteX49" fmla="*/ 205740 w 205740"/>
                <a:gd name="connsiteY49" fmla="*/ 83830 h 254955"/>
                <a:gd name="connsiteX50" fmla="*/ 99060 w 205740"/>
                <a:gd name="connsiteY50" fmla="*/ 83830 h 254955"/>
                <a:gd name="connsiteX51" fmla="*/ 146050 w 205740"/>
                <a:gd name="connsiteY51" fmla="*/ 83830 h 254955"/>
                <a:gd name="connsiteX52" fmla="*/ 152400 w 205740"/>
                <a:gd name="connsiteY52" fmla="*/ 90180 h 254955"/>
                <a:gd name="connsiteX53" fmla="*/ 152400 w 205740"/>
                <a:gd name="connsiteY53" fmla="*/ 137170 h 254955"/>
                <a:gd name="connsiteX54" fmla="*/ 152400 w 205740"/>
                <a:gd name="connsiteY54" fmla="*/ 31760 h 254955"/>
                <a:gd name="connsiteX55" fmla="*/ 152400 w 205740"/>
                <a:gd name="connsiteY55" fmla="*/ 78750 h 254955"/>
                <a:gd name="connsiteX56" fmla="*/ 158750 w 205740"/>
                <a:gd name="connsiteY56" fmla="*/ 83830 h 254955"/>
                <a:gd name="connsiteX57" fmla="*/ 152400 w 205740"/>
                <a:gd name="connsiteY57" fmla="*/ 90180 h 254955"/>
                <a:gd name="connsiteX58" fmla="*/ 146050 w 205740"/>
                <a:gd name="connsiteY58" fmla="*/ 83830 h 254955"/>
                <a:gd name="connsiteX59" fmla="*/ 152400 w 205740"/>
                <a:gd name="connsiteY59" fmla="*/ 77480 h 254955"/>
                <a:gd name="connsiteX60" fmla="*/ 158750 w 205740"/>
                <a:gd name="connsiteY60" fmla="*/ 83830 h 254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05740" h="254955">
                  <a:moveTo>
                    <a:pt x="0" y="29220"/>
                  </a:moveTo>
                  <a:cubicBezTo>
                    <a:pt x="0" y="21600"/>
                    <a:pt x="6350" y="15250"/>
                    <a:pt x="12700" y="12710"/>
                  </a:cubicBezTo>
                  <a:lnTo>
                    <a:pt x="41910" y="1280"/>
                  </a:lnTo>
                  <a:cubicBezTo>
                    <a:pt x="50800" y="-2530"/>
                    <a:pt x="60960" y="2550"/>
                    <a:pt x="64770" y="11440"/>
                  </a:cubicBezTo>
                  <a:lnTo>
                    <a:pt x="76200" y="54620"/>
                  </a:lnTo>
                  <a:lnTo>
                    <a:pt x="55880" y="71130"/>
                  </a:lnTo>
                  <a:cubicBezTo>
                    <a:pt x="52070" y="74940"/>
                    <a:pt x="49530" y="78750"/>
                    <a:pt x="50800" y="83830"/>
                  </a:cubicBezTo>
                  <a:cubicBezTo>
                    <a:pt x="57150" y="128280"/>
                    <a:pt x="76200" y="162570"/>
                    <a:pt x="110490" y="184160"/>
                  </a:cubicBezTo>
                  <a:cubicBezTo>
                    <a:pt x="114300" y="186700"/>
                    <a:pt x="119380" y="187970"/>
                    <a:pt x="124460" y="185430"/>
                  </a:cubicBezTo>
                  <a:lnTo>
                    <a:pt x="149860" y="176540"/>
                  </a:lnTo>
                  <a:lnTo>
                    <a:pt x="181610" y="207020"/>
                  </a:lnTo>
                  <a:cubicBezTo>
                    <a:pt x="187960" y="213370"/>
                    <a:pt x="187960" y="224800"/>
                    <a:pt x="180340" y="231150"/>
                  </a:cubicBezTo>
                  <a:lnTo>
                    <a:pt x="156210" y="250200"/>
                  </a:lnTo>
                  <a:cubicBezTo>
                    <a:pt x="149860" y="255280"/>
                    <a:pt x="142240" y="256550"/>
                    <a:pt x="135890" y="252740"/>
                  </a:cubicBezTo>
                  <a:cubicBezTo>
                    <a:pt x="111760" y="243850"/>
                    <a:pt x="66040" y="212100"/>
                    <a:pt x="34290" y="158760"/>
                  </a:cubicBezTo>
                  <a:cubicBezTo>
                    <a:pt x="2540" y="105420"/>
                    <a:pt x="-1270" y="50810"/>
                    <a:pt x="1270" y="26680"/>
                  </a:cubicBezTo>
                  <a:close/>
                  <a:moveTo>
                    <a:pt x="194310" y="59700"/>
                  </a:moveTo>
                  <a:lnTo>
                    <a:pt x="177800" y="59700"/>
                  </a:lnTo>
                  <a:lnTo>
                    <a:pt x="177800" y="43190"/>
                  </a:lnTo>
                  <a:moveTo>
                    <a:pt x="127000" y="124470"/>
                  </a:moveTo>
                  <a:lnTo>
                    <a:pt x="127000" y="107960"/>
                  </a:lnTo>
                  <a:lnTo>
                    <a:pt x="110490" y="107960"/>
                  </a:lnTo>
                  <a:moveTo>
                    <a:pt x="177800" y="124470"/>
                  </a:moveTo>
                  <a:lnTo>
                    <a:pt x="177800" y="107960"/>
                  </a:lnTo>
                  <a:lnTo>
                    <a:pt x="194310" y="107960"/>
                  </a:lnTo>
                  <a:moveTo>
                    <a:pt x="110490" y="59700"/>
                  </a:moveTo>
                  <a:lnTo>
                    <a:pt x="127000" y="59700"/>
                  </a:lnTo>
                  <a:lnTo>
                    <a:pt x="127000" y="43190"/>
                  </a:lnTo>
                  <a:moveTo>
                    <a:pt x="156210" y="80020"/>
                  </a:moveTo>
                  <a:lnTo>
                    <a:pt x="189230" y="47000"/>
                  </a:lnTo>
                  <a:moveTo>
                    <a:pt x="114300" y="120660"/>
                  </a:moveTo>
                  <a:lnTo>
                    <a:pt x="147320" y="87640"/>
                  </a:lnTo>
                  <a:moveTo>
                    <a:pt x="156210" y="87640"/>
                  </a:moveTo>
                  <a:lnTo>
                    <a:pt x="189230" y="120660"/>
                  </a:lnTo>
                  <a:moveTo>
                    <a:pt x="114300" y="47000"/>
                  </a:moveTo>
                  <a:lnTo>
                    <a:pt x="147320" y="80020"/>
                  </a:lnTo>
                  <a:moveTo>
                    <a:pt x="199390" y="95260"/>
                  </a:moveTo>
                  <a:lnTo>
                    <a:pt x="187960" y="83830"/>
                  </a:lnTo>
                  <a:lnTo>
                    <a:pt x="199390" y="72400"/>
                  </a:lnTo>
                  <a:moveTo>
                    <a:pt x="105410" y="95260"/>
                  </a:moveTo>
                  <a:lnTo>
                    <a:pt x="116840" y="83830"/>
                  </a:lnTo>
                  <a:lnTo>
                    <a:pt x="105410" y="72400"/>
                  </a:lnTo>
                  <a:moveTo>
                    <a:pt x="140970" y="130820"/>
                  </a:moveTo>
                  <a:lnTo>
                    <a:pt x="152400" y="119390"/>
                  </a:lnTo>
                  <a:lnTo>
                    <a:pt x="163830" y="130820"/>
                  </a:lnTo>
                  <a:moveTo>
                    <a:pt x="140970" y="36840"/>
                  </a:moveTo>
                  <a:lnTo>
                    <a:pt x="152400" y="48270"/>
                  </a:lnTo>
                  <a:lnTo>
                    <a:pt x="163830" y="36840"/>
                  </a:lnTo>
                  <a:moveTo>
                    <a:pt x="158750" y="83830"/>
                  </a:moveTo>
                  <a:lnTo>
                    <a:pt x="205740" y="83830"/>
                  </a:lnTo>
                  <a:moveTo>
                    <a:pt x="99060" y="83830"/>
                  </a:moveTo>
                  <a:lnTo>
                    <a:pt x="146050" y="83830"/>
                  </a:lnTo>
                  <a:moveTo>
                    <a:pt x="152400" y="90180"/>
                  </a:moveTo>
                  <a:lnTo>
                    <a:pt x="152400" y="137170"/>
                  </a:lnTo>
                  <a:moveTo>
                    <a:pt x="152400" y="31760"/>
                  </a:moveTo>
                  <a:lnTo>
                    <a:pt x="152400" y="78750"/>
                  </a:lnTo>
                  <a:moveTo>
                    <a:pt x="158750" y="83830"/>
                  </a:moveTo>
                  <a:cubicBezTo>
                    <a:pt x="158750" y="87640"/>
                    <a:pt x="156210" y="90180"/>
                    <a:pt x="152400" y="90180"/>
                  </a:cubicBezTo>
                  <a:cubicBezTo>
                    <a:pt x="148590" y="90180"/>
                    <a:pt x="146050" y="87640"/>
                    <a:pt x="146050" y="83830"/>
                  </a:cubicBezTo>
                  <a:cubicBezTo>
                    <a:pt x="146050" y="80020"/>
                    <a:pt x="148590" y="77480"/>
                    <a:pt x="152400" y="77480"/>
                  </a:cubicBezTo>
                  <a:cubicBezTo>
                    <a:pt x="156210" y="77480"/>
                    <a:pt x="158750" y="80020"/>
                    <a:pt x="158750" y="83830"/>
                  </a:cubicBezTo>
                  <a:close/>
                </a:path>
              </a:pathLst>
            </a:custGeom>
            <a:noFill/>
            <a:ln w="7620" cap="rnd">
              <a:solidFill>
                <a:schemeClr val="bg1"/>
              </a:solidFill>
              <a:prstDash val="solid"/>
              <a:round/>
            </a:ln>
          </p:spPr>
          <p:txBody>
            <a:bodyPr rtlCol="0" anchor="ctr"/>
            <a:lstStyle/>
            <a:p>
              <a:endParaRPr lang="en-US" dirty="0"/>
            </a:p>
          </p:txBody>
        </p:sp>
        <p:sp>
          <p:nvSpPr>
            <p:cNvPr id="27" name="Freeform 26">
              <a:extLst>
                <a:ext uri="{FF2B5EF4-FFF2-40B4-BE49-F238E27FC236}">
                  <a16:creationId xmlns:a16="http://schemas.microsoft.com/office/drawing/2014/main" id="{2B5FD590-95EB-179B-11BF-1772F0BDB32C}"/>
                </a:ext>
              </a:extLst>
            </p:cNvPr>
            <p:cNvSpPr/>
            <p:nvPr userDrawn="1"/>
          </p:nvSpPr>
          <p:spPr>
            <a:xfrm>
              <a:off x="9338935" y="6385560"/>
              <a:ext cx="290142" cy="199390"/>
            </a:xfrm>
            <a:custGeom>
              <a:avLst/>
              <a:gdLst>
                <a:gd name="connsiteX0" fmla="*/ 193040 w 290142"/>
                <a:gd name="connsiteY0" fmla="*/ 10160 h 199390"/>
                <a:gd name="connsiteX1" fmla="*/ 204471 w 290142"/>
                <a:gd name="connsiteY1" fmla="*/ 36830 h 199390"/>
                <a:gd name="connsiteX2" fmla="*/ 175261 w 290142"/>
                <a:gd name="connsiteY2" fmla="*/ 36830 h 199390"/>
                <a:gd name="connsiteX3" fmla="*/ 96520 w 290142"/>
                <a:gd name="connsiteY3" fmla="*/ 36830 h 199390"/>
                <a:gd name="connsiteX4" fmla="*/ 96520 w 290142"/>
                <a:gd name="connsiteY4" fmla="*/ 36830 h 199390"/>
                <a:gd name="connsiteX5" fmla="*/ 199390 w 290142"/>
                <a:gd name="connsiteY5" fmla="*/ 33020 h 199390"/>
                <a:gd name="connsiteX6" fmla="*/ 12700 w 290142"/>
                <a:gd name="connsiteY6" fmla="*/ 63500 h 199390"/>
                <a:gd name="connsiteX7" fmla="*/ 45720 w 290142"/>
                <a:gd name="connsiteY7" fmla="*/ 63500 h 199390"/>
                <a:gd name="connsiteX8" fmla="*/ 33020 w 290142"/>
                <a:gd name="connsiteY8" fmla="*/ 90170 h 199390"/>
                <a:gd name="connsiteX9" fmla="*/ 45720 w 290142"/>
                <a:gd name="connsiteY9" fmla="*/ 77470 h 199390"/>
                <a:gd name="connsiteX10" fmla="*/ 45720 w 290142"/>
                <a:gd name="connsiteY10" fmla="*/ 63500 h 199390"/>
                <a:gd name="connsiteX11" fmla="*/ 53340 w 290142"/>
                <a:gd name="connsiteY11" fmla="*/ 44450 h 199390"/>
                <a:gd name="connsiteX12" fmla="*/ 58420 w 290142"/>
                <a:gd name="connsiteY12" fmla="*/ 29210 h 199390"/>
                <a:gd name="connsiteX13" fmla="*/ 29211 w 290142"/>
                <a:gd name="connsiteY13" fmla="*/ 0 h 199390"/>
                <a:gd name="connsiteX14" fmla="*/ 0 w 290142"/>
                <a:gd name="connsiteY14" fmla="*/ 29210 h 199390"/>
                <a:gd name="connsiteX15" fmla="*/ 5080 w 290142"/>
                <a:gd name="connsiteY15" fmla="*/ 44450 h 199390"/>
                <a:gd name="connsiteX16" fmla="*/ 12700 w 290142"/>
                <a:gd name="connsiteY16" fmla="*/ 63500 h 199390"/>
                <a:gd name="connsiteX17" fmla="*/ 12700 w 290142"/>
                <a:gd name="connsiteY17" fmla="*/ 77470 h 199390"/>
                <a:gd name="connsiteX18" fmla="*/ 25400 w 290142"/>
                <a:gd name="connsiteY18" fmla="*/ 90170 h 199390"/>
                <a:gd name="connsiteX19" fmla="*/ 34290 w 290142"/>
                <a:gd name="connsiteY19" fmla="*/ 90170 h 199390"/>
                <a:gd name="connsiteX20" fmla="*/ 285750 w 290142"/>
                <a:gd name="connsiteY20" fmla="*/ 128270 h 199390"/>
                <a:gd name="connsiteX21" fmla="*/ 275590 w 290142"/>
                <a:gd name="connsiteY21" fmla="*/ 167640 h 199390"/>
                <a:gd name="connsiteX22" fmla="*/ 279400 w 290142"/>
                <a:gd name="connsiteY22" fmla="*/ 193040 h 199390"/>
                <a:gd name="connsiteX23" fmla="*/ 273050 w 290142"/>
                <a:gd name="connsiteY23" fmla="*/ 199390 h 199390"/>
                <a:gd name="connsiteX24" fmla="*/ 228600 w 290142"/>
                <a:gd name="connsiteY24" fmla="*/ 199390 h 199390"/>
                <a:gd name="connsiteX25" fmla="*/ 222250 w 290142"/>
                <a:gd name="connsiteY25" fmla="*/ 193040 h 199390"/>
                <a:gd name="connsiteX26" fmla="*/ 222250 w 290142"/>
                <a:gd name="connsiteY26" fmla="*/ 184150 h 199390"/>
                <a:gd name="connsiteX27" fmla="*/ 215900 w 290142"/>
                <a:gd name="connsiteY27" fmla="*/ 177800 h 199390"/>
                <a:gd name="connsiteX28" fmla="*/ 205740 w 290142"/>
                <a:gd name="connsiteY28" fmla="*/ 177800 h 199390"/>
                <a:gd name="connsiteX29" fmla="*/ 187961 w 290142"/>
                <a:gd name="connsiteY29" fmla="*/ 162560 h 199390"/>
                <a:gd name="connsiteX30" fmla="*/ 187961 w 290142"/>
                <a:gd name="connsiteY30" fmla="*/ 149860 h 199390"/>
                <a:gd name="connsiteX31" fmla="*/ 184150 w 290142"/>
                <a:gd name="connsiteY31" fmla="*/ 143510 h 199390"/>
                <a:gd name="connsiteX32" fmla="*/ 180340 w 290142"/>
                <a:gd name="connsiteY32" fmla="*/ 143510 h 199390"/>
                <a:gd name="connsiteX33" fmla="*/ 172721 w 290142"/>
                <a:gd name="connsiteY33" fmla="*/ 130810 h 199390"/>
                <a:gd name="connsiteX34" fmla="*/ 180340 w 290142"/>
                <a:gd name="connsiteY34" fmla="*/ 116840 h 199390"/>
                <a:gd name="connsiteX35" fmla="*/ 180340 w 290142"/>
                <a:gd name="connsiteY35" fmla="*/ 101600 h 199390"/>
                <a:gd name="connsiteX36" fmla="*/ 180340 w 290142"/>
                <a:gd name="connsiteY36" fmla="*/ 99060 h 199390"/>
                <a:gd name="connsiteX37" fmla="*/ 240030 w 290142"/>
                <a:gd name="connsiteY37" fmla="*/ 52070 h 199390"/>
                <a:gd name="connsiteX38" fmla="*/ 252730 w 290142"/>
                <a:gd name="connsiteY38" fmla="*/ 53340 h 199390"/>
                <a:gd name="connsiteX39" fmla="*/ 254000 w 290142"/>
                <a:gd name="connsiteY39" fmla="*/ 53340 h 199390"/>
                <a:gd name="connsiteX40" fmla="*/ 289561 w 290142"/>
                <a:gd name="connsiteY40" fmla="*/ 107950 h 199390"/>
                <a:gd name="connsiteX41" fmla="*/ 284480 w 290142"/>
                <a:gd name="connsiteY41" fmla="*/ 124460 h 199390"/>
                <a:gd name="connsiteX42" fmla="*/ 20320 w 290142"/>
                <a:gd name="connsiteY42" fmla="*/ 106680 h 199390"/>
                <a:gd name="connsiteX43" fmla="*/ 29211 w 290142"/>
                <a:gd name="connsiteY43" fmla="*/ 128270 h 199390"/>
                <a:gd name="connsiteX44" fmla="*/ 39370 w 290142"/>
                <a:gd name="connsiteY44" fmla="*/ 167640 h 199390"/>
                <a:gd name="connsiteX45" fmla="*/ 35561 w 290142"/>
                <a:gd name="connsiteY45" fmla="*/ 193040 h 199390"/>
                <a:gd name="connsiteX46" fmla="*/ 41911 w 290142"/>
                <a:gd name="connsiteY46" fmla="*/ 199390 h 199390"/>
                <a:gd name="connsiteX47" fmla="*/ 86361 w 290142"/>
                <a:gd name="connsiteY47" fmla="*/ 199390 h 199390"/>
                <a:gd name="connsiteX48" fmla="*/ 92711 w 290142"/>
                <a:gd name="connsiteY48" fmla="*/ 193040 h 199390"/>
                <a:gd name="connsiteX49" fmla="*/ 92711 w 290142"/>
                <a:gd name="connsiteY49" fmla="*/ 184150 h 199390"/>
                <a:gd name="connsiteX50" fmla="*/ 99061 w 290142"/>
                <a:gd name="connsiteY50" fmla="*/ 177800 h 199390"/>
                <a:gd name="connsiteX51" fmla="*/ 109220 w 290142"/>
                <a:gd name="connsiteY51" fmla="*/ 177800 h 199390"/>
                <a:gd name="connsiteX52" fmla="*/ 127000 w 290142"/>
                <a:gd name="connsiteY52" fmla="*/ 162560 h 199390"/>
                <a:gd name="connsiteX53" fmla="*/ 127000 w 290142"/>
                <a:gd name="connsiteY53" fmla="*/ 149860 h 199390"/>
                <a:gd name="connsiteX54" fmla="*/ 130811 w 290142"/>
                <a:gd name="connsiteY54" fmla="*/ 143510 h 199390"/>
                <a:gd name="connsiteX55" fmla="*/ 134620 w 290142"/>
                <a:gd name="connsiteY55" fmla="*/ 143510 h 199390"/>
                <a:gd name="connsiteX56" fmla="*/ 142240 w 290142"/>
                <a:gd name="connsiteY56" fmla="*/ 130810 h 199390"/>
                <a:gd name="connsiteX57" fmla="*/ 134620 w 290142"/>
                <a:gd name="connsiteY57" fmla="*/ 116840 h 199390"/>
                <a:gd name="connsiteX58" fmla="*/ 134620 w 290142"/>
                <a:gd name="connsiteY58" fmla="*/ 101600 h 199390"/>
                <a:gd name="connsiteX59" fmla="*/ 134620 w 290142"/>
                <a:gd name="connsiteY59" fmla="*/ 99060 h 199390"/>
                <a:gd name="connsiteX60" fmla="*/ 74930 w 290142"/>
                <a:gd name="connsiteY60" fmla="*/ 52070 h 199390"/>
                <a:gd name="connsiteX61" fmla="*/ 62230 w 290142"/>
                <a:gd name="connsiteY61" fmla="*/ 53340 h 1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90142" h="199390">
                  <a:moveTo>
                    <a:pt x="193040" y="10160"/>
                  </a:moveTo>
                  <a:lnTo>
                    <a:pt x="204471" y="36830"/>
                  </a:lnTo>
                  <a:lnTo>
                    <a:pt x="175261" y="36830"/>
                  </a:lnTo>
                  <a:moveTo>
                    <a:pt x="96520" y="36830"/>
                  </a:moveTo>
                  <a:lnTo>
                    <a:pt x="96520" y="36830"/>
                  </a:lnTo>
                  <a:cubicBezTo>
                    <a:pt x="127000" y="16510"/>
                    <a:pt x="166371" y="15240"/>
                    <a:pt x="199390" y="33020"/>
                  </a:cubicBezTo>
                  <a:moveTo>
                    <a:pt x="12700" y="63500"/>
                  </a:moveTo>
                  <a:lnTo>
                    <a:pt x="45720" y="63500"/>
                  </a:lnTo>
                  <a:moveTo>
                    <a:pt x="33020" y="90170"/>
                  </a:moveTo>
                  <a:cubicBezTo>
                    <a:pt x="39370" y="90170"/>
                    <a:pt x="45720" y="85090"/>
                    <a:pt x="45720" y="77470"/>
                  </a:cubicBezTo>
                  <a:lnTo>
                    <a:pt x="45720" y="63500"/>
                  </a:lnTo>
                  <a:cubicBezTo>
                    <a:pt x="45720" y="57150"/>
                    <a:pt x="49530" y="49530"/>
                    <a:pt x="53340" y="44450"/>
                  </a:cubicBezTo>
                  <a:cubicBezTo>
                    <a:pt x="55880" y="39370"/>
                    <a:pt x="58420" y="34290"/>
                    <a:pt x="58420" y="29210"/>
                  </a:cubicBezTo>
                  <a:cubicBezTo>
                    <a:pt x="58420" y="12700"/>
                    <a:pt x="45720" y="0"/>
                    <a:pt x="29211" y="0"/>
                  </a:cubicBezTo>
                  <a:cubicBezTo>
                    <a:pt x="12700" y="0"/>
                    <a:pt x="0" y="12700"/>
                    <a:pt x="0" y="29210"/>
                  </a:cubicBezTo>
                  <a:cubicBezTo>
                    <a:pt x="0" y="45720"/>
                    <a:pt x="1270" y="40640"/>
                    <a:pt x="5080" y="44450"/>
                  </a:cubicBezTo>
                  <a:cubicBezTo>
                    <a:pt x="8890" y="50800"/>
                    <a:pt x="12700" y="57150"/>
                    <a:pt x="12700" y="63500"/>
                  </a:cubicBezTo>
                  <a:lnTo>
                    <a:pt x="12700" y="77470"/>
                  </a:lnTo>
                  <a:cubicBezTo>
                    <a:pt x="12700" y="83820"/>
                    <a:pt x="17780" y="90170"/>
                    <a:pt x="25400" y="90170"/>
                  </a:cubicBezTo>
                  <a:lnTo>
                    <a:pt x="34290" y="90170"/>
                  </a:lnTo>
                  <a:close/>
                  <a:moveTo>
                    <a:pt x="285750" y="128270"/>
                  </a:moveTo>
                  <a:cubicBezTo>
                    <a:pt x="278130" y="143510"/>
                    <a:pt x="273050" y="153670"/>
                    <a:pt x="275590" y="167640"/>
                  </a:cubicBezTo>
                  <a:lnTo>
                    <a:pt x="279400" y="193040"/>
                  </a:lnTo>
                  <a:cubicBezTo>
                    <a:pt x="279400" y="196850"/>
                    <a:pt x="276861" y="199390"/>
                    <a:pt x="273050" y="199390"/>
                  </a:cubicBezTo>
                  <a:lnTo>
                    <a:pt x="228600" y="199390"/>
                  </a:lnTo>
                  <a:cubicBezTo>
                    <a:pt x="224790" y="199390"/>
                    <a:pt x="222250" y="196850"/>
                    <a:pt x="222250" y="193040"/>
                  </a:cubicBezTo>
                  <a:lnTo>
                    <a:pt x="222250" y="184150"/>
                  </a:lnTo>
                  <a:cubicBezTo>
                    <a:pt x="222250" y="180340"/>
                    <a:pt x="218440" y="177800"/>
                    <a:pt x="215900" y="177800"/>
                  </a:cubicBezTo>
                  <a:lnTo>
                    <a:pt x="205740" y="177800"/>
                  </a:lnTo>
                  <a:cubicBezTo>
                    <a:pt x="195580" y="180340"/>
                    <a:pt x="187961" y="172720"/>
                    <a:pt x="187961" y="162560"/>
                  </a:cubicBezTo>
                  <a:lnTo>
                    <a:pt x="187961" y="149860"/>
                  </a:lnTo>
                  <a:cubicBezTo>
                    <a:pt x="187961" y="146050"/>
                    <a:pt x="187961" y="143510"/>
                    <a:pt x="184150" y="143510"/>
                  </a:cubicBezTo>
                  <a:lnTo>
                    <a:pt x="180340" y="143510"/>
                  </a:lnTo>
                  <a:cubicBezTo>
                    <a:pt x="173990" y="143510"/>
                    <a:pt x="170180" y="137160"/>
                    <a:pt x="172721" y="130810"/>
                  </a:cubicBezTo>
                  <a:lnTo>
                    <a:pt x="180340" y="116840"/>
                  </a:lnTo>
                  <a:cubicBezTo>
                    <a:pt x="182880" y="111760"/>
                    <a:pt x="182880" y="106680"/>
                    <a:pt x="180340" y="101600"/>
                  </a:cubicBezTo>
                  <a:cubicBezTo>
                    <a:pt x="180340" y="101600"/>
                    <a:pt x="180340" y="100330"/>
                    <a:pt x="180340" y="99060"/>
                  </a:cubicBezTo>
                  <a:cubicBezTo>
                    <a:pt x="181611" y="68580"/>
                    <a:pt x="209550" y="50800"/>
                    <a:pt x="240030" y="52070"/>
                  </a:cubicBezTo>
                  <a:cubicBezTo>
                    <a:pt x="243840" y="52070"/>
                    <a:pt x="248921" y="52070"/>
                    <a:pt x="252730" y="53340"/>
                  </a:cubicBezTo>
                  <a:cubicBezTo>
                    <a:pt x="252730" y="53340"/>
                    <a:pt x="252730" y="53340"/>
                    <a:pt x="254000" y="53340"/>
                  </a:cubicBezTo>
                  <a:cubicBezTo>
                    <a:pt x="278130" y="59690"/>
                    <a:pt x="293371" y="83820"/>
                    <a:pt x="289561" y="107950"/>
                  </a:cubicBezTo>
                  <a:cubicBezTo>
                    <a:pt x="289561" y="114300"/>
                    <a:pt x="287021" y="121920"/>
                    <a:pt x="284480" y="124460"/>
                  </a:cubicBezTo>
                  <a:close/>
                  <a:moveTo>
                    <a:pt x="20320" y="106680"/>
                  </a:moveTo>
                  <a:cubicBezTo>
                    <a:pt x="20320" y="114300"/>
                    <a:pt x="24130" y="121920"/>
                    <a:pt x="29211" y="128270"/>
                  </a:cubicBezTo>
                  <a:cubicBezTo>
                    <a:pt x="38100" y="139700"/>
                    <a:pt x="41911" y="153670"/>
                    <a:pt x="39370" y="167640"/>
                  </a:cubicBezTo>
                  <a:lnTo>
                    <a:pt x="35561" y="193040"/>
                  </a:lnTo>
                  <a:cubicBezTo>
                    <a:pt x="35561" y="196850"/>
                    <a:pt x="38100" y="199390"/>
                    <a:pt x="41911" y="199390"/>
                  </a:cubicBezTo>
                  <a:lnTo>
                    <a:pt x="86361" y="199390"/>
                  </a:lnTo>
                  <a:cubicBezTo>
                    <a:pt x="90170" y="199390"/>
                    <a:pt x="92711" y="196850"/>
                    <a:pt x="92711" y="193040"/>
                  </a:cubicBezTo>
                  <a:lnTo>
                    <a:pt x="92711" y="184150"/>
                  </a:lnTo>
                  <a:cubicBezTo>
                    <a:pt x="92711" y="180340"/>
                    <a:pt x="96520" y="177800"/>
                    <a:pt x="99061" y="177800"/>
                  </a:cubicBezTo>
                  <a:lnTo>
                    <a:pt x="109220" y="177800"/>
                  </a:lnTo>
                  <a:cubicBezTo>
                    <a:pt x="119380" y="180340"/>
                    <a:pt x="127000" y="172720"/>
                    <a:pt x="127000" y="162560"/>
                  </a:cubicBezTo>
                  <a:lnTo>
                    <a:pt x="127000" y="149860"/>
                  </a:lnTo>
                  <a:cubicBezTo>
                    <a:pt x="127000" y="146050"/>
                    <a:pt x="127000" y="143510"/>
                    <a:pt x="130811" y="143510"/>
                  </a:cubicBezTo>
                  <a:lnTo>
                    <a:pt x="134620" y="143510"/>
                  </a:lnTo>
                  <a:cubicBezTo>
                    <a:pt x="140970" y="143510"/>
                    <a:pt x="144780" y="137160"/>
                    <a:pt x="142240" y="130810"/>
                  </a:cubicBezTo>
                  <a:lnTo>
                    <a:pt x="134620" y="116840"/>
                  </a:lnTo>
                  <a:cubicBezTo>
                    <a:pt x="132080" y="111760"/>
                    <a:pt x="132080" y="106680"/>
                    <a:pt x="134620" y="101600"/>
                  </a:cubicBezTo>
                  <a:cubicBezTo>
                    <a:pt x="134620" y="101600"/>
                    <a:pt x="134620" y="100330"/>
                    <a:pt x="134620" y="99060"/>
                  </a:cubicBezTo>
                  <a:cubicBezTo>
                    <a:pt x="133350" y="68580"/>
                    <a:pt x="105411" y="50800"/>
                    <a:pt x="74930" y="52070"/>
                  </a:cubicBezTo>
                  <a:cubicBezTo>
                    <a:pt x="71120" y="52070"/>
                    <a:pt x="66040" y="52070"/>
                    <a:pt x="62230" y="53340"/>
                  </a:cubicBezTo>
                </a:path>
              </a:pathLst>
            </a:custGeom>
            <a:noFill/>
            <a:ln w="7620" cap="rnd">
              <a:solidFill>
                <a:schemeClr val="bg1"/>
              </a:solidFill>
              <a:prstDash val="solid"/>
              <a:round/>
            </a:ln>
          </p:spPr>
          <p:txBody>
            <a:bodyPr rtlCol="0" anchor="ctr"/>
            <a:lstStyle/>
            <a:p>
              <a:endParaRPr lang="en-US" dirty="0"/>
            </a:p>
          </p:txBody>
        </p:sp>
        <p:sp>
          <p:nvSpPr>
            <p:cNvPr id="28" name="Freeform 27">
              <a:extLst>
                <a:ext uri="{FF2B5EF4-FFF2-40B4-BE49-F238E27FC236}">
                  <a16:creationId xmlns:a16="http://schemas.microsoft.com/office/drawing/2014/main" id="{73D3DB9B-0253-4B16-87BD-613F7EF6482C}"/>
                </a:ext>
              </a:extLst>
            </p:cNvPr>
            <p:cNvSpPr/>
            <p:nvPr userDrawn="1"/>
          </p:nvSpPr>
          <p:spPr>
            <a:xfrm>
              <a:off x="8781405" y="6352541"/>
              <a:ext cx="266700" cy="266700"/>
            </a:xfrm>
            <a:custGeom>
              <a:avLst/>
              <a:gdLst>
                <a:gd name="connsiteX0" fmla="*/ 167640 w 266700"/>
                <a:gd name="connsiteY0" fmla="*/ 133350 h 266700"/>
                <a:gd name="connsiteX1" fmla="*/ 133350 w 266700"/>
                <a:gd name="connsiteY1" fmla="*/ 167640 h 266700"/>
                <a:gd name="connsiteX2" fmla="*/ 99060 w 266700"/>
                <a:gd name="connsiteY2" fmla="*/ 133350 h 266700"/>
                <a:gd name="connsiteX3" fmla="*/ 133350 w 266700"/>
                <a:gd name="connsiteY3" fmla="*/ 99060 h 266700"/>
                <a:gd name="connsiteX4" fmla="*/ 167640 w 266700"/>
                <a:gd name="connsiteY4" fmla="*/ 133350 h 266700"/>
                <a:gd name="connsiteX5" fmla="*/ 133350 w 266700"/>
                <a:gd name="connsiteY5" fmla="*/ 265430 h 266700"/>
                <a:gd name="connsiteX6" fmla="*/ 118110 w 266700"/>
                <a:gd name="connsiteY6" fmla="*/ 241300 h 266700"/>
                <a:gd name="connsiteX7" fmla="*/ 148590 w 266700"/>
                <a:gd name="connsiteY7" fmla="*/ 242570 h 266700"/>
                <a:gd name="connsiteX8" fmla="*/ 133350 w 266700"/>
                <a:gd name="connsiteY8" fmla="*/ 266700 h 266700"/>
                <a:gd name="connsiteX9" fmla="*/ 133350 w 266700"/>
                <a:gd name="connsiteY9" fmla="*/ 190500 h 266700"/>
                <a:gd name="connsiteX10" fmla="*/ 133350 w 266700"/>
                <a:gd name="connsiteY10" fmla="*/ 265430 h 266700"/>
                <a:gd name="connsiteX11" fmla="*/ 133350 w 266700"/>
                <a:gd name="connsiteY11" fmla="*/ 1270 h 266700"/>
                <a:gd name="connsiteX12" fmla="*/ 148590 w 266700"/>
                <a:gd name="connsiteY12" fmla="*/ 25400 h 266700"/>
                <a:gd name="connsiteX13" fmla="*/ 118110 w 266700"/>
                <a:gd name="connsiteY13" fmla="*/ 24130 h 266700"/>
                <a:gd name="connsiteX14" fmla="*/ 133350 w 266700"/>
                <a:gd name="connsiteY14" fmla="*/ 0 h 266700"/>
                <a:gd name="connsiteX15" fmla="*/ 133350 w 266700"/>
                <a:gd name="connsiteY15" fmla="*/ 76200 h 266700"/>
                <a:gd name="connsiteX16" fmla="*/ 133350 w 266700"/>
                <a:gd name="connsiteY16" fmla="*/ 1270 h 266700"/>
                <a:gd name="connsiteX17" fmla="*/ 196850 w 266700"/>
                <a:gd name="connsiteY17" fmla="*/ 196850 h 266700"/>
                <a:gd name="connsiteX18" fmla="*/ 177800 w 266700"/>
                <a:gd name="connsiteY18" fmla="*/ 193040 h 266700"/>
                <a:gd name="connsiteX19" fmla="*/ 193040 w 266700"/>
                <a:gd name="connsiteY19" fmla="*/ 177800 h 266700"/>
                <a:gd name="connsiteX20" fmla="*/ 196850 w 266700"/>
                <a:gd name="connsiteY20" fmla="*/ 196850 h 266700"/>
                <a:gd name="connsiteX21" fmla="*/ 161290 w 266700"/>
                <a:gd name="connsiteY21" fmla="*/ 161290 h 266700"/>
                <a:gd name="connsiteX22" fmla="*/ 198120 w 266700"/>
                <a:gd name="connsiteY22" fmla="*/ 198120 h 266700"/>
                <a:gd name="connsiteX23" fmla="*/ 69850 w 266700"/>
                <a:gd name="connsiteY23" fmla="*/ 68580 h 266700"/>
                <a:gd name="connsiteX24" fmla="*/ 88900 w 266700"/>
                <a:gd name="connsiteY24" fmla="*/ 72390 h 266700"/>
                <a:gd name="connsiteX25" fmla="*/ 73660 w 266700"/>
                <a:gd name="connsiteY25" fmla="*/ 88900 h 266700"/>
                <a:gd name="connsiteX26" fmla="*/ 69850 w 266700"/>
                <a:gd name="connsiteY26" fmla="*/ 69850 h 266700"/>
                <a:gd name="connsiteX27" fmla="*/ 105410 w 266700"/>
                <a:gd name="connsiteY27" fmla="*/ 105410 h 266700"/>
                <a:gd name="connsiteX28" fmla="*/ 68580 w 266700"/>
                <a:gd name="connsiteY28" fmla="*/ 68580 h 266700"/>
                <a:gd name="connsiteX29" fmla="*/ 69850 w 266700"/>
                <a:gd name="connsiteY29" fmla="*/ 196850 h 266700"/>
                <a:gd name="connsiteX30" fmla="*/ 73660 w 266700"/>
                <a:gd name="connsiteY30" fmla="*/ 177800 h 266700"/>
                <a:gd name="connsiteX31" fmla="*/ 88900 w 266700"/>
                <a:gd name="connsiteY31" fmla="*/ 193040 h 266700"/>
                <a:gd name="connsiteX32" fmla="*/ 69850 w 266700"/>
                <a:gd name="connsiteY32" fmla="*/ 196850 h 266700"/>
                <a:gd name="connsiteX33" fmla="*/ 105410 w 266700"/>
                <a:gd name="connsiteY33" fmla="*/ 161290 h 266700"/>
                <a:gd name="connsiteX34" fmla="*/ 68580 w 266700"/>
                <a:gd name="connsiteY34" fmla="*/ 198120 h 266700"/>
                <a:gd name="connsiteX35" fmla="*/ 196850 w 266700"/>
                <a:gd name="connsiteY35" fmla="*/ 68580 h 266700"/>
                <a:gd name="connsiteX36" fmla="*/ 193040 w 266700"/>
                <a:gd name="connsiteY36" fmla="*/ 87630 h 266700"/>
                <a:gd name="connsiteX37" fmla="*/ 177800 w 266700"/>
                <a:gd name="connsiteY37" fmla="*/ 72390 h 266700"/>
                <a:gd name="connsiteX38" fmla="*/ 196850 w 266700"/>
                <a:gd name="connsiteY38" fmla="*/ 68580 h 266700"/>
                <a:gd name="connsiteX39" fmla="*/ 161290 w 266700"/>
                <a:gd name="connsiteY39" fmla="*/ 105410 h 266700"/>
                <a:gd name="connsiteX40" fmla="*/ 198120 w 266700"/>
                <a:gd name="connsiteY40" fmla="*/ 68580 h 266700"/>
                <a:gd name="connsiteX41" fmla="*/ 1270 w 266700"/>
                <a:gd name="connsiteY41" fmla="*/ 133350 h 266700"/>
                <a:gd name="connsiteX42" fmla="*/ 25400 w 266700"/>
                <a:gd name="connsiteY42" fmla="*/ 118110 h 266700"/>
                <a:gd name="connsiteX43" fmla="*/ 24130 w 266700"/>
                <a:gd name="connsiteY43" fmla="*/ 148590 h 266700"/>
                <a:gd name="connsiteX44" fmla="*/ 0 w 266700"/>
                <a:gd name="connsiteY44" fmla="*/ 133350 h 266700"/>
                <a:gd name="connsiteX45" fmla="*/ 76200 w 266700"/>
                <a:gd name="connsiteY45" fmla="*/ 133350 h 266700"/>
                <a:gd name="connsiteX46" fmla="*/ 1270 w 266700"/>
                <a:gd name="connsiteY46" fmla="*/ 133350 h 266700"/>
                <a:gd name="connsiteX47" fmla="*/ 265430 w 266700"/>
                <a:gd name="connsiteY47" fmla="*/ 133350 h 266700"/>
                <a:gd name="connsiteX48" fmla="*/ 241300 w 266700"/>
                <a:gd name="connsiteY48" fmla="*/ 148590 h 266700"/>
                <a:gd name="connsiteX49" fmla="*/ 242570 w 266700"/>
                <a:gd name="connsiteY49" fmla="*/ 116840 h 266700"/>
                <a:gd name="connsiteX50" fmla="*/ 266700 w 266700"/>
                <a:gd name="connsiteY50" fmla="*/ 132080 h 266700"/>
                <a:gd name="connsiteX51" fmla="*/ 190500 w 266700"/>
                <a:gd name="connsiteY51" fmla="*/ 133350 h 266700"/>
                <a:gd name="connsiteX52" fmla="*/ 265430 w 266700"/>
                <a:gd name="connsiteY52" fmla="*/ 133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6700" h="266700">
                  <a:moveTo>
                    <a:pt x="167640" y="133350"/>
                  </a:moveTo>
                  <a:cubicBezTo>
                    <a:pt x="167640" y="152400"/>
                    <a:pt x="152400" y="167640"/>
                    <a:pt x="133350" y="167640"/>
                  </a:cubicBezTo>
                  <a:cubicBezTo>
                    <a:pt x="114300" y="167640"/>
                    <a:pt x="99060" y="152400"/>
                    <a:pt x="99060" y="133350"/>
                  </a:cubicBezTo>
                  <a:cubicBezTo>
                    <a:pt x="99060" y="114300"/>
                    <a:pt x="114300" y="99060"/>
                    <a:pt x="133350" y="99060"/>
                  </a:cubicBezTo>
                  <a:cubicBezTo>
                    <a:pt x="152400" y="99060"/>
                    <a:pt x="167640" y="114300"/>
                    <a:pt x="167640" y="133350"/>
                  </a:cubicBezTo>
                  <a:close/>
                  <a:moveTo>
                    <a:pt x="133350" y="265430"/>
                  </a:moveTo>
                  <a:lnTo>
                    <a:pt x="118110" y="241300"/>
                  </a:lnTo>
                  <a:moveTo>
                    <a:pt x="148590" y="242570"/>
                  </a:moveTo>
                  <a:lnTo>
                    <a:pt x="133350" y="266700"/>
                  </a:lnTo>
                  <a:moveTo>
                    <a:pt x="133350" y="190500"/>
                  </a:moveTo>
                  <a:lnTo>
                    <a:pt x="133350" y="265430"/>
                  </a:lnTo>
                  <a:moveTo>
                    <a:pt x="133350" y="1270"/>
                  </a:moveTo>
                  <a:lnTo>
                    <a:pt x="148590" y="25400"/>
                  </a:lnTo>
                  <a:moveTo>
                    <a:pt x="118110" y="24130"/>
                  </a:moveTo>
                  <a:lnTo>
                    <a:pt x="133350" y="0"/>
                  </a:lnTo>
                  <a:moveTo>
                    <a:pt x="133350" y="76200"/>
                  </a:moveTo>
                  <a:lnTo>
                    <a:pt x="133350" y="1270"/>
                  </a:lnTo>
                  <a:moveTo>
                    <a:pt x="196850" y="196850"/>
                  </a:moveTo>
                  <a:lnTo>
                    <a:pt x="177800" y="193040"/>
                  </a:lnTo>
                  <a:moveTo>
                    <a:pt x="193040" y="177800"/>
                  </a:moveTo>
                  <a:lnTo>
                    <a:pt x="196850" y="196850"/>
                  </a:lnTo>
                  <a:moveTo>
                    <a:pt x="161290" y="161290"/>
                  </a:moveTo>
                  <a:lnTo>
                    <a:pt x="198120" y="198120"/>
                  </a:lnTo>
                  <a:moveTo>
                    <a:pt x="69850" y="68580"/>
                  </a:moveTo>
                  <a:lnTo>
                    <a:pt x="88900" y="72390"/>
                  </a:lnTo>
                  <a:moveTo>
                    <a:pt x="73660" y="88900"/>
                  </a:moveTo>
                  <a:lnTo>
                    <a:pt x="69850" y="69850"/>
                  </a:lnTo>
                  <a:moveTo>
                    <a:pt x="105410" y="105410"/>
                  </a:moveTo>
                  <a:lnTo>
                    <a:pt x="68580" y="68580"/>
                  </a:lnTo>
                  <a:moveTo>
                    <a:pt x="69850" y="196850"/>
                  </a:moveTo>
                  <a:lnTo>
                    <a:pt x="73660" y="177800"/>
                  </a:lnTo>
                  <a:moveTo>
                    <a:pt x="88900" y="193040"/>
                  </a:moveTo>
                  <a:lnTo>
                    <a:pt x="69850" y="196850"/>
                  </a:lnTo>
                  <a:moveTo>
                    <a:pt x="105410" y="161290"/>
                  </a:moveTo>
                  <a:lnTo>
                    <a:pt x="68580" y="198120"/>
                  </a:lnTo>
                  <a:moveTo>
                    <a:pt x="196850" y="68580"/>
                  </a:moveTo>
                  <a:lnTo>
                    <a:pt x="193040" y="87630"/>
                  </a:lnTo>
                  <a:moveTo>
                    <a:pt x="177800" y="72390"/>
                  </a:moveTo>
                  <a:lnTo>
                    <a:pt x="196850" y="68580"/>
                  </a:lnTo>
                  <a:moveTo>
                    <a:pt x="161290" y="105410"/>
                  </a:moveTo>
                  <a:lnTo>
                    <a:pt x="198120" y="68580"/>
                  </a:lnTo>
                  <a:moveTo>
                    <a:pt x="1270" y="133350"/>
                  </a:moveTo>
                  <a:lnTo>
                    <a:pt x="25400" y="118110"/>
                  </a:lnTo>
                  <a:moveTo>
                    <a:pt x="24130" y="148590"/>
                  </a:moveTo>
                  <a:lnTo>
                    <a:pt x="0" y="133350"/>
                  </a:lnTo>
                  <a:moveTo>
                    <a:pt x="76200" y="133350"/>
                  </a:moveTo>
                  <a:lnTo>
                    <a:pt x="1270" y="133350"/>
                  </a:lnTo>
                  <a:moveTo>
                    <a:pt x="265430" y="133350"/>
                  </a:moveTo>
                  <a:lnTo>
                    <a:pt x="241300" y="148590"/>
                  </a:lnTo>
                  <a:moveTo>
                    <a:pt x="242570" y="116840"/>
                  </a:moveTo>
                  <a:lnTo>
                    <a:pt x="266700" y="132080"/>
                  </a:lnTo>
                  <a:moveTo>
                    <a:pt x="190500" y="133350"/>
                  </a:moveTo>
                  <a:lnTo>
                    <a:pt x="265430" y="133350"/>
                  </a:lnTo>
                </a:path>
              </a:pathLst>
            </a:custGeom>
            <a:noFill/>
            <a:ln w="7620" cap="rnd">
              <a:solidFill>
                <a:schemeClr val="bg1"/>
              </a:solidFill>
              <a:prstDash val="solid"/>
              <a:round/>
            </a:ln>
          </p:spPr>
          <p:txBody>
            <a:bodyPr rtlCol="0" anchor="ctr"/>
            <a:lstStyle/>
            <a:p>
              <a:endParaRPr lang="en-US" dirty="0"/>
            </a:p>
          </p:txBody>
        </p:sp>
        <p:sp>
          <p:nvSpPr>
            <p:cNvPr id="29" name="Freeform 28">
              <a:extLst>
                <a:ext uri="{FF2B5EF4-FFF2-40B4-BE49-F238E27FC236}">
                  <a16:creationId xmlns:a16="http://schemas.microsoft.com/office/drawing/2014/main" id="{00B7E089-7AF3-4B96-80B9-89B6A5F173D1}"/>
                </a:ext>
              </a:extLst>
            </p:cNvPr>
            <p:cNvSpPr/>
            <p:nvPr userDrawn="1"/>
          </p:nvSpPr>
          <p:spPr>
            <a:xfrm>
              <a:off x="9930755" y="6371591"/>
              <a:ext cx="245109" cy="228600"/>
            </a:xfrm>
            <a:custGeom>
              <a:avLst/>
              <a:gdLst>
                <a:gd name="connsiteX0" fmla="*/ 93980 w 245109"/>
                <a:gd name="connsiteY0" fmla="*/ 156210 h 228600"/>
                <a:gd name="connsiteX1" fmla="*/ 123190 w 245109"/>
                <a:gd name="connsiteY1" fmla="*/ 140970 h 228600"/>
                <a:gd name="connsiteX2" fmla="*/ 152400 w 245109"/>
                <a:gd name="connsiteY2" fmla="*/ 156210 h 228600"/>
                <a:gd name="connsiteX3" fmla="*/ 234950 w 245109"/>
                <a:gd name="connsiteY3" fmla="*/ 132080 h 228600"/>
                <a:gd name="connsiteX4" fmla="*/ 241300 w 245109"/>
                <a:gd name="connsiteY4" fmla="*/ 116840 h 228600"/>
                <a:gd name="connsiteX5" fmla="*/ 219710 w 245109"/>
                <a:gd name="connsiteY5" fmla="*/ 95250 h 228600"/>
                <a:gd name="connsiteX6" fmla="*/ 198120 w 245109"/>
                <a:gd name="connsiteY6" fmla="*/ 116840 h 228600"/>
                <a:gd name="connsiteX7" fmla="*/ 204470 w 245109"/>
                <a:gd name="connsiteY7" fmla="*/ 132080 h 228600"/>
                <a:gd name="connsiteX8" fmla="*/ 107950 w 245109"/>
                <a:gd name="connsiteY8" fmla="*/ 133350 h 228600"/>
                <a:gd name="connsiteX9" fmla="*/ 101600 w 245109"/>
                <a:gd name="connsiteY9" fmla="*/ 118110 h 228600"/>
                <a:gd name="connsiteX10" fmla="*/ 123190 w 245109"/>
                <a:gd name="connsiteY10" fmla="*/ 96520 h 228600"/>
                <a:gd name="connsiteX11" fmla="*/ 144780 w 245109"/>
                <a:gd name="connsiteY11" fmla="*/ 118110 h 228600"/>
                <a:gd name="connsiteX12" fmla="*/ 138430 w 245109"/>
                <a:gd name="connsiteY12" fmla="*/ 133350 h 228600"/>
                <a:gd name="connsiteX13" fmla="*/ 11430 w 245109"/>
                <a:gd name="connsiteY13" fmla="*/ 132080 h 228600"/>
                <a:gd name="connsiteX14" fmla="*/ 5080 w 245109"/>
                <a:gd name="connsiteY14" fmla="*/ 116840 h 228600"/>
                <a:gd name="connsiteX15" fmla="*/ 26670 w 245109"/>
                <a:gd name="connsiteY15" fmla="*/ 95250 h 228600"/>
                <a:gd name="connsiteX16" fmla="*/ 48260 w 245109"/>
                <a:gd name="connsiteY16" fmla="*/ 116840 h 228600"/>
                <a:gd name="connsiteX17" fmla="*/ 41910 w 245109"/>
                <a:gd name="connsiteY17" fmla="*/ 132080 h 228600"/>
                <a:gd name="connsiteX18" fmla="*/ 52070 w 245109"/>
                <a:gd name="connsiteY18" fmla="*/ 213360 h 228600"/>
                <a:gd name="connsiteX19" fmla="*/ 194310 w 245109"/>
                <a:gd name="connsiteY19" fmla="*/ 213360 h 228600"/>
                <a:gd name="connsiteX20" fmla="*/ 82550 w 245109"/>
                <a:gd name="connsiteY20" fmla="*/ 186690 h 228600"/>
                <a:gd name="connsiteX21" fmla="*/ 163830 w 245109"/>
                <a:gd name="connsiteY21" fmla="*/ 186690 h 228600"/>
                <a:gd name="connsiteX22" fmla="*/ 213360 w 245109"/>
                <a:gd name="connsiteY22" fmla="*/ 166370 h 228600"/>
                <a:gd name="connsiteX23" fmla="*/ 213360 w 245109"/>
                <a:gd name="connsiteY23" fmla="*/ 173990 h 228600"/>
                <a:gd name="connsiteX24" fmla="*/ 200660 w 245109"/>
                <a:gd name="connsiteY24" fmla="*/ 186690 h 228600"/>
                <a:gd name="connsiteX25" fmla="*/ 163830 w 245109"/>
                <a:gd name="connsiteY25" fmla="*/ 186690 h 228600"/>
                <a:gd name="connsiteX26" fmla="*/ 151130 w 245109"/>
                <a:gd name="connsiteY26" fmla="*/ 173990 h 228600"/>
                <a:gd name="connsiteX27" fmla="*/ 154940 w 245109"/>
                <a:gd name="connsiteY27" fmla="*/ 165100 h 228600"/>
                <a:gd name="connsiteX28" fmla="*/ 163830 w 245109"/>
                <a:gd name="connsiteY28" fmla="*/ 161290 h 228600"/>
                <a:gd name="connsiteX29" fmla="*/ 194310 w 245109"/>
                <a:gd name="connsiteY29" fmla="*/ 161290 h 228600"/>
                <a:gd name="connsiteX30" fmla="*/ 194310 w 245109"/>
                <a:gd name="connsiteY30" fmla="*/ 162560 h 228600"/>
                <a:gd name="connsiteX31" fmla="*/ 201930 w 245109"/>
                <a:gd name="connsiteY31" fmla="*/ 147320 h 228600"/>
                <a:gd name="connsiteX32" fmla="*/ 219710 w 245109"/>
                <a:gd name="connsiteY32" fmla="*/ 139700 h 228600"/>
                <a:gd name="connsiteX33" fmla="*/ 245110 w 245109"/>
                <a:gd name="connsiteY33" fmla="*/ 165100 h 228600"/>
                <a:gd name="connsiteX34" fmla="*/ 245110 w 245109"/>
                <a:gd name="connsiteY34" fmla="*/ 228600 h 228600"/>
                <a:gd name="connsiteX35" fmla="*/ 194310 w 245109"/>
                <a:gd name="connsiteY35" fmla="*/ 186690 h 228600"/>
                <a:gd name="connsiteX36" fmla="*/ 194310 w 245109"/>
                <a:gd name="connsiteY36" fmla="*/ 223520 h 228600"/>
                <a:gd name="connsiteX37" fmla="*/ 52070 w 245109"/>
                <a:gd name="connsiteY37" fmla="*/ 162560 h 228600"/>
                <a:gd name="connsiteX38" fmla="*/ 82550 w 245109"/>
                <a:gd name="connsiteY38" fmla="*/ 162560 h 228600"/>
                <a:gd name="connsiteX39" fmla="*/ 91440 w 245109"/>
                <a:gd name="connsiteY39" fmla="*/ 166370 h 228600"/>
                <a:gd name="connsiteX40" fmla="*/ 95250 w 245109"/>
                <a:gd name="connsiteY40" fmla="*/ 175260 h 228600"/>
                <a:gd name="connsiteX41" fmla="*/ 82550 w 245109"/>
                <a:gd name="connsiteY41" fmla="*/ 187960 h 228600"/>
                <a:gd name="connsiteX42" fmla="*/ 45720 w 245109"/>
                <a:gd name="connsiteY42" fmla="*/ 187960 h 228600"/>
                <a:gd name="connsiteX43" fmla="*/ 33020 w 245109"/>
                <a:gd name="connsiteY43" fmla="*/ 175260 h 228600"/>
                <a:gd name="connsiteX44" fmla="*/ 33020 w 245109"/>
                <a:gd name="connsiteY44" fmla="*/ 167640 h 228600"/>
                <a:gd name="connsiteX45" fmla="*/ 0 w 245109"/>
                <a:gd name="connsiteY45" fmla="*/ 228600 h 228600"/>
                <a:gd name="connsiteX46" fmla="*/ 0 w 245109"/>
                <a:gd name="connsiteY46" fmla="*/ 165100 h 228600"/>
                <a:gd name="connsiteX47" fmla="*/ 25400 w 245109"/>
                <a:gd name="connsiteY47" fmla="*/ 139700 h 228600"/>
                <a:gd name="connsiteX48" fmla="*/ 43180 w 245109"/>
                <a:gd name="connsiteY48" fmla="*/ 147320 h 228600"/>
                <a:gd name="connsiteX49" fmla="*/ 50800 w 245109"/>
                <a:gd name="connsiteY49" fmla="*/ 162560 h 228600"/>
                <a:gd name="connsiteX50" fmla="*/ 52070 w 245109"/>
                <a:gd name="connsiteY50" fmla="*/ 223520 h 228600"/>
                <a:gd name="connsiteX51" fmla="*/ 52070 w 245109"/>
                <a:gd name="connsiteY51" fmla="*/ 186690 h 228600"/>
                <a:gd name="connsiteX52" fmla="*/ 200660 w 245109"/>
                <a:gd name="connsiteY52" fmla="*/ 57150 h 228600"/>
                <a:gd name="connsiteX53" fmla="*/ 196850 w 245109"/>
                <a:gd name="connsiteY53" fmla="*/ 86360 h 228600"/>
                <a:gd name="connsiteX54" fmla="*/ 172720 w 245109"/>
                <a:gd name="connsiteY54" fmla="*/ 57150 h 228600"/>
                <a:gd name="connsiteX55" fmla="*/ 138430 w 245109"/>
                <a:gd name="connsiteY55" fmla="*/ 57150 h 228600"/>
                <a:gd name="connsiteX56" fmla="*/ 121920 w 245109"/>
                <a:gd name="connsiteY56" fmla="*/ 81280 h 228600"/>
                <a:gd name="connsiteX57" fmla="*/ 105410 w 245109"/>
                <a:gd name="connsiteY57" fmla="*/ 57150 h 228600"/>
                <a:gd name="connsiteX58" fmla="*/ 71120 w 245109"/>
                <a:gd name="connsiteY58" fmla="*/ 57150 h 228600"/>
                <a:gd name="connsiteX59" fmla="*/ 46990 w 245109"/>
                <a:gd name="connsiteY59" fmla="*/ 86360 h 228600"/>
                <a:gd name="connsiteX60" fmla="*/ 43180 w 245109"/>
                <a:gd name="connsiteY60" fmla="*/ 57150 h 228600"/>
                <a:gd name="connsiteX61" fmla="*/ 19050 w 245109"/>
                <a:gd name="connsiteY61" fmla="*/ 57150 h 228600"/>
                <a:gd name="connsiteX62" fmla="*/ 5080 w 245109"/>
                <a:gd name="connsiteY62" fmla="*/ 43180 h 228600"/>
                <a:gd name="connsiteX63" fmla="*/ 5080 w 245109"/>
                <a:gd name="connsiteY63" fmla="*/ 13970 h 228600"/>
                <a:gd name="connsiteX64" fmla="*/ 19050 w 245109"/>
                <a:gd name="connsiteY64" fmla="*/ 0 h 228600"/>
                <a:gd name="connsiteX65" fmla="*/ 226060 w 245109"/>
                <a:gd name="connsiteY65" fmla="*/ 0 h 228600"/>
                <a:gd name="connsiteX66" fmla="*/ 240030 w 245109"/>
                <a:gd name="connsiteY66" fmla="*/ 13970 h 228600"/>
                <a:gd name="connsiteX67" fmla="*/ 240030 w 245109"/>
                <a:gd name="connsiteY67" fmla="*/ 43180 h 228600"/>
                <a:gd name="connsiteX68" fmla="*/ 226060 w 245109"/>
                <a:gd name="connsiteY68" fmla="*/ 57150 h 228600"/>
                <a:gd name="connsiteX69" fmla="*/ 201930 w 245109"/>
                <a:gd name="connsiteY69" fmla="*/ 571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45109" h="228600">
                  <a:moveTo>
                    <a:pt x="93980" y="156210"/>
                  </a:moveTo>
                  <a:cubicBezTo>
                    <a:pt x="100330" y="147320"/>
                    <a:pt x="110490" y="140970"/>
                    <a:pt x="123190" y="140970"/>
                  </a:cubicBezTo>
                  <a:cubicBezTo>
                    <a:pt x="135890" y="140970"/>
                    <a:pt x="146050" y="147320"/>
                    <a:pt x="152400" y="156210"/>
                  </a:cubicBezTo>
                  <a:moveTo>
                    <a:pt x="234950" y="132080"/>
                  </a:moveTo>
                  <a:cubicBezTo>
                    <a:pt x="238760" y="128270"/>
                    <a:pt x="241300" y="123190"/>
                    <a:pt x="241300" y="116840"/>
                  </a:cubicBezTo>
                  <a:cubicBezTo>
                    <a:pt x="241300" y="105410"/>
                    <a:pt x="231140" y="95250"/>
                    <a:pt x="219710" y="95250"/>
                  </a:cubicBezTo>
                  <a:cubicBezTo>
                    <a:pt x="208280" y="95250"/>
                    <a:pt x="198120" y="105410"/>
                    <a:pt x="198120" y="116840"/>
                  </a:cubicBezTo>
                  <a:cubicBezTo>
                    <a:pt x="198120" y="128270"/>
                    <a:pt x="200660" y="128270"/>
                    <a:pt x="204470" y="132080"/>
                  </a:cubicBezTo>
                  <a:moveTo>
                    <a:pt x="107950" y="133350"/>
                  </a:moveTo>
                  <a:cubicBezTo>
                    <a:pt x="104140" y="129540"/>
                    <a:pt x="101600" y="124460"/>
                    <a:pt x="101600" y="118110"/>
                  </a:cubicBezTo>
                  <a:cubicBezTo>
                    <a:pt x="101600" y="106680"/>
                    <a:pt x="111760" y="96520"/>
                    <a:pt x="123190" y="96520"/>
                  </a:cubicBezTo>
                  <a:cubicBezTo>
                    <a:pt x="134620" y="96520"/>
                    <a:pt x="144780" y="106680"/>
                    <a:pt x="144780" y="118110"/>
                  </a:cubicBezTo>
                  <a:cubicBezTo>
                    <a:pt x="144780" y="129540"/>
                    <a:pt x="142240" y="129540"/>
                    <a:pt x="138430" y="133350"/>
                  </a:cubicBezTo>
                  <a:moveTo>
                    <a:pt x="11430" y="132080"/>
                  </a:moveTo>
                  <a:cubicBezTo>
                    <a:pt x="7620" y="128270"/>
                    <a:pt x="5080" y="123190"/>
                    <a:pt x="5080" y="116840"/>
                  </a:cubicBezTo>
                  <a:cubicBezTo>
                    <a:pt x="5080" y="105410"/>
                    <a:pt x="15240" y="95250"/>
                    <a:pt x="26670" y="95250"/>
                  </a:cubicBezTo>
                  <a:cubicBezTo>
                    <a:pt x="38100" y="95250"/>
                    <a:pt x="48260" y="105410"/>
                    <a:pt x="48260" y="116840"/>
                  </a:cubicBezTo>
                  <a:cubicBezTo>
                    <a:pt x="48260" y="128270"/>
                    <a:pt x="45720" y="128270"/>
                    <a:pt x="41910" y="132080"/>
                  </a:cubicBezTo>
                  <a:moveTo>
                    <a:pt x="52070" y="213360"/>
                  </a:moveTo>
                  <a:lnTo>
                    <a:pt x="194310" y="213360"/>
                  </a:lnTo>
                  <a:moveTo>
                    <a:pt x="82550" y="186690"/>
                  </a:moveTo>
                  <a:lnTo>
                    <a:pt x="163830" y="186690"/>
                  </a:lnTo>
                  <a:moveTo>
                    <a:pt x="213360" y="166370"/>
                  </a:moveTo>
                  <a:lnTo>
                    <a:pt x="213360" y="173990"/>
                  </a:lnTo>
                  <a:cubicBezTo>
                    <a:pt x="213360" y="181610"/>
                    <a:pt x="207010" y="186690"/>
                    <a:pt x="200660" y="186690"/>
                  </a:cubicBezTo>
                  <a:lnTo>
                    <a:pt x="163830" y="186690"/>
                  </a:lnTo>
                  <a:cubicBezTo>
                    <a:pt x="157480" y="186690"/>
                    <a:pt x="151130" y="181610"/>
                    <a:pt x="151130" y="173990"/>
                  </a:cubicBezTo>
                  <a:cubicBezTo>
                    <a:pt x="151130" y="166370"/>
                    <a:pt x="152400" y="167640"/>
                    <a:pt x="154940" y="165100"/>
                  </a:cubicBezTo>
                  <a:cubicBezTo>
                    <a:pt x="157480" y="162560"/>
                    <a:pt x="160020" y="161290"/>
                    <a:pt x="163830" y="161290"/>
                  </a:cubicBezTo>
                  <a:lnTo>
                    <a:pt x="194310" y="161290"/>
                  </a:lnTo>
                  <a:moveTo>
                    <a:pt x="194310" y="162560"/>
                  </a:moveTo>
                  <a:cubicBezTo>
                    <a:pt x="194310" y="156210"/>
                    <a:pt x="198120" y="151130"/>
                    <a:pt x="201930" y="147320"/>
                  </a:cubicBezTo>
                  <a:cubicBezTo>
                    <a:pt x="207010" y="142240"/>
                    <a:pt x="213360" y="139700"/>
                    <a:pt x="219710" y="139700"/>
                  </a:cubicBezTo>
                  <a:cubicBezTo>
                    <a:pt x="233680" y="139700"/>
                    <a:pt x="245110" y="151130"/>
                    <a:pt x="245110" y="165100"/>
                  </a:cubicBezTo>
                  <a:lnTo>
                    <a:pt x="245110" y="228600"/>
                  </a:lnTo>
                  <a:moveTo>
                    <a:pt x="194310" y="186690"/>
                  </a:moveTo>
                  <a:lnTo>
                    <a:pt x="194310" y="223520"/>
                  </a:lnTo>
                  <a:moveTo>
                    <a:pt x="52070" y="162560"/>
                  </a:moveTo>
                  <a:lnTo>
                    <a:pt x="82550" y="162560"/>
                  </a:lnTo>
                  <a:cubicBezTo>
                    <a:pt x="86360" y="162560"/>
                    <a:pt x="88900" y="163830"/>
                    <a:pt x="91440" y="166370"/>
                  </a:cubicBezTo>
                  <a:cubicBezTo>
                    <a:pt x="93980" y="168910"/>
                    <a:pt x="95250" y="171450"/>
                    <a:pt x="95250" y="175260"/>
                  </a:cubicBezTo>
                  <a:cubicBezTo>
                    <a:pt x="95250" y="181610"/>
                    <a:pt x="90170" y="187960"/>
                    <a:pt x="82550" y="187960"/>
                  </a:cubicBezTo>
                  <a:lnTo>
                    <a:pt x="45720" y="187960"/>
                  </a:lnTo>
                  <a:cubicBezTo>
                    <a:pt x="38100" y="187960"/>
                    <a:pt x="33020" y="181610"/>
                    <a:pt x="33020" y="175260"/>
                  </a:cubicBezTo>
                  <a:lnTo>
                    <a:pt x="33020" y="167640"/>
                  </a:lnTo>
                  <a:moveTo>
                    <a:pt x="0" y="228600"/>
                  </a:moveTo>
                  <a:lnTo>
                    <a:pt x="0" y="165100"/>
                  </a:lnTo>
                  <a:cubicBezTo>
                    <a:pt x="0" y="151130"/>
                    <a:pt x="11430" y="139700"/>
                    <a:pt x="25400" y="139700"/>
                  </a:cubicBezTo>
                  <a:cubicBezTo>
                    <a:pt x="39370" y="139700"/>
                    <a:pt x="39370" y="142240"/>
                    <a:pt x="43180" y="147320"/>
                  </a:cubicBezTo>
                  <a:cubicBezTo>
                    <a:pt x="46990" y="151130"/>
                    <a:pt x="49530" y="156210"/>
                    <a:pt x="50800" y="162560"/>
                  </a:cubicBezTo>
                  <a:moveTo>
                    <a:pt x="52070" y="223520"/>
                  </a:moveTo>
                  <a:lnTo>
                    <a:pt x="52070" y="186690"/>
                  </a:lnTo>
                  <a:moveTo>
                    <a:pt x="200660" y="57150"/>
                  </a:moveTo>
                  <a:lnTo>
                    <a:pt x="196850" y="86360"/>
                  </a:lnTo>
                  <a:lnTo>
                    <a:pt x="172720" y="57150"/>
                  </a:lnTo>
                  <a:lnTo>
                    <a:pt x="138430" y="57150"/>
                  </a:lnTo>
                  <a:lnTo>
                    <a:pt x="121920" y="81280"/>
                  </a:lnTo>
                  <a:lnTo>
                    <a:pt x="105410" y="57150"/>
                  </a:lnTo>
                  <a:lnTo>
                    <a:pt x="71120" y="57150"/>
                  </a:lnTo>
                  <a:lnTo>
                    <a:pt x="46990" y="86360"/>
                  </a:lnTo>
                  <a:lnTo>
                    <a:pt x="43180" y="57150"/>
                  </a:lnTo>
                  <a:lnTo>
                    <a:pt x="19050" y="57150"/>
                  </a:lnTo>
                  <a:cubicBezTo>
                    <a:pt x="11430" y="57150"/>
                    <a:pt x="5080" y="50800"/>
                    <a:pt x="5080" y="43180"/>
                  </a:cubicBezTo>
                  <a:lnTo>
                    <a:pt x="5080" y="13970"/>
                  </a:lnTo>
                  <a:cubicBezTo>
                    <a:pt x="5080" y="6350"/>
                    <a:pt x="11430" y="0"/>
                    <a:pt x="19050" y="0"/>
                  </a:cubicBezTo>
                  <a:lnTo>
                    <a:pt x="226060" y="0"/>
                  </a:lnTo>
                  <a:cubicBezTo>
                    <a:pt x="233680" y="0"/>
                    <a:pt x="240030" y="6350"/>
                    <a:pt x="240030" y="13970"/>
                  </a:cubicBezTo>
                  <a:lnTo>
                    <a:pt x="240030" y="43180"/>
                  </a:lnTo>
                  <a:cubicBezTo>
                    <a:pt x="240030" y="50800"/>
                    <a:pt x="233680" y="57150"/>
                    <a:pt x="226060" y="57150"/>
                  </a:cubicBezTo>
                  <a:lnTo>
                    <a:pt x="201930" y="57150"/>
                  </a:lnTo>
                  <a:close/>
                </a:path>
              </a:pathLst>
            </a:custGeom>
            <a:noFill/>
            <a:ln w="7620" cap="rnd">
              <a:solidFill>
                <a:schemeClr val="bg1"/>
              </a:solidFill>
              <a:prstDash val="solid"/>
              <a:round/>
            </a:ln>
          </p:spPr>
          <p:txBody>
            <a:bodyPr rtlCol="0" anchor="ctr"/>
            <a:lstStyle/>
            <a:p>
              <a:endParaRPr lang="en-US" dirty="0"/>
            </a:p>
          </p:txBody>
        </p:sp>
        <p:sp>
          <p:nvSpPr>
            <p:cNvPr id="30" name="Graphic 5">
              <a:extLst>
                <a:ext uri="{FF2B5EF4-FFF2-40B4-BE49-F238E27FC236}">
                  <a16:creationId xmlns:a16="http://schemas.microsoft.com/office/drawing/2014/main" id="{D42005DD-1B49-E067-D655-33E34D0C6804}"/>
                </a:ext>
              </a:extLst>
            </p:cNvPr>
            <p:cNvSpPr/>
            <p:nvPr userDrawn="1"/>
          </p:nvSpPr>
          <p:spPr>
            <a:xfrm>
              <a:off x="10525517" y="6365722"/>
              <a:ext cx="176489" cy="252000"/>
            </a:xfrm>
            <a:custGeom>
              <a:avLst/>
              <a:gdLst>
                <a:gd name="connsiteX0" fmla="*/ 99755 w 176489"/>
                <a:gd name="connsiteY0" fmla="*/ 169939 h 250978"/>
                <a:gd name="connsiteX1" fmla="*/ 122776 w 176489"/>
                <a:gd name="connsiteY1" fmla="*/ 169939 h 250978"/>
                <a:gd name="connsiteX2" fmla="*/ 99755 w 176489"/>
                <a:gd name="connsiteY2" fmla="*/ 153750 h 250978"/>
                <a:gd name="connsiteX3" fmla="*/ 138123 w 176489"/>
                <a:gd name="connsiteY3" fmla="*/ 153750 h 250978"/>
                <a:gd name="connsiteX4" fmla="*/ 99755 w 176489"/>
                <a:gd name="connsiteY4" fmla="*/ 137561 h 250978"/>
                <a:gd name="connsiteX5" fmla="*/ 138123 w 176489"/>
                <a:gd name="connsiteY5" fmla="*/ 137561 h 250978"/>
                <a:gd name="connsiteX6" fmla="*/ 99755 w 176489"/>
                <a:gd name="connsiteY6" fmla="*/ 105183 h 250978"/>
                <a:gd name="connsiteX7" fmla="*/ 122776 w 176489"/>
                <a:gd name="connsiteY7" fmla="*/ 105183 h 250978"/>
                <a:gd name="connsiteX8" fmla="*/ 99755 w 176489"/>
                <a:gd name="connsiteY8" fmla="*/ 88994 h 250978"/>
                <a:gd name="connsiteX9" fmla="*/ 138123 w 176489"/>
                <a:gd name="connsiteY9" fmla="*/ 88994 h 250978"/>
                <a:gd name="connsiteX10" fmla="*/ 99755 w 176489"/>
                <a:gd name="connsiteY10" fmla="*/ 72804 h 250978"/>
                <a:gd name="connsiteX11" fmla="*/ 138123 w 176489"/>
                <a:gd name="connsiteY11" fmla="*/ 72804 h 250978"/>
                <a:gd name="connsiteX12" fmla="*/ 53714 w 176489"/>
                <a:gd name="connsiteY12" fmla="*/ 153750 h 250978"/>
                <a:gd name="connsiteX13" fmla="*/ 61388 w 176489"/>
                <a:gd name="connsiteY13" fmla="*/ 161892 h 250978"/>
                <a:gd name="connsiteX14" fmla="*/ 84408 w 176489"/>
                <a:gd name="connsiteY14" fmla="*/ 137561 h 250978"/>
                <a:gd name="connsiteX15" fmla="*/ 76735 w 176489"/>
                <a:gd name="connsiteY15" fmla="*/ 161798 h 250978"/>
                <a:gd name="connsiteX16" fmla="*/ 76735 w 176489"/>
                <a:gd name="connsiteY16" fmla="*/ 177987 h 250978"/>
                <a:gd name="connsiteX17" fmla="*/ 38367 w 176489"/>
                <a:gd name="connsiteY17" fmla="*/ 177987 h 250978"/>
                <a:gd name="connsiteX18" fmla="*/ 38367 w 176489"/>
                <a:gd name="connsiteY18" fmla="*/ 137467 h 250978"/>
                <a:gd name="connsiteX19" fmla="*/ 69061 w 176489"/>
                <a:gd name="connsiteY19" fmla="*/ 137467 h 250978"/>
                <a:gd name="connsiteX20" fmla="*/ 53714 w 176489"/>
                <a:gd name="connsiteY20" fmla="*/ 88994 h 250978"/>
                <a:gd name="connsiteX21" fmla="*/ 61388 w 176489"/>
                <a:gd name="connsiteY21" fmla="*/ 97135 h 250978"/>
                <a:gd name="connsiteX22" fmla="*/ 84408 w 176489"/>
                <a:gd name="connsiteY22" fmla="*/ 72898 h 250978"/>
                <a:gd name="connsiteX23" fmla="*/ 76735 w 176489"/>
                <a:gd name="connsiteY23" fmla="*/ 97041 h 250978"/>
                <a:gd name="connsiteX24" fmla="*/ 76735 w 176489"/>
                <a:gd name="connsiteY24" fmla="*/ 113231 h 250978"/>
                <a:gd name="connsiteX25" fmla="*/ 38367 w 176489"/>
                <a:gd name="connsiteY25" fmla="*/ 113231 h 250978"/>
                <a:gd name="connsiteX26" fmla="*/ 38367 w 176489"/>
                <a:gd name="connsiteY26" fmla="*/ 72711 h 250978"/>
                <a:gd name="connsiteX27" fmla="*/ 69061 w 176489"/>
                <a:gd name="connsiteY27" fmla="*/ 72711 h 250978"/>
                <a:gd name="connsiteX28" fmla="*/ 130449 w 176489"/>
                <a:gd name="connsiteY28" fmla="*/ 24237 h 250978"/>
                <a:gd name="connsiteX29" fmla="*/ 107429 w 176489"/>
                <a:gd name="connsiteY29" fmla="*/ 24237 h 250978"/>
                <a:gd name="connsiteX30" fmla="*/ 107429 w 176489"/>
                <a:gd name="connsiteY30" fmla="*/ 20213 h 250978"/>
                <a:gd name="connsiteX31" fmla="*/ 88245 w 176489"/>
                <a:gd name="connsiteY31" fmla="*/ 0 h 250978"/>
                <a:gd name="connsiteX32" fmla="*/ 69061 w 176489"/>
                <a:gd name="connsiteY32" fmla="*/ 20213 h 250978"/>
                <a:gd name="connsiteX33" fmla="*/ 69061 w 176489"/>
                <a:gd name="connsiteY33" fmla="*/ 24237 h 250978"/>
                <a:gd name="connsiteX34" fmla="*/ 46041 w 176489"/>
                <a:gd name="connsiteY34" fmla="*/ 24237 h 250978"/>
                <a:gd name="connsiteX35" fmla="*/ 46041 w 176489"/>
                <a:gd name="connsiteY35" fmla="*/ 48474 h 250978"/>
                <a:gd name="connsiteX36" fmla="*/ 130543 w 176489"/>
                <a:gd name="connsiteY36" fmla="*/ 48474 h 250978"/>
                <a:gd name="connsiteX37" fmla="*/ 130543 w 176489"/>
                <a:gd name="connsiteY37" fmla="*/ 24237 h 250978"/>
                <a:gd name="connsiteX38" fmla="*/ 130449 w 176489"/>
                <a:gd name="connsiteY38" fmla="*/ 32285 h 250978"/>
                <a:gd name="connsiteX39" fmla="*/ 161143 w 176489"/>
                <a:gd name="connsiteY39" fmla="*/ 32285 h 250978"/>
                <a:gd name="connsiteX40" fmla="*/ 161143 w 176489"/>
                <a:gd name="connsiteY40" fmla="*/ 234696 h 250978"/>
                <a:gd name="connsiteX41" fmla="*/ 15253 w 176489"/>
                <a:gd name="connsiteY41" fmla="*/ 234696 h 250978"/>
                <a:gd name="connsiteX42" fmla="*/ 15253 w 176489"/>
                <a:gd name="connsiteY42" fmla="*/ 32285 h 250978"/>
                <a:gd name="connsiteX43" fmla="*/ 45947 w 176489"/>
                <a:gd name="connsiteY43" fmla="*/ 32285 h 250978"/>
                <a:gd name="connsiteX44" fmla="*/ 103592 w 176489"/>
                <a:gd name="connsiteY44" fmla="*/ 8048 h 250978"/>
                <a:gd name="connsiteX45" fmla="*/ 168816 w 176489"/>
                <a:gd name="connsiteY45" fmla="*/ 8048 h 250978"/>
                <a:gd name="connsiteX46" fmla="*/ 176490 w 176489"/>
                <a:gd name="connsiteY46" fmla="*/ 16189 h 250978"/>
                <a:gd name="connsiteX47" fmla="*/ 176490 w 176489"/>
                <a:gd name="connsiteY47" fmla="*/ 242837 h 250978"/>
                <a:gd name="connsiteX48" fmla="*/ 168816 w 176489"/>
                <a:gd name="connsiteY48" fmla="*/ 250979 h 250978"/>
                <a:gd name="connsiteX49" fmla="*/ 7673 w 176489"/>
                <a:gd name="connsiteY49" fmla="*/ 250979 h 250978"/>
                <a:gd name="connsiteX50" fmla="*/ 0 w 176489"/>
                <a:gd name="connsiteY50" fmla="*/ 242837 h 250978"/>
                <a:gd name="connsiteX51" fmla="*/ 0 w 176489"/>
                <a:gd name="connsiteY51" fmla="*/ 16096 h 250978"/>
                <a:gd name="connsiteX52" fmla="*/ 7673 w 176489"/>
                <a:gd name="connsiteY52" fmla="*/ 7954 h 250978"/>
                <a:gd name="connsiteX53" fmla="*/ 72898 w 176489"/>
                <a:gd name="connsiteY53" fmla="*/ 7954 h 25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76489" h="250978">
                  <a:moveTo>
                    <a:pt x="99755" y="169939"/>
                  </a:moveTo>
                  <a:lnTo>
                    <a:pt x="122776" y="169939"/>
                  </a:lnTo>
                  <a:moveTo>
                    <a:pt x="99755" y="153750"/>
                  </a:moveTo>
                  <a:lnTo>
                    <a:pt x="138123" y="153750"/>
                  </a:lnTo>
                  <a:moveTo>
                    <a:pt x="99755" y="137561"/>
                  </a:moveTo>
                  <a:lnTo>
                    <a:pt x="138123" y="137561"/>
                  </a:lnTo>
                  <a:moveTo>
                    <a:pt x="99755" y="105183"/>
                  </a:moveTo>
                  <a:lnTo>
                    <a:pt x="122776" y="105183"/>
                  </a:lnTo>
                  <a:moveTo>
                    <a:pt x="99755" y="88994"/>
                  </a:moveTo>
                  <a:lnTo>
                    <a:pt x="138123" y="88994"/>
                  </a:lnTo>
                  <a:moveTo>
                    <a:pt x="99755" y="72804"/>
                  </a:moveTo>
                  <a:lnTo>
                    <a:pt x="138123" y="72804"/>
                  </a:lnTo>
                  <a:moveTo>
                    <a:pt x="53714" y="153750"/>
                  </a:moveTo>
                  <a:lnTo>
                    <a:pt x="61388" y="161892"/>
                  </a:lnTo>
                  <a:lnTo>
                    <a:pt x="84408" y="137561"/>
                  </a:lnTo>
                  <a:moveTo>
                    <a:pt x="76735" y="161798"/>
                  </a:moveTo>
                  <a:lnTo>
                    <a:pt x="76735" y="177987"/>
                  </a:lnTo>
                  <a:lnTo>
                    <a:pt x="38367" y="177987"/>
                  </a:lnTo>
                  <a:lnTo>
                    <a:pt x="38367" y="137467"/>
                  </a:lnTo>
                  <a:lnTo>
                    <a:pt x="69061" y="137467"/>
                  </a:lnTo>
                  <a:moveTo>
                    <a:pt x="53714" y="88994"/>
                  </a:moveTo>
                  <a:lnTo>
                    <a:pt x="61388" y="97135"/>
                  </a:lnTo>
                  <a:lnTo>
                    <a:pt x="84408" y="72898"/>
                  </a:lnTo>
                  <a:moveTo>
                    <a:pt x="76735" y="97041"/>
                  </a:moveTo>
                  <a:lnTo>
                    <a:pt x="76735" y="113231"/>
                  </a:lnTo>
                  <a:lnTo>
                    <a:pt x="38367" y="113231"/>
                  </a:lnTo>
                  <a:lnTo>
                    <a:pt x="38367" y="72711"/>
                  </a:lnTo>
                  <a:lnTo>
                    <a:pt x="69061" y="72711"/>
                  </a:lnTo>
                  <a:moveTo>
                    <a:pt x="130449" y="24237"/>
                  </a:moveTo>
                  <a:lnTo>
                    <a:pt x="107429" y="24237"/>
                  </a:lnTo>
                  <a:lnTo>
                    <a:pt x="107429" y="20213"/>
                  </a:lnTo>
                  <a:cubicBezTo>
                    <a:pt x="107429" y="9077"/>
                    <a:pt x="98819" y="0"/>
                    <a:pt x="88245" y="0"/>
                  </a:cubicBezTo>
                  <a:cubicBezTo>
                    <a:pt x="77671" y="0"/>
                    <a:pt x="69061" y="9077"/>
                    <a:pt x="69061" y="20213"/>
                  </a:cubicBezTo>
                  <a:lnTo>
                    <a:pt x="69061" y="24237"/>
                  </a:lnTo>
                  <a:lnTo>
                    <a:pt x="46041" y="24237"/>
                  </a:lnTo>
                  <a:lnTo>
                    <a:pt x="46041" y="48474"/>
                  </a:lnTo>
                  <a:lnTo>
                    <a:pt x="130543" y="48474"/>
                  </a:lnTo>
                  <a:lnTo>
                    <a:pt x="130543" y="24237"/>
                  </a:lnTo>
                  <a:close/>
                  <a:moveTo>
                    <a:pt x="130449" y="32285"/>
                  </a:moveTo>
                  <a:lnTo>
                    <a:pt x="161143" y="32285"/>
                  </a:lnTo>
                  <a:lnTo>
                    <a:pt x="161143" y="234696"/>
                  </a:lnTo>
                  <a:lnTo>
                    <a:pt x="15253" y="234696"/>
                  </a:lnTo>
                  <a:lnTo>
                    <a:pt x="15253" y="32285"/>
                  </a:lnTo>
                  <a:lnTo>
                    <a:pt x="45947" y="32285"/>
                  </a:lnTo>
                  <a:moveTo>
                    <a:pt x="103592" y="8048"/>
                  </a:moveTo>
                  <a:lnTo>
                    <a:pt x="168816" y="8048"/>
                  </a:lnTo>
                  <a:cubicBezTo>
                    <a:pt x="173027" y="8048"/>
                    <a:pt x="176490" y="11697"/>
                    <a:pt x="176490" y="16189"/>
                  </a:cubicBezTo>
                  <a:lnTo>
                    <a:pt x="176490" y="242837"/>
                  </a:lnTo>
                  <a:cubicBezTo>
                    <a:pt x="176490" y="247329"/>
                    <a:pt x="173027" y="250979"/>
                    <a:pt x="168816" y="250979"/>
                  </a:cubicBezTo>
                  <a:lnTo>
                    <a:pt x="7673" y="250979"/>
                  </a:lnTo>
                  <a:cubicBezTo>
                    <a:pt x="3462" y="250979"/>
                    <a:pt x="0" y="247329"/>
                    <a:pt x="0" y="242837"/>
                  </a:cubicBezTo>
                  <a:lnTo>
                    <a:pt x="0" y="16096"/>
                  </a:lnTo>
                  <a:cubicBezTo>
                    <a:pt x="0" y="11604"/>
                    <a:pt x="3462" y="7954"/>
                    <a:pt x="7673" y="7954"/>
                  </a:cubicBezTo>
                  <a:lnTo>
                    <a:pt x="72898" y="7954"/>
                  </a:lnTo>
                </a:path>
              </a:pathLst>
            </a:custGeom>
            <a:noFill/>
            <a:ln w="7620" cap="rnd">
              <a:solidFill>
                <a:schemeClr val="bg1"/>
              </a:solidFill>
              <a:prstDash val="solid"/>
              <a:round/>
            </a:ln>
          </p:spPr>
          <p:txBody>
            <a:bodyPr rtlCol="0" anchor="ctr"/>
            <a:lstStyle/>
            <a:p>
              <a:endParaRPr lang="en-AE"/>
            </a:p>
          </p:txBody>
        </p:sp>
        <p:sp>
          <p:nvSpPr>
            <p:cNvPr id="31" name="Graphic 11">
              <a:extLst>
                <a:ext uri="{FF2B5EF4-FFF2-40B4-BE49-F238E27FC236}">
                  <a16:creationId xmlns:a16="http://schemas.microsoft.com/office/drawing/2014/main" id="{A307F9D9-5461-38C0-DC4A-8D63530025D7}"/>
                </a:ext>
              </a:extLst>
            </p:cNvPr>
            <p:cNvSpPr/>
            <p:nvPr userDrawn="1"/>
          </p:nvSpPr>
          <p:spPr>
            <a:xfrm>
              <a:off x="7072856" y="6363425"/>
              <a:ext cx="246549" cy="251914"/>
            </a:xfrm>
            <a:custGeom>
              <a:avLst/>
              <a:gdLst>
                <a:gd name="connsiteX0" fmla="*/ 93111 w 246549"/>
                <a:gd name="connsiteY0" fmla="*/ 172747 h 251914"/>
                <a:gd name="connsiteX1" fmla="*/ 106774 w 246549"/>
                <a:gd name="connsiteY1" fmla="*/ 158803 h 251914"/>
                <a:gd name="connsiteX2" fmla="*/ 120436 w 246549"/>
                <a:gd name="connsiteY2" fmla="*/ 172747 h 251914"/>
                <a:gd name="connsiteX3" fmla="*/ 120436 w 246549"/>
                <a:gd name="connsiteY3" fmla="*/ 177706 h 251914"/>
                <a:gd name="connsiteX4" fmla="*/ 106774 w 246549"/>
                <a:gd name="connsiteY4" fmla="*/ 191650 h 251914"/>
                <a:gd name="connsiteX5" fmla="*/ 93111 w 246549"/>
                <a:gd name="connsiteY5" fmla="*/ 177706 h 251914"/>
                <a:gd name="connsiteX6" fmla="*/ 93111 w 246549"/>
                <a:gd name="connsiteY6" fmla="*/ 172747 h 251914"/>
                <a:gd name="connsiteX7" fmla="*/ 142427 w 246549"/>
                <a:gd name="connsiteY7" fmla="*/ 251915 h 251914"/>
                <a:gd name="connsiteX8" fmla="*/ 142427 w 246549"/>
                <a:gd name="connsiteY8" fmla="*/ 235445 h 251914"/>
                <a:gd name="connsiteX9" fmla="*/ 122308 w 246549"/>
                <a:gd name="connsiteY9" fmla="*/ 216822 h 251914"/>
                <a:gd name="connsiteX10" fmla="*/ 93766 w 246549"/>
                <a:gd name="connsiteY10" fmla="*/ 216822 h 251914"/>
                <a:gd name="connsiteX11" fmla="*/ 75799 w 246549"/>
                <a:gd name="connsiteY11" fmla="*/ 205874 h 251914"/>
                <a:gd name="connsiteX12" fmla="*/ 44076 w 246549"/>
                <a:gd name="connsiteY12" fmla="*/ 175180 h 251914"/>
                <a:gd name="connsiteX13" fmla="*/ 46228 w 246549"/>
                <a:gd name="connsiteY13" fmla="*/ 203628 h 251914"/>
                <a:gd name="connsiteX14" fmla="*/ 72711 w 246549"/>
                <a:gd name="connsiteY14" fmla="*/ 236474 h 251914"/>
                <a:gd name="connsiteX15" fmla="*/ 72711 w 246549"/>
                <a:gd name="connsiteY15" fmla="*/ 251821 h 251914"/>
                <a:gd name="connsiteX16" fmla="*/ 153376 w 246549"/>
                <a:gd name="connsiteY16" fmla="*/ 177706 h 251914"/>
                <a:gd name="connsiteX17" fmla="*/ 167038 w 246549"/>
                <a:gd name="connsiteY17" fmla="*/ 191650 h 251914"/>
                <a:gd name="connsiteX18" fmla="*/ 180701 w 246549"/>
                <a:gd name="connsiteY18" fmla="*/ 177706 h 251914"/>
                <a:gd name="connsiteX19" fmla="*/ 180701 w 246549"/>
                <a:gd name="connsiteY19" fmla="*/ 172747 h 251914"/>
                <a:gd name="connsiteX20" fmla="*/ 167038 w 246549"/>
                <a:gd name="connsiteY20" fmla="*/ 158803 h 251914"/>
                <a:gd name="connsiteX21" fmla="*/ 153376 w 246549"/>
                <a:gd name="connsiteY21" fmla="*/ 172747 h 251914"/>
                <a:gd name="connsiteX22" fmla="*/ 153376 w 246549"/>
                <a:gd name="connsiteY22" fmla="*/ 177706 h 251914"/>
                <a:gd name="connsiteX23" fmla="*/ 204751 w 246549"/>
                <a:gd name="connsiteY23" fmla="*/ 251915 h 251914"/>
                <a:gd name="connsiteX24" fmla="*/ 204751 w 246549"/>
                <a:gd name="connsiteY24" fmla="*/ 234228 h 251914"/>
                <a:gd name="connsiteX25" fmla="*/ 183321 w 246549"/>
                <a:gd name="connsiteY25" fmla="*/ 214389 h 251914"/>
                <a:gd name="connsiteX26" fmla="*/ 160862 w 246549"/>
                <a:gd name="connsiteY26" fmla="*/ 214389 h 251914"/>
                <a:gd name="connsiteX27" fmla="*/ 201569 w 246549"/>
                <a:gd name="connsiteY27" fmla="*/ 199042 h 251914"/>
                <a:gd name="connsiteX28" fmla="*/ 201569 w 246549"/>
                <a:gd name="connsiteY28" fmla="*/ 163763 h 251914"/>
                <a:gd name="connsiteX29" fmla="*/ 237971 w 246549"/>
                <a:gd name="connsiteY29" fmla="*/ 118565 h 251914"/>
                <a:gd name="connsiteX30" fmla="*/ 241153 w 246549"/>
                <a:gd name="connsiteY30" fmla="*/ 87683 h 251914"/>
                <a:gd name="connsiteX31" fmla="*/ 195112 w 246549"/>
                <a:gd name="connsiteY31" fmla="*/ 132882 h 251914"/>
                <a:gd name="connsiteX32" fmla="*/ 160862 w 246549"/>
                <a:gd name="connsiteY32" fmla="*/ 132882 h 251914"/>
                <a:gd name="connsiteX33" fmla="*/ 114821 w 246549"/>
                <a:gd name="connsiteY33" fmla="*/ 87683 h 251914"/>
                <a:gd name="connsiteX34" fmla="*/ 118003 w 246549"/>
                <a:gd name="connsiteY34" fmla="*/ 118565 h 251914"/>
                <a:gd name="connsiteX35" fmla="*/ 145796 w 246549"/>
                <a:gd name="connsiteY35" fmla="*/ 152721 h 251914"/>
                <a:gd name="connsiteX36" fmla="*/ 191743 w 246549"/>
                <a:gd name="connsiteY36" fmla="*/ 87403 h 251914"/>
                <a:gd name="connsiteX37" fmla="*/ 178081 w 246549"/>
                <a:gd name="connsiteY37" fmla="*/ 71120 h 251914"/>
                <a:gd name="connsiteX38" fmla="*/ 164418 w 246549"/>
                <a:gd name="connsiteY38" fmla="*/ 87403 h 251914"/>
                <a:gd name="connsiteX39" fmla="*/ 164418 w 246549"/>
                <a:gd name="connsiteY39" fmla="*/ 93205 h 251914"/>
                <a:gd name="connsiteX40" fmla="*/ 178081 w 246549"/>
                <a:gd name="connsiteY40" fmla="*/ 109487 h 251914"/>
                <a:gd name="connsiteX41" fmla="*/ 191743 w 246549"/>
                <a:gd name="connsiteY41" fmla="*/ 93205 h 251914"/>
                <a:gd name="connsiteX42" fmla="*/ 191743 w 246549"/>
                <a:gd name="connsiteY42" fmla="*/ 87403 h 251914"/>
                <a:gd name="connsiteX43" fmla="*/ 68874 w 246549"/>
                <a:gd name="connsiteY43" fmla="*/ 93111 h 251914"/>
                <a:gd name="connsiteX44" fmla="*/ 0 w 246549"/>
                <a:gd name="connsiteY44" fmla="*/ 97416 h 251914"/>
                <a:gd name="connsiteX45" fmla="*/ 2339 w 246549"/>
                <a:gd name="connsiteY45" fmla="*/ 141679 h 251914"/>
                <a:gd name="connsiteX46" fmla="*/ 71214 w 246549"/>
                <a:gd name="connsiteY46" fmla="*/ 137374 h 251914"/>
                <a:gd name="connsiteX47" fmla="*/ 68874 w 246549"/>
                <a:gd name="connsiteY47" fmla="*/ 93111 h 251914"/>
                <a:gd name="connsiteX48" fmla="*/ 37338 w 246549"/>
                <a:gd name="connsiteY48" fmla="*/ 140556 h 251914"/>
                <a:gd name="connsiteX49" fmla="*/ 37338 w 246549"/>
                <a:gd name="connsiteY49" fmla="*/ 164325 h 251914"/>
                <a:gd name="connsiteX50" fmla="*/ 38367 w 246549"/>
                <a:gd name="connsiteY50" fmla="*/ 82162 h 251914"/>
                <a:gd name="connsiteX51" fmla="*/ 38367 w 246549"/>
                <a:gd name="connsiteY51" fmla="*/ 87683 h 251914"/>
                <a:gd name="connsiteX52" fmla="*/ 158897 w 246549"/>
                <a:gd name="connsiteY52" fmla="*/ 19277 h 251914"/>
                <a:gd name="connsiteX53" fmla="*/ 92456 w 246549"/>
                <a:gd name="connsiteY53" fmla="*/ 5428 h 251914"/>
                <a:gd name="connsiteX54" fmla="*/ 82162 w 246549"/>
                <a:gd name="connsiteY54" fmla="*/ 49035 h 251914"/>
                <a:gd name="connsiteX55" fmla="*/ 148603 w 246549"/>
                <a:gd name="connsiteY55" fmla="*/ 62885 h 251914"/>
                <a:gd name="connsiteX56" fmla="*/ 158897 w 246549"/>
                <a:gd name="connsiteY56" fmla="*/ 19277 h 251914"/>
                <a:gd name="connsiteX57" fmla="*/ 115383 w 246549"/>
                <a:gd name="connsiteY57" fmla="*/ 56428 h 251914"/>
                <a:gd name="connsiteX58" fmla="*/ 110797 w 246549"/>
                <a:gd name="connsiteY58" fmla="*/ 76641 h 251914"/>
                <a:gd name="connsiteX59" fmla="*/ 131478 w 246549"/>
                <a:gd name="connsiteY59" fmla="*/ 0 h 251914"/>
                <a:gd name="connsiteX60" fmla="*/ 125957 w 246549"/>
                <a:gd name="connsiteY60" fmla="*/ 5521 h 25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6549" h="251914">
                  <a:moveTo>
                    <a:pt x="93111" y="172747"/>
                  </a:moveTo>
                  <a:cubicBezTo>
                    <a:pt x="93111" y="164793"/>
                    <a:pt x="99474" y="158803"/>
                    <a:pt x="106774" y="158803"/>
                  </a:cubicBezTo>
                  <a:cubicBezTo>
                    <a:pt x="114073" y="158803"/>
                    <a:pt x="120436" y="165822"/>
                    <a:pt x="120436" y="172747"/>
                  </a:cubicBezTo>
                  <a:lnTo>
                    <a:pt x="120436" y="177706"/>
                  </a:lnTo>
                  <a:cubicBezTo>
                    <a:pt x="120436" y="185661"/>
                    <a:pt x="114073" y="191650"/>
                    <a:pt x="106774" y="191650"/>
                  </a:cubicBezTo>
                  <a:cubicBezTo>
                    <a:pt x="99474" y="191650"/>
                    <a:pt x="93111" y="184631"/>
                    <a:pt x="93111" y="177706"/>
                  </a:cubicBezTo>
                  <a:lnTo>
                    <a:pt x="93111" y="172747"/>
                  </a:lnTo>
                  <a:close/>
                  <a:moveTo>
                    <a:pt x="142427" y="251915"/>
                  </a:moveTo>
                  <a:lnTo>
                    <a:pt x="142427" y="235445"/>
                  </a:lnTo>
                  <a:cubicBezTo>
                    <a:pt x="142427" y="223373"/>
                    <a:pt x="134005" y="216822"/>
                    <a:pt x="122308" y="216822"/>
                  </a:cubicBezTo>
                  <a:lnTo>
                    <a:pt x="93766" y="216822"/>
                  </a:lnTo>
                  <a:cubicBezTo>
                    <a:pt x="93766" y="216822"/>
                    <a:pt x="86373" y="213547"/>
                    <a:pt x="75799" y="205874"/>
                  </a:cubicBezTo>
                  <a:cubicBezTo>
                    <a:pt x="65225" y="198200"/>
                    <a:pt x="44076" y="175180"/>
                    <a:pt x="44076" y="175180"/>
                  </a:cubicBezTo>
                  <a:cubicBezTo>
                    <a:pt x="35654" y="183976"/>
                    <a:pt x="36683" y="191650"/>
                    <a:pt x="46228" y="203628"/>
                  </a:cubicBezTo>
                  <a:lnTo>
                    <a:pt x="72711" y="236474"/>
                  </a:lnTo>
                  <a:lnTo>
                    <a:pt x="72711" y="251821"/>
                  </a:lnTo>
                  <a:moveTo>
                    <a:pt x="153376" y="177706"/>
                  </a:moveTo>
                  <a:cubicBezTo>
                    <a:pt x="153376" y="184725"/>
                    <a:pt x="159739" y="191650"/>
                    <a:pt x="167038" y="191650"/>
                  </a:cubicBezTo>
                  <a:cubicBezTo>
                    <a:pt x="174338" y="191650"/>
                    <a:pt x="180701" y="185661"/>
                    <a:pt x="180701" y="177706"/>
                  </a:cubicBezTo>
                  <a:lnTo>
                    <a:pt x="180701" y="172747"/>
                  </a:lnTo>
                  <a:cubicBezTo>
                    <a:pt x="180701" y="165728"/>
                    <a:pt x="174338" y="158803"/>
                    <a:pt x="167038" y="158803"/>
                  </a:cubicBezTo>
                  <a:cubicBezTo>
                    <a:pt x="159739" y="158803"/>
                    <a:pt x="153376" y="164793"/>
                    <a:pt x="153376" y="172747"/>
                  </a:cubicBezTo>
                  <a:lnTo>
                    <a:pt x="153376" y="177706"/>
                  </a:lnTo>
                  <a:close/>
                  <a:moveTo>
                    <a:pt x="204751" y="251915"/>
                  </a:moveTo>
                  <a:lnTo>
                    <a:pt x="204751" y="234228"/>
                  </a:lnTo>
                  <a:cubicBezTo>
                    <a:pt x="204751" y="222063"/>
                    <a:pt x="195112" y="214389"/>
                    <a:pt x="183321" y="214389"/>
                  </a:cubicBezTo>
                  <a:lnTo>
                    <a:pt x="160862" y="214389"/>
                  </a:lnTo>
                  <a:moveTo>
                    <a:pt x="201569" y="199042"/>
                  </a:moveTo>
                  <a:lnTo>
                    <a:pt x="201569" y="163763"/>
                  </a:lnTo>
                  <a:lnTo>
                    <a:pt x="237971" y="118565"/>
                  </a:lnTo>
                  <a:cubicBezTo>
                    <a:pt x="247610" y="105370"/>
                    <a:pt x="249762" y="96480"/>
                    <a:pt x="241153" y="87683"/>
                  </a:cubicBezTo>
                  <a:lnTo>
                    <a:pt x="195112" y="132882"/>
                  </a:lnTo>
                  <a:lnTo>
                    <a:pt x="160862" y="132882"/>
                  </a:lnTo>
                  <a:lnTo>
                    <a:pt x="114821" y="87683"/>
                  </a:lnTo>
                  <a:cubicBezTo>
                    <a:pt x="106306" y="96480"/>
                    <a:pt x="108364" y="105370"/>
                    <a:pt x="118003" y="118565"/>
                  </a:cubicBezTo>
                  <a:lnTo>
                    <a:pt x="145796" y="152721"/>
                  </a:lnTo>
                  <a:moveTo>
                    <a:pt x="191743" y="87403"/>
                  </a:moveTo>
                  <a:cubicBezTo>
                    <a:pt x="191743" y="78138"/>
                    <a:pt x="185380" y="71120"/>
                    <a:pt x="178081" y="71120"/>
                  </a:cubicBezTo>
                  <a:cubicBezTo>
                    <a:pt x="170782" y="71120"/>
                    <a:pt x="164418" y="79261"/>
                    <a:pt x="164418" y="87403"/>
                  </a:cubicBezTo>
                  <a:lnTo>
                    <a:pt x="164418" y="93205"/>
                  </a:lnTo>
                  <a:cubicBezTo>
                    <a:pt x="164418" y="102469"/>
                    <a:pt x="170782" y="109487"/>
                    <a:pt x="178081" y="109487"/>
                  </a:cubicBezTo>
                  <a:cubicBezTo>
                    <a:pt x="185380" y="109487"/>
                    <a:pt x="191743" y="101346"/>
                    <a:pt x="191743" y="93205"/>
                  </a:cubicBezTo>
                  <a:lnTo>
                    <a:pt x="191743" y="87403"/>
                  </a:lnTo>
                  <a:close/>
                  <a:moveTo>
                    <a:pt x="68874" y="93111"/>
                  </a:moveTo>
                  <a:lnTo>
                    <a:pt x="0" y="97416"/>
                  </a:lnTo>
                  <a:lnTo>
                    <a:pt x="2339" y="141679"/>
                  </a:lnTo>
                  <a:lnTo>
                    <a:pt x="71214" y="137374"/>
                  </a:lnTo>
                  <a:lnTo>
                    <a:pt x="68874" y="93111"/>
                  </a:lnTo>
                  <a:close/>
                  <a:moveTo>
                    <a:pt x="37338" y="140556"/>
                  </a:moveTo>
                  <a:lnTo>
                    <a:pt x="37338" y="164325"/>
                  </a:lnTo>
                  <a:moveTo>
                    <a:pt x="38367" y="82162"/>
                  </a:moveTo>
                  <a:lnTo>
                    <a:pt x="38367" y="87683"/>
                  </a:lnTo>
                  <a:moveTo>
                    <a:pt x="158897" y="19277"/>
                  </a:moveTo>
                  <a:lnTo>
                    <a:pt x="92456" y="5428"/>
                  </a:lnTo>
                  <a:lnTo>
                    <a:pt x="82162" y="49035"/>
                  </a:lnTo>
                  <a:lnTo>
                    <a:pt x="148603" y="62885"/>
                  </a:lnTo>
                  <a:lnTo>
                    <a:pt x="158897" y="19277"/>
                  </a:lnTo>
                  <a:close/>
                  <a:moveTo>
                    <a:pt x="115383" y="56428"/>
                  </a:moveTo>
                  <a:lnTo>
                    <a:pt x="110797" y="76641"/>
                  </a:lnTo>
                  <a:moveTo>
                    <a:pt x="131478" y="0"/>
                  </a:moveTo>
                  <a:lnTo>
                    <a:pt x="125957" y="5521"/>
                  </a:lnTo>
                </a:path>
              </a:pathLst>
            </a:custGeom>
            <a:noFill/>
            <a:ln w="7620" cap="rnd">
              <a:solidFill>
                <a:schemeClr val="bg1"/>
              </a:solidFill>
              <a:prstDash val="solid"/>
              <a:round/>
            </a:ln>
          </p:spPr>
          <p:txBody>
            <a:bodyPr rtlCol="0" anchor="ctr"/>
            <a:lstStyle/>
            <a:p>
              <a:endParaRPr lang="en-AE"/>
            </a:p>
          </p:txBody>
        </p:sp>
        <p:sp>
          <p:nvSpPr>
            <p:cNvPr id="32" name="Graphic 37">
              <a:extLst>
                <a:ext uri="{FF2B5EF4-FFF2-40B4-BE49-F238E27FC236}">
                  <a16:creationId xmlns:a16="http://schemas.microsoft.com/office/drawing/2014/main" id="{3FD61DD4-4709-474D-0680-2933783E5E73}"/>
                </a:ext>
              </a:extLst>
            </p:cNvPr>
            <p:cNvSpPr/>
            <p:nvPr/>
          </p:nvSpPr>
          <p:spPr>
            <a:xfrm>
              <a:off x="11105368" y="6353693"/>
              <a:ext cx="148977" cy="271378"/>
            </a:xfrm>
            <a:custGeom>
              <a:avLst/>
              <a:gdLst>
                <a:gd name="connsiteX0" fmla="*/ 90023 w 148977"/>
                <a:gd name="connsiteY0" fmla="*/ 271379 h 271378"/>
                <a:gd name="connsiteX1" fmla="*/ 58019 w 148977"/>
                <a:gd name="connsiteY1" fmla="*/ 253973 h 271378"/>
                <a:gd name="connsiteX2" fmla="*/ 50907 w 148977"/>
                <a:gd name="connsiteY2" fmla="*/ 239469 h 271378"/>
                <a:gd name="connsiteX3" fmla="*/ 44263 w 148977"/>
                <a:gd name="connsiteY3" fmla="*/ 214483 h 271378"/>
                <a:gd name="connsiteX4" fmla="*/ 44169 w 148977"/>
                <a:gd name="connsiteY4" fmla="*/ 191930 h 271378"/>
                <a:gd name="connsiteX5" fmla="*/ 57551 w 148977"/>
                <a:gd name="connsiteY5" fmla="*/ 204002 h 271378"/>
                <a:gd name="connsiteX6" fmla="*/ 60639 w 148977"/>
                <a:gd name="connsiteY6" fmla="*/ 213173 h 271378"/>
                <a:gd name="connsiteX7" fmla="*/ 60639 w 148977"/>
                <a:gd name="connsiteY7" fmla="*/ 155341 h 271378"/>
                <a:gd name="connsiteX8" fmla="*/ 68874 w 148977"/>
                <a:gd name="connsiteY8" fmla="*/ 144767 h 271378"/>
                <a:gd name="connsiteX9" fmla="*/ 77203 w 148977"/>
                <a:gd name="connsiteY9" fmla="*/ 155247 h 271378"/>
                <a:gd name="connsiteX10" fmla="*/ 77203 w 148977"/>
                <a:gd name="connsiteY10" fmla="*/ 188281 h 271378"/>
                <a:gd name="connsiteX11" fmla="*/ 85625 w 148977"/>
                <a:gd name="connsiteY11" fmla="*/ 182198 h 271378"/>
                <a:gd name="connsiteX12" fmla="*/ 94515 w 148977"/>
                <a:gd name="connsiteY12" fmla="*/ 190059 h 271378"/>
                <a:gd name="connsiteX13" fmla="*/ 101627 w 148977"/>
                <a:gd name="connsiteY13" fmla="*/ 186035 h 271378"/>
                <a:gd name="connsiteX14" fmla="*/ 110423 w 148977"/>
                <a:gd name="connsiteY14" fmla="*/ 195019 h 271378"/>
                <a:gd name="connsiteX15" fmla="*/ 116131 w 148977"/>
                <a:gd name="connsiteY15" fmla="*/ 192211 h 271378"/>
                <a:gd name="connsiteX16" fmla="*/ 123524 w 148977"/>
                <a:gd name="connsiteY16" fmla="*/ 198013 h 271378"/>
                <a:gd name="connsiteX17" fmla="*/ 123992 w 148977"/>
                <a:gd name="connsiteY17" fmla="*/ 200633 h 271378"/>
                <a:gd name="connsiteX18" fmla="*/ 125302 w 148977"/>
                <a:gd name="connsiteY18" fmla="*/ 231701 h 271378"/>
                <a:gd name="connsiteX19" fmla="*/ 125302 w 148977"/>
                <a:gd name="connsiteY19" fmla="*/ 232357 h 271378"/>
                <a:gd name="connsiteX20" fmla="*/ 125302 w 148977"/>
                <a:gd name="connsiteY20" fmla="*/ 232357 h 271378"/>
                <a:gd name="connsiteX21" fmla="*/ 90023 w 148977"/>
                <a:gd name="connsiteY21" fmla="*/ 271379 h 271378"/>
                <a:gd name="connsiteX22" fmla="*/ 93298 w 148977"/>
                <a:gd name="connsiteY22" fmla="*/ 146919 h 271378"/>
                <a:gd name="connsiteX23" fmla="*/ 148978 w 148977"/>
                <a:gd name="connsiteY23" fmla="*/ 74676 h 271378"/>
                <a:gd name="connsiteX24" fmla="*/ 74489 w 148977"/>
                <a:gd name="connsiteY24" fmla="*/ 0 h 271378"/>
                <a:gd name="connsiteX25" fmla="*/ 0 w 148977"/>
                <a:gd name="connsiteY25" fmla="*/ 74676 h 271378"/>
                <a:gd name="connsiteX26" fmla="*/ 46509 w 148977"/>
                <a:gd name="connsiteY26" fmla="*/ 143924 h 271378"/>
                <a:gd name="connsiteX27" fmla="*/ 76735 w 148977"/>
                <a:gd name="connsiteY27" fmla="*/ 31443 h 271378"/>
                <a:gd name="connsiteX28" fmla="*/ 76735 w 148977"/>
                <a:gd name="connsiteY28" fmla="*/ 45199 h 271378"/>
                <a:gd name="connsiteX29" fmla="*/ 104060 w 148977"/>
                <a:gd name="connsiteY29" fmla="*/ 74770 h 271378"/>
                <a:gd name="connsiteX30" fmla="*/ 74489 w 148977"/>
                <a:gd name="connsiteY30" fmla="*/ 104434 h 271378"/>
                <a:gd name="connsiteX31" fmla="*/ 44918 w 148977"/>
                <a:gd name="connsiteY31" fmla="*/ 74770 h 271378"/>
                <a:gd name="connsiteX32" fmla="*/ 49597 w 148977"/>
                <a:gd name="connsiteY32" fmla="*/ 58861 h 271378"/>
                <a:gd name="connsiteX33" fmla="*/ 58580 w 148977"/>
                <a:gd name="connsiteY33" fmla="*/ 67845 h 271378"/>
                <a:gd name="connsiteX34" fmla="*/ 58580 w 148977"/>
                <a:gd name="connsiteY34" fmla="*/ 49690 h 271378"/>
                <a:gd name="connsiteX35" fmla="*/ 58580 w 148977"/>
                <a:gd name="connsiteY35" fmla="*/ 49690 h 271378"/>
                <a:gd name="connsiteX36" fmla="*/ 58580 w 148977"/>
                <a:gd name="connsiteY36" fmla="*/ 49690 h 271378"/>
                <a:gd name="connsiteX37" fmla="*/ 58580 w 148977"/>
                <a:gd name="connsiteY37" fmla="*/ 40426 h 271378"/>
                <a:gd name="connsiteX38" fmla="*/ 31255 w 148977"/>
                <a:gd name="connsiteY38" fmla="*/ 40426 h 271378"/>
                <a:gd name="connsiteX39" fmla="*/ 39771 w 148977"/>
                <a:gd name="connsiteY39" fmla="*/ 48942 h 271378"/>
                <a:gd name="connsiteX40" fmla="*/ 31255 w 148977"/>
                <a:gd name="connsiteY40" fmla="*/ 74676 h 271378"/>
                <a:gd name="connsiteX41" fmla="*/ 74489 w 148977"/>
                <a:gd name="connsiteY41" fmla="*/ 118097 h 271378"/>
                <a:gd name="connsiteX42" fmla="*/ 117722 w 148977"/>
                <a:gd name="connsiteY42" fmla="*/ 74676 h 271378"/>
                <a:gd name="connsiteX43" fmla="*/ 76828 w 148977"/>
                <a:gd name="connsiteY43" fmla="*/ 31349 h 27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8977" h="271378">
                  <a:moveTo>
                    <a:pt x="90023" y="271379"/>
                  </a:moveTo>
                  <a:cubicBezTo>
                    <a:pt x="77203" y="271379"/>
                    <a:pt x="65505" y="266139"/>
                    <a:pt x="58019" y="253973"/>
                  </a:cubicBezTo>
                  <a:cubicBezTo>
                    <a:pt x="55586" y="250511"/>
                    <a:pt x="53153" y="245458"/>
                    <a:pt x="50907" y="239469"/>
                  </a:cubicBezTo>
                  <a:cubicBezTo>
                    <a:pt x="49597" y="236006"/>
                    <a:pt x="45947" y="221876"/>
                    <a:pt x="44263" y="214483"/>
                  </a:cubicBezTo>
                  <a:cubicBezTo>
                    <a:pt x="42204" y="205406"/>
                    <a:pt x="37151" y="193521"/>
                    <a:pt x="44169" y="191930"/>
                  </a:cubicBezTo>
                  <a:cubicBezTo>
                    <a:pt x="48848" y="190901"/>
                    <a:pt x="54650" y="195861"/>
                    <a:pt x="57551" y="204002"/>
                  </a:cubicBezTo>
                  <a:cubicBezTo>
                    <a:pt x="58393" y="206342"/>
                    <a:pt x="59423" y="209523"/>
                    <a:pt x="60639" y="213173"/>
                  </a:cubicBezTo>
                  <a:lnTo>
                    <a:pt x="60639" y="155341"/>
                  </a:lnTo>
                  <a:cubicBezTo>
                    <a:pt x="60639" y="149539"/>
                    <a:pt x="64289" y="144767"/>
                    <a:pt x="68874" y="144767"/>
                  </a:cubicBezTo>
                  <a:cubicBezTo>
                    <a:pt x="73459" y="144767"/>
                    <a:pt x="77203" y="149446"/>
                    <a:pt x="77203" y="155247"/>
                  </a:cubicBezTo>
                  <a:lnTo>
                    <a:pt x="77203" y="188281"/>
                  </a:lnTo>
                  <a:cubicBezTo>
                    <a:pt x="78606" y="184538"/>
                    <a:pt x="81788" y="182198"/>
                    <a:pt x="85625" y="182198"/>
                  </a:cubicBezTo>
                  <a:cubicBezTo>
                    <a:pt x="90023" y="182198"/>
                    <a:pt x="93673" y="185380"/>
                    <a:pt x="94515" y="190059"/>
                  </a:cubicBezTo>
                  <a:cubicBezTo>
                    <a:pt x="96199" y="187626"/>
                    <a:pt x="98726" y="186035"/>
                    <a:pt x="101627" y="186035"/>
                  </a:cubicBezTo>
                  <a:cubicBezTo>
                    <a:pt x="106306" y="186035"/>
                    <a:pt x="110049" y="189685"/>
                    <a:pt x="110423" y="195019"/>
                  </a:cubicBezTo>
                  <a:cubicBezTo>
                    <a:pt x="111827" y="193241"/>
                    <a:pt x="113605" y="192118"/>
                    <a:pt x="116131" y="192211"/>
                  </a:cubicBezTo>
                  <a:cubicBezTo>
                    <a:pt x="119126" y="192211"/>
                    <a:pt x="122776" y="194363"/>
                    <a:pt x="123524" y="198013"/>
                  </a:cubicBezTo>
                  <a:cubicBezTo>
                    <a:pt x="123711" y="199136"/>
                    <a:pt x="123899" y="199885"/>
                    <a:pt x="123992" y="200633"/>
                  </a:cubicBezTo>
                  <a:cubicBezTo>
                    <a:pt x="125021" y="209710"/>
                    <a:pt x="125302" y="231701"/>
                    <a:pt x="125302" y="231701"/>
                  </a:cubicBezTo>
                  <a:cubicBezTo>
                    <a:pt x="125302" y="231982"/>
                    <a:pt x="125302" y="232169"/>
                    <a:pt x="125302" y="232357"/>
                  </a:cubicBezTo>
                  <a:lnTo>
                    <a:pt x="125302" y="232357"/>
                  </a:lnTo>
                  <a:cubicBezTo>
                    <a:pt x="125302" y="261647"/>
                    <a:pt x="105557" y="271379"/>
                    <a:pt x="90023" y="271379"/>
                  </a:cubicBezTo>
                  <a:close/>
                  <a:moveTo>
                    <a:pt x="93298" y="146919"/>
                  </a:moveTo>
                  <a:cubicBezTo>
                    <a:pt x="125302" y="138590"/>
                    <a:pt x="148978" y="109394"/>
                    <a:pt x="148978" y="74676"/>
                  </a:cubicBezTo>
                  <a:cubicBezTo>
                    <a:pt x="148978" y="33408"/>
                    <a:pt x="115664" y="0"/>
                    <a:pt x="74489" y="0"/>
                  </a:cubicBezTo>
                  <a:cubicBezTo>
                    <a:pt x="33314" y="0"/>
                    <a:pt x="0" y="33408"/>
                    <a:pt x="0" y="74676"/>
                  </a:cubicBezTo>
                  <a:cubicBezTo>
                    <a:pt x="0" y="106025"/>
                    <a:pt x="19277" y="132789"/>
                    <a:pt x="46509" y="143924"/>
                  </a:cubicBezTo>
                  <a:moveTo>
                    <a:pt x="76735" y="31443"/>
                  </a:moveTo>
                  <a:lnTo>
                    <a:pt x="76735" y="45199"/>
                  </a:lnTo>
                  <a:cubicBezTo>
                    <a:pt x="91988" y="46322"/>
                    <a:pt x="104060" y="59142"/>
                    <a:pt x="104060" y="74770"/>
                  </a:cubicBezTo>
                  <a:cubicBezTo>
                    <a:pt x="104060" y="90397"/>
                    <a:pt x="90772" y="104434"/>
                    <a:pt x="74489" y="104434"/>
                  </a:cubicBezTo>
                  <a:cubicBezTo>
                    <a:pt x="58206" y="104434"/>
                    <a:pt x="44918" y="91146"/>
                    <a:pt x="44918" y="74770"/>
                  </a:cubicBezTo>
                  <a:cubicBezTo>
                    <a:pt x="44918" y="68874"/>
                    <a:pt x="46696" y="63447"/>
                    <a:pt x="49597" y="58861"/>
                  </a:cubicBezTo>
                  <a:lnTo>
                    <a:pt x="58580" y="67845"/>
                  </a:lnTo>
                  <a:lnTo>
                    <a:pt x="58580" y="49690"/>
                  </a:lnTo>
                  <a:cubicBezTo>
                    <a:pt x="58580" y="49690"/>
                    <a:pt x="58580" y="49690"/>
                    <a:pt x="58580" y="49690"/>
                  </a:cubicBezTo>
                  <a:lnTo>
                    <a:pt x="58580" y="49690"/>
                  </a:lnTo>
                  <a:lnTo>
                    <a:pt x="58580" y="40426"/>
                  </a:lnTo>
                  <a:lnTo>
                    <a:pt x="31255" y="40426"/>
                  </a:lnTo>
                  <a:lnTo>
                    <a:pt x="39771" y="48942"/>
                  </a:lnTo>
                  <a:cubicBezTo>
                    <a:pt x="34437" y="56147"/>
                    <a:pt x="31255" y="65037"/>
                    <a:pt x="31255" y="74676"/>
                  </a:cubicBezTo>
                  <a:cubicBezTo>
                    <a:pt x="31255" y="98632"/>
                    <a:pt x="50626" y="118097"/>
                    <a:pt x="74489" y="118097"/>
                  </a:cubicBezTo>
                  <a:cubicBezTo>
                    <a:pt x="98351" y="118097"/>
                    <a:pt x="117722" y="98632"/>
                    <a:pt x="117722" y="74676"/>
                  </a:cubicBezTo>
                  <a:cubicBezTo>
                    <a:pt x="117722" y="50720"/>
                    <a:pt x="99568" y="32565"/>
                    <a:pt x="76828" y="31349"/>
                  </a:cubicBezTo>
                  <a:close/>
                </a:path>
              </a:pathLst>
            </a:custGeom>
            <a:noFill/>
            <a:ln w="7620" cap="rnd">
              <a:solidFill>
                <a:schemeClr val="bg1"/>
              </a:solidFill>
              <a:prstDash val="solid"/>
              <a:round/>
            </a:ln>
          </p:spPr>
          <p:txBody>
            <a:bodyPr rtlCol="0" anchor="ctr"/>
            <a:lstStyle/>
            <a:p>
              <a:endParaRPr lang="en-AE"/>
            </a:p>
          </p:txBody>
        </p:sp>
        <p:sp>
          <p:nvSpPr>
            <p:cNvPr id="33" name="Graphic 42">
              <a:extLst>
                <a:ext uri="{FF2B5EF4-FFF2-40B4-BE49-F238E27FC236}">
                  <a16:creationId xmlns:a16="http://schemas.microsoft.com/office/drawing/2014/main" id="{EF5DF4DC-2426-5B8B-D8C6-91DCAE989C52}"/>
                </a:ext>
              </a:extLst>
            </p:cNvPr>
            <p:cNvSpPr/>
            <p:nvPr/>
          </p:nvSpPr>
          <p:spPr>
            <a:xfrm>
              <a:off x="11629221" y="6371420"/>
              <a:ext cx="248995" cy="235884"/>
            </a:xfrm>
            <a:custGeom>
              <a:avLst/>
              <a:gdLst>
                <a:gd name="connsiteX0" fmla="*/ 155323 w 248995"/>
                <a:gd name="connsiteY0" fmla="*/ 27939 h 235884"/>
                <a:gd name="connsiteX1" fmla="*/ 152048 w 248995"/>
                <a:gd name="connsiteY1" fmla="*/ 155019 h 235884"/>
                <a:gd name="connsiteX2" fmla="*/ 24781 w 248995"/>
                <a:gd name="connsiteY2" fmla="*/ 151838 h 235884"/>
                <a:gd name="connsiteX3" fmla="*/ 28056 w 248995"/>
                <a:gd name="connsiteY3" fmla="*/ 24757 h 235884"/>
                <a:gd name="connsiteX4" fmla="*/ 155323 w 248995"/>
                <a:gd name="connsiteY4" fmla="*/ 27939 h 235884"/>
                <a:gd name="connsiteX5" fmla="*/ 229999 w 248995"/>
                <a:gd name="connsiteY5" fmla="*/ 219121 h 235884"/>
                <a:gd name="connsiteX6" fmla="*/ 214091 w 248995"/>
                <a:gd name="connsiteY6" fmla="*/ 234187 h 235884"/>
                <a:gd name="connsiteX7" fmla="*/ 205295 w 248995"/>
                <a:gd name="connsiteY7" fmla="*/ 234000 h 235884"/>
                <a:gd name="connsiteX8" fmla="*/ 163090 w 248995"/>
                <a:gd name="connsiteY8" fmla="*/ 189644 h 235884"/>
                <a:gd name="connsiteX9" fmla="*/ 163278 w 248995"/>
                <a:gd name="connsiteY9" fmla="*/ 180847 h 235884"/>
                <a:gd name="connsiteX10" fmla="*/ 179186 w 248995"/>
                <a:gd name="connsiteY10" fmla="*/ 165781 h 235884"/>
                <a:gd name="connsiteX11" fmla="*/ 187982 w 248995"/>
                <a:gd name="connsiteY11" fmla="*/ 165968 h 235884"/>
                <a:gd name="connsiteX12" fmla="*/ 230187 w 248995"/>
                <a:gd name="connsiteY12" fmla="*/ 210418 h 235884"/>
                <a:gd name="connsiteX13" fmla="*/ 229999 w 248995"/>
                <a:gd name="connsiteY13" fmla="*/ 219215 h 235884"/>
                <a:gd name="connsiteX14" fmla="*/ 179092 w 248995"/>
                <a:gd name="connsiteY14" fmla="*/ 166249 h 235884"/>
                <a:gd name="connsiteX15" fmla="*/ 164494 w 248995"/>
                <a:gd name="connsiteY15" fmla="*/ 180099 h 235884"/>
                <a:gd name="connsiteX16" fmla="*/ 146433 w 248995"/>
                <a:gd name="connsiteY16" fmla="*/ 161570 h 235884"/>
                <a:gd name="connsiteX17" fmla="*/ 161032 w 248995"/>
                <a:gd name="connsiteY17" fmla="*/ 147720 h 235884"/>
                <a:gd name="connsiteX18" fmla="*/ 179092 w 248995"/>
                <a:gd name="connsiteY18" fmla="*/ 166249 h 235884"/>
                <a:gd name="connsiteX19" fmla="*/ 128092 w 248995"/>
                <a:gd name="connsiteY19" fmla="*/ 130782 h 235884"/>
                <a:gd name="connsiteX20" fmla="*/ 37227 w 248995"/>
                <a:gd name="connsiteY20" fmla="*/ 130782 h 235884"/>
                <a:gd name="connsiteX21" fmla="*/ 82613 w 248995"/>
                <a:gd name="connsiteY21" fmla="*/ 85397 h 235884"/>
                <a:gd name="connsiteX22" fmla="*/ 128092 w 248995"/>
                <a:gd name="connsiteY22" fmla="*/ 130782 h 235884"/>
                <a:gd name="connsiteX23" fmla="*/ 106101 w 248995"/>
                <a:gd name="connsiteY23" fmla="*/ 60973 h 235884"/>
                <a:gd name="connsiteX24" fmla="*/ 82613 w 248995"/>
                <a:gd name="connsiteY24" fmla="*/ 84367 h 235884"/>
                <a:gd name="connsiteX25" fmla="*/ 59124 w 248995"/>
                <a:gd name="connsiteY25" fmla="*/ 60973 h 235884"/>
                <a:gd name="connsiteX26" fmla="*/ 82613 w 248995"/>
                <a:gd name="connsiteY26" fmla="*/ 37578 h 235884"/>
                <a:gd name="connsiteX27" fmla="*/ 106101 w 248995"/>
                <a:gd name="connsiteY27" fmla="*/ 60973 h 235884"/>
                <a:gd name="connsiteX28" fmla="*/ 151300 w 248995"/>
                <a:gd name="connsiteY28" fmla="*/ 130782 h 235884"/>
                <a:gd name="connsiteX29" fmla="*/ 130057 w 248995"/>
                <a:gd name="connsiteY29" fmla="*/ 130782 h 235884"/>
                <a:gd name="connsiteX30" fmla="*/ 158879 w 248995"/>
                <a:gd name="connsiteY30" fmla="*/ 101960 h 235884"/>
                <a:gd name="connsiteX31" fmla="*/ 158973 w 248995"/>
                <a:gd name="connsiteY31" fmla="*/ 101399 h 235884"/>
                <a:gd name="connsiteX32" fmla="*/ 144094 w 248995"/>
                <a:gd name="connsiteY32" fmla="*/ 86520 h 235884"/>
                <a:gd name="connsiteX33" fmla="*/ 158973 w 248995"/>
                <a:gd name="connsiteY33" fmla="*/ 71641 h 235884"/>
                <a:gd name="connsiteX34" fmla="*/ 248996 w 248995"/>
                <a:gd name="connsiteY34" fmla="*/ 130782 h 235884"/>
                <a:gd name="connsiteX35" fmla="*/ 196872 w 248995"/>
                <a:gd name="connsiteY35" fmla="*/ 130782 h 235884"/>
                <a:gd name="connsiteX36" fmla="*/ 222887 w 248995"/>
                <a:gd name="connsiteY36" fmla="*/ 104767 h 235884"/>
                <a:gd name="connsiteX37" fmla="*/ 248902 w 248995"/>
                <a:gd name="connsiteY37" fmla="*/ 130782 h 235884"/>
                <a:gd name="connsiteX38" fmla="*/ 236456 w 248995"/>
                <a:gd name="connsiteY38" fmla="*/ 90824 h 235884"/>
                <a:gd name="connsiteX39" fmla="*/ 222981 w 248995"/>
                <a:gd name="connsiteY39" fmla="*/ 104206 h 235884"/>
                <a:gd name="connsiteX40" fmla="*/ 209506 w 248995"/>
                <a:gd name="connsiteY40" fmla="*/ 90824 h 235884"/>
                <a:gd name="connsiteX41" fmla="*/ 222981 w 248995"/>
                <a:gd name="connsiteY41" fmla="*/ 77442 h 235884"/>
                <a:gd name="connsiteX42" fmla="*/ 236456 w 248995"/>
                <a:gd name="connsiteY42" fmla="*/ 90824 h 235884"/>
                <a:gd name="connsiteX43" fmla="*/ 187889 w 248995"/>
                <a:gd name="connsiteY43" fmla="*/ 112067 h 235884"/>
                <a:gd name="connsiteX44" fmla="*/ 194814 w 248995"/>
                <a:gd name="connsiteY44" fmla="*/ 130782 h 235884"/>
                <a:gd name="connsiteX45" fmla="*/ 183397 w 248995"/>
                <a:gd name="connsiteY45" fmla="*/ 130782 h 23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48995" h="235884">
                  <a:moveTo>
                    <a:pt x="155323" y="27939"/>
                  </a:moveTo>
                  <a:cubicBezTo>
                    <a:pt x="189573" y="63967"/>
                    <a:pt x="188170" y="120863"/>
                    <a:pt x="152048" y="155019"/>
                  </a:cubicBezTo>
                  <a:cubicBezTo>
                    <a:pt x="116020" y="189269"/>
                    <a:pt x="59031" y="187772"/>
                    <a:pt x="24781" y="151838"/>
                  </a:cubicBezTo>
                  <a:cubicBezTo>
                    <a:pt x="-9469" y="115810"/>
                    <a:pt x="-8065" y="58914"/>
                    <a:pt x="28056" y="24757"/>
                  </a:cubicBezTo>
                  <a:cubicBezTo>
                    <a:pt x="64084" y="-9492"/>
                    <a:pt x="121074" y="-7995"/>
                    <a:pt x="155323" y="27939"/>
                  </a:cubicBezTo>
                  <a:close/>
                  <a:moveTo>
                    <a:pt x="229999" y="219121"/>
                  </a:moveTo>
                  <a:lnTo>
                    <a:pt x="214091" y="234187"/>
                  </a:lnTo>
                  <a:cubicBezTo>
                    <a:pt x="211564" y="236527"/>
                    <a:pt x="207634" y="236433"/>
                    <a:pt x="205295" y="234000"/>
                  </a:cubicBezTo>
                  <a:lnTo>
                    <a:pt x="163090" y="189644"/>
                  </a:lnTo>
                  <a:cubicBezTo>
                    <a:pt x="160751" y="187117"/>
                    <a:pt x="160845" y="183187"/>
                    <a:pt x="163278" y="180847"/>
                  </a:cubicBezTo>
                  <a:lnTo>
                    <a:pt x="179186" y="165781"/>
                  </a:lnTo>
                  <a:cubicBezTo>
                    <a:pt x="181713" y="163441"/>
                    <a:pt x="185643" y="163535"/>
                    <a:pt x="187982" y="165968"/>
                  </a:cubicBezTo>
                  <a:lnTo>
                    <a:pt x="230187" y="210418"/>
                  </a:lnTo>
                  <a:cubicBezTo>
                    <a:pt x="232526" y="212945"/>
                    <a:pt x="232432" y="216875"/>
                    <a:pt x="229999" y="219215"/>
                  </a:cubicBezTo>
                  <a:close/>
                  <a:moveTo>
                    <a:pt x="179092" y="166249"/>
                  </a:moveTo>
                  <a:lnTo>
                    <a:pt x="164494" y="180099"/>
                  </a:lnTo>
                  <a:lnTo>
                    <a:pt x="146433" y="161570"/>
                  </a:lnTo>
                  <a:lnTo>
                    <a:pt x="161032" y="147720"/>
                  </a:lnTo>
                  <a:lnTo>
                    <a:pt x="179092" y="166249"/>
                  </a:lnTo>
                  <a:close/>
                  <a:moveTo>
                    <a:pt x="128092" y="130782"/>
                  </a:moveTo>
                  <a:lnTo>
                    <a:pt x="37227" y="130782"/>
                  </a:lnTo>
                  <a:cubicBezTo>
                    <a:pt x="37227" y="105703"/>
                    <a:pt x="57533" y="85397"/>
                    <a:pt x="82613" y="85397"/>
                  </a:cubicBezTo>
                  <a:cubicBezTo>
                    <a:pt x="107692" y="85397"/>
                    <a:pt x="128092" y="105703"/>
                    <a:pt x="128092" y="130782"/>
                  </a:cubicBezTo>
                  <a:close/>
                  <a:moveTo>
                    <a:pt x="106101" y="60973"/>
                  </a:moveTo>
                  <a:cubicBezTo>
                    <a:pt x="106101" y="73886"/>
                    <a:pt x="95620" y="84367"/>
                    <a:pt x="82613" y="84367"/>
                  </a:cubicBezTo>
                  <a:cubicBezTo>
                    <a:pt x="69605" y="84367"/>
                    <a:pt x="59124" y="73886"/>
                    <a:pt x="59124" y="60973"/>
                  </a:cubicBezTo>
                  <a:cubicBezTo>
                    <a:pt x="59124" y="48059"/>
                    <a:pt x="69605" y="37578"/>
                    <a:pt x="82613" y="37578"/>
                  </a:cubicBezTo>
                  <a:cubicBezTo>
                    <a:pt x="95620" y="37578"/>
                    <a:pt x="106101" y="48059"/>
                    <a:pt x="106101" y="60973"/>
                  </a:cubicBezTo>
                  <a:close/>
                  <a:moveTo>
                    <a:pt x="151300" y="130782"/>
                  </a:moveTo>
                  <a:lnTo>
                    <a:pt x="130057" y="130782"/>
                  </a:lnTo>
                  <a:cubicBezTo>
                    <a:pt x="130057" y="114874"/>
                    <a:pt x="142971" y="101960"/>
                    <a:pt x="158879" y="101960"/>
                  </a:cubicBezTo>
                  <a:moveTo>
                    <a:pt x="158973" y="101399"/>
                  </a:moveTo>
                  <a:cubicBezTo>
                    <a:pt x="150738" y="101399"/>
                    <a:pt x="144094" y="94755"/>
                    <a:pt x="144094" y="86520"/>
                  </a:cubicBezTo>
                  <a:cubicBezTo>
                    <a:pt x="144094" y="78285"/>
                    <a:pt x="150738" y="71641"/>
                    <a:pt x="158973" y="71641"/>
                  </a:cubicBezTo>
                  <a:moveTo>
                    <a:pt x="248996" y="130782"/>
                  </a:moveTo>
                  <a:lnTo>
                    <a:pt x="196872" y="130782"/>
                  </a:lnTo>
                  <a:cubicBezTo>
                    <a:pt x="196872" y="116371"/>
                    <a:pt x="208570" y="104767"/>
                    <a:pt x="222887" y="104767"/>
                  </a:cubicBezTo>
                  <a:cubicBezTo>
                    <a:pt x="237205" y="104767"/>
                    <a:pt x="248902" y="116371"/>
                    <a:pt x="248902" y="130782"/>
                  </a:cubicBezTo>
                  <a:close/>
                  <a:moveTo>
                    <a:pt x="236456" y="90824"/>
                  </a:moveTo>
                  <a:cubicBezTo>
                    <a:pt x="236456" y="98217"/>
                    <a:pt x="230467" y="104206"/>
                    <a:pt x="222981" y="104206"/>
                  </a:cubicBezTo>
                  <a:cubicBezTo>
                    <a:pt x="215495" y="104206"/>
                    <a:pt x="209506" y="98217"/>
                    <a:pt x="209506" y="90824"/>
                  </a:cubicBezTo>
                  <a:cubicBezTo>
                    <a:pt x="209506" y="83431"/>
                    <a:pt x="215495" y="77442"/>
                    <a:pt x="222981" y="77442"/>
                  </a:cubicBezTo>
                  <a:cubicBezTo>
                    <a:pt x="230467" y="77442"/>
                    <a:pt x="236456" y="83431"/>
                    <a:pt x="236456" y="90824"/>
                  </a:cubicBezTo>
                  <a:close/>
                  <a:moveTo>
                    <a:pt x="187889" y="112067"/>
                  </a:moveTo>
                  <a:cubicBezTo>
                    <a:pt x="192194" y="117120"/>
                    <a:pt x="194814" y="123670"/>
                    <a:pt x="194814" y="130782"/>
                  </a:cubicBezTo>
                  <a:lnTo>
                    <a:pt x="183397" y="130782"/>
                  </a:lnTo>
                </a:path>
              </a:pathLst>
            </a:custGeom>
            <a:noFill/>
            <a:ln w="7620" cap="rnd">
              <a:solidFill>
                <a:schemeClr val="bg1"/>
              </a:solidFill>
              <a:prstDash val="solid"/>
              <a:round/>
            </a:ln>
          </p:spPr>
          <p:txBody>
            <a:bodyPr rtlCol="0" anchor="ctr"/>
            <a:lstStyle/>
            <a:p>
              <a:endParaRPr lang="en-AE"/>
            </a:p>
          </p:txBody>
        </p:sp>
      </p:grpSp>
      <p:sp>
        <p:nvSpPr>
          <p:cNvPr id="68" name="Freeform 67">
            <a:extLst>
              <a:ext uri="{FF2B5EF4-FFF2-40B4-BE49-F238E27FC236}">
                <a16:creationId xmlns:a16="http://schemas.microsoft.com/office/drawing/2014/main" id="{F4CE1453-773C-EAF5-4E2A-ADA4463C0C1D}"/>
              </a:ext>
            </a:extLst>
          </p:cNvPr>
          <p:cNvSpPr/>
          <p:nvPr userDrawn="1"/>
        </p:nvSpPr>
        <p:spPr>
          <a:xfrm flipH="1">
            <a:off x="11730370" y="19249"/>
            <a:ext cx="209665" cy="6532681"/>
          </a:xfrm>
          <a:custGeom>
            <a:avLst/>
            <a:gdLst>
              <a:gd name="connsiteX0" fmla="*/ 0 w 5566410"/>
              <a:gd name="connsiteY0" fmla="*/ 0 h 5864860"/>
              <a:gd name="connsiteX1" fmla="*/ 0 w 5566410"/>
              <a:gd name="connsiteY1" fmla="*/ 5665471 h 5864860"/>
              <a:gd name="connsiteX2" fmla="*/ 199390 w 5566410"/>
              <a:gd name="connsiteY2" fmla="*/ 5864861 h 5864860"/>
              <a:gd name="connsiteX3" fmla="*/ 5566411 w 5566410"/>
              <a:gd name="connsiteY3" fmla="*/ 5864861 h 5864860"/>
              <a:gd name="connsiteX0" fmla="*/ 0 w 5576686"/>
              <a:gd name="connsiteY0" fmla="*/ 0 h 6532681"/>
              <a:gd name="connsiteX1" fmla="*/ 10275 w 5576686"/>
              <a:gd name="connsiteY1" fmla="*/ 6333291 h 6532681"/>
              <a:gd name="connsiteX2" fmla="*/ 209665 w 5576686"/>
              <a:gd name="connsiteY2" fmla="*/ 6532681 h 6532681"/>
              <a:gd name="connsiteX3" fmla="*/ 5576686 w 5576686"/>
              <a:gd name="connsiteY3" fmla="*/ 6532681 h 6532681"/>
              <a:gd name="connsiteX0" fmla="*/ 0 w 5448349"/>
              <a:gd name="connsiteY0" fmla="*/ 0 h 6540702"/>
              <a:gd name="connsiteX1" fmla="*/ 10275 w 5448349"/>
              <a:gd name="connsiteY1" fmla="*/ 6333291 h 6540702"/>
              <a:gd name="connsiteX2" fmla="*/ 209665 w 5448349"/>
              <a:gd name="connsiteY2" fmla="*/ 6532681 h 6540702"/>
              <a:gd name="connsiteX3" fmla="*/ 5448349 w 5448349"/>
              <a:gd name="connsiteY3" fmla="*/ 6540702 h 6540702"/>
              <a:gd name="connsiteX0" fmla="*/ 0 w 3082836"/>
              <a:gd name="connsiteY0" fmla="*/ 0 h 6532681"/>
              <a:gd name="connsiteX1" fmla="*/ 10275 w 3082836"/>
              <a:gd name="connsiteY1" fmla="*/ 6333291 h 6532681"/>
              <a:gd name="connsiteX2" fmla="*/ 209665 w 3082836"/>
              <a:gd name="connsiteY2" fmla="*/ 6532681 h 6532681"/>
              <a:gd name="connsiteX3" fmla="*/ 3082836 w 3082836"/>
              <a:gd name="connsiteY3" fmla="*/ 6530763 h 6532681"/>
              <a:gd name="connsiteX0" fmla="*/ 0 w 1826465"/>
              <a:gd name="connsiteY0" fmla="*/ 0 h 6538197"/>
              <a:gd name="connsiteX1" fmla="*/ 10275 w 1826465"/>
              <a:gd name="connsiteY1" fmla="*/ 6333291 h 6538197"/>
              <a:gd name="connsiteX2" fmla="*/ 209665 w 1826465"/>
              <a:gd name="connsiteY2" fmla="*/ 6532681 h 6538197"/>
              <a:gd name="connsiteX3" fmla="*/ 1826465 w 1826465"/>
              <a:gd name="connsiteY3" fmla="*/ 6538197 h 6538197"/>
              <a:gd name="connsiteX0" fmla="*/ 0 w 965853"/>
              <a:gd name="connsiteY0" fmla="*/ 0 h 6532987"/>
              <a:gd name="connsiteX1" fmla="*/ 10275 w 965853"/>
              <a:gd name="connsiteY1" fmla="*/ 6333291 h 6532987"/>
              <a:gd name="connsiteX2" fmla="*/ 209665 w 965853"/>
              <a:gd name="connsiteY2" fmla="*/ 6532681 h 6532987"/>
              <a:gd name="connsiteX3" fmla="*/ 965853 w 965853"/>
              <a:gd name="connsiteY3" fmla="*/ 6529232 h 6532987"/>
              <a:gd name="connsiteX0" fmla="*/ 0 w 209665"/>
              <a:gd name="connsiteY0" fmla="*/ 0 h 6532681"/>
              <a:gd name="connsiteX1" fmla="*/ 10275 w 209665"/>
              <a:gd name="connsiteY1" fmla="*/ 6333291 h 6532681"/>
              <a:gd name="connsiteX2" fmla="*/ 209665 w 209665"/>
              <a:gd name="connsiteY2" fmla="*/ 6532681 h 6532681"/>
            </a:gdLst>
            <a:ahLst/>
            <a:cxnLst>
              <a:cxn ang="0">
                <a:pos x="connsiteX0" y="connsiteY0"/>
              </a:cxn>
              <a:cxn ang="0">
                <a:pos x="connsiteX1" y="connsiteY1"/>
              </a:cxn>
              <a:cxn ang="0">
                <a:pos x="connsiteX2" y="connsiteY2"/>
              </a:cxn>
            </a:cxnLst>
            <a:rect l="l" t="t" r="r" b="b"/>
            <a:pathLst>
              <a:path w="209665" h="6532681">
                <a:moveTo>
                  <a:pt x="0" y="0"/>
                </a:moveTo>
                <a:cubicBezTo>
                  <a:pt x="0" y="1888490"/>
                  <a:pt x="10275" y="4444801"/>
                  <a:pt x="10275" y="6333291"/>
                </a:cubicBezTo>
                <a:cubicBezTo>
                  <a:pt x="10275" y="6443781"/>
                  <a:pt x="99175" y="6532681"/>
                  <a:pt x="209665" y="6532681"/>
                </a:cubicBezTo>
              </a:path>
            </a:pathLst>
          </a:custGeom>
          <a:noFill/>
          <a:ln w="25400" cap="rnd">
            <a:solidFill>
              <a:srgbClr val="0FA3DD"/>
            </a:solidFill>
            <a:prstDash val="solid"/>
            <a:miter/>
          </a:ln>
        </p:spPr>
        <p:txBody>
          <a:bodyPr rtlCol="0" anchor="ctr"/>
          <a:lstStyle/>
          <a:p>
            <a:endParaRPr lang="en-US" dirty="0"/>
          </a:p>
        </p:txBody>
      </p:sp>
      <p:cxnSp>
        <p:nvCxnSpPr>
          <p:cNvPr id="10" name="Straight Connector 9">
            <a:extLst>
              <a:ext uri="{FF2B5EF4-FFF2-40B4-BE49-F238E27FC236}">
                <a16:creationId xmlns:a16="http://schemas.microsoft.com/office/drawing/2014/main" id="{452B1437-315C-2F2A-4BD4-E7E0C4DA2E95}"/>
              </a:ext>
            </a:extLst>
          </p:cNvPr>
          <p:cNvCxnSpPr>
            <a:cxnSpLocks/>
          </p:cNvCxnSpPr>
          <p:nvPr userDrawn="1"/>
        </p:nvCxnSpPr>
        <p:spPr>
          <a:xfrm flipH="1">
            <a:off x="826846" y="6551930"/>
            <a:ext cx="10916148" cy="0"/>
          </a:xfrm>
          <a:prstGeom prst="line">
            <a:avLst/>
          </a:prstGeom>
          <a:ln w="25400">
            <a:solidFill>
              <a:srgbClr val="0FA3DD"/>
            </a:solidFill>
          </a:ln>
        </p:spPr>
        <p:style>
          <a:lnRef idx="2">
            <a:schemeClr val="accent1"/>
          </a:lnRef>
          <a:fillRef idx="0">
            <a:schemeClr val="accent1"/>
          </a:fillRef>
          <a:effectRef idx="1">
            <a:schemeClr val="accent1"/>
          </a:effectRef>
          <a:fontRef idx="minor">
            <a:schemeClr val="tx1"/>
          </a:fontRef>
        </p:style>
      </p:cxnSp>
      <p:pic>
        <p:nvPicPr>
          <p:cNvPr id="2" name="Graphic 1">
            <a:extLst>
              <a:ext uri="{FF2B5EF4-FFF2-40B4-BE49-F238E27FC236}">
                <a16:creationId xmlns:a16="http://schemas.microsoft.com/office/drawing/2014/main" id="{ABA10B4C-09FE-7838-719C-BE4C2FD29566}"/>
              </a:ext>
            </a:extLst>
          </p:cNvPr>
          <p:cNvPicPr>
            <a:picLocks noChangeAspect="1"/>
          </p:cNvPicPr>
          <p:nvPr userDrawn="1"/>
        </p:nvPicPr>
        <p:blipFill>
          <a:blip>
            <a:extLst>
              <a:ext uri="{96DAC541-7B7A-43D3-8B79-37D633B846F1}">
                <asvg:svgBlip xmlns:asvg="http://schemas.microsoft.com/office/drawing/2016/SVG/main" r:embed="rId34"/>
              </a:ext>
            </a:extLst>
          </a:blip>
          <a:stretch>
            <a:fillRect/>
          </a:stretch>
        </p:blipFill>
        <p:spPr>
          <a:xfrm>
            <a:off x="196866" y="6115049"/>
            <a:ext cx="637919" cy="616096"/>
          </a:xfrm>
          <a:prstGeom prst="rect">
            <a:avLst/>
          </a:prstGeom>
        </p:spPr>
      </p:pic>
    </p:spTree>
    <p:extLst>
      <p:ext uri="{BB962C8B-B14F-4D97-AF65-F5344CB8AC3E}">
        <p14:creationId xmlns:p14="http://schemas.microsoft.com/office/powerpoint/2010/main" val="3454149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p:txStyles>
    <p:titleStyle>
      <a:lvl1pPr algn="r" defTabSz="914400" rtl="0" eaLnBrk="1" latinLnBrk="0" hangingPunct="1">
        <a:lnSpc>
          <a:spcPct val="120000"/>
        </a:lnSpc>
        <a:spcBef>
          <a:spcPct val="0"/>
        </a:spcBef>
        <a:buNone/>
        <a:defRPr sz="3200" b="0" kern="1200">
          <a:solidFill>
            <a:srgbClr val="0C1B3E"/>
          </a:solidFill>
          <a:latin typeface="Calibri" panose="020F0502020204030204" pitchFamily="34" charset="0"/>
          <a:ea typeface="+mj-ea"/>
          <a:cs typeface="Calibri" panose="020F0502020204030204" pitchFamily="34" charset="0"/>
        </a:defRPr>
      </a:lvl1pPr>
    </p:titleStyle>
    <p:body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1">
              <a:lumMod val="65000"/>
              <a:lumOff val="35000"/>
            </a:schemeClr>
          </a:solidFill>
          <a:latin typeface="Calibri" panose="020F0502020204030204" pitchFamily="34" charset="0"/>
          <a:ea typeface="+mn-ea"/>
          <a:cs typeface="Calibri" panose="020F0502020204030204" pitchFamily="34" charset="0"/>
        </a:defRPr>
      </a:lvl1pPr>
      <a:lvl2pPr marL="314325" indent="-304800" algn="r" defTabSz="914400" rtl="0" eaLnBrk="1" latinLnBrk="0" hangingPunct="1">
        <a:lnSpc>
          <a:spcPct val="90000"/>
        </a:lnSpc>
        <a:spcBef>
          <a:spcPts val="500"/>
        </a:spcBef>
        <a:buClr>
          <a:srgbClr val="A07524"/>
        </a:buClr>
        <a:buFont typeface="System Font Regular"/>
        <a:buChar char="⁃"/>
        <a:tabLst/>
        <a:defRPr sz="2800" kern="1200">
          <a:solidFill>
            <a:schemeClr val="tx1">
              <a:lumMod val="65000"/>
              <a:lumOff val="35000"/>
            </a:schemeClr>
          </a:solidFill>
          <a:latin typeface="Calibri" panose="020F0502020204030204" pitchFamily="34" charset="0"/>
          <a:ea typeface="+mn-ea"/>
          <a:cs typeface="Calibri" panose="020F0502020204030204" pitchFamily="34" charset="0"/>
        </a:defRPr>
      </a:lvl2pPr>
      <a:lvl3pPr marL="628650" indent="-263525" algn="r" defTabSz="914400" rtl="0" eaLnBrk="1" latinLnBrk="0" hangingPunct="1">
        <a:lnSpc>
          <a:spcPct val="90000"/>
        </a:lnSpc>
        <a:spcBef>
          <a:spcPts val="500"/>
        </a:spcBef>
        <a:buClr>
          <a:srgbClr val="A07524"/>
        </a:buClr>
        <a:buFont typeface="Arial" panose="020B0604020202020204" pitchFamily="34" charset="0"/>
        <a:buChar char="•"/>
        <a:tabLst/>
        <a:defRPr sz="2800" kern="1200">
          <a:solidFill>
            <a:schemeClr val="tx1">
              <a:lumMod val="65000"/>
              <a:lumOff val="35000"/>
            </a:schemeClr>
          </a:solidFill>
          <a:latin typeface="Calibri" panose="020F0502020204030204" pitchFamily="34" charset="0"/>
          <a:ea typeface="+mn-ea"/>
          <a:cs typeface="Calibri" panose="020F0502020204030204" pitchFamily="34" charset="0"/>
        </a:defRPr>
      </a:lvl3pPr>
      <a:lvl4pPr marL="933450" indent="-304800" algn="r" defTabSz="914400" rtl="0" eaLnBrk="1" latinLnBrk="0" hangingPunct="1">
        <a:lnSpc>
          <a:spcPct val="90000"/>
        </a:lnSpc>
        <a:spcBef>
          <a:spcPts val="500"/>
        </a:spcBef>
        <a:buClr>
          <a:srgbClr val="A07524"/>
        </a:buClr>
        <a:buFont typeface="System Font Regular"/>
        <a:buChar char="⁃"/>
        <a:tabLst/>
        <a:defRPr sz="2800" kern="1200">
          <a:solidFill>
            <a:schemeClr val="tx1">
              <a:lumMod val="65000"/>
              <a:lumOff val="35000"/>
            </a:schemeClr>
          </a:solidFill>
          <a:latin typeface="Calibri" panose="020F0502020204030204" pitchFamily="34" charset="0"/>
          <a:ea typeface="+mn-ea"/>
          <a:cs typeface="Calibri" panose="020F0502020204030204" pitchFamily="34" charset="0"/>
        </a:defRPr>
      </a:lvl4pPr>
      <a:lvl5pPr marL="1208088" indent="-274638" algn="r" defTabSz="914400" rtl="0" eaLnBrk="1" latinLnBrk="0" hangingPunct="1">
        <a:lnSpc>
          <a:spcPct val="90000"/>
        </a:lnSpc>
        <a:spcBef>
          <a:spcPts val="500"/>
        </a:spcBef>
        <a:buClr>
          <a:srgbClr val="A07524"/>
        </a:buClr>
        <a:buFont typeface="Arial" panose="020B0604020202020204" pitchFamily="34" charset="0"/>
        <a:buChar char="•"/>
        <a:tabLst/>
        <a:defRPr sz="2800" kern="1200">
          <a:solidFill>
            <a:schemeClr val="tx1">
              <a:lumMod val="65000"/>
              <a:lumOff val="35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customXml" Target="../ink/ink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customXml" Target="../ink/ink11.xml"/><Relationship Id="rId26" Type="http://schemas.openxmlformats.org/officeDocument/2006/relationships/customXml" Target="../ink/ink15.xml"/><Relationship Id="rId39" Type="http://schemas.openxmlformats.org/officeDocument/2006/relationships/image" Target="../media/image41.png"/><Relationship Id="rId21" Type="http://schemas.openxmlformats.org/officeDocument/2006/relationships/image" Target="../media/image32.png"/><Relationship Id="rId34" Type="http://schemas.openxmlformats.org/officeDocument/2006/relationships/customXml" Target="../ink/ink19.xml"/><Relationship Id="rId7" Type="http://schemas.openxmlformats.org/officeDocument/2006/relationships/image" Target="../media/image25.png"/><Relationship Id="rId2" Type="http://schemas.openxmlformats.org/officeDocument/2006/relationships/notesSlide" Target="../notesSlides/notesSlide10.xml"/><Relationship Id="rId16" Type="http://schemas.openxmlformats.org/officeDocument/2006/relationships/customXml" Target="../ink/ink10.xml"/><Relationship Id="rId20" Type="http://schemas.openxmlformats.org/officeDocument/2006/relationships/customXml" Target="../ink/ink12.xml"/><Relationship Id="rId29" Type="http://schemas.openxmlformats.org/officeDocument/2006/relationships/image" Target="../media/image36.png"/><Relationship Id="rId41"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customXml" Target="../ink/ink5.xml"/><Relationship Id="rId11" Type="http://schemas.openxmlformats.org/officeDocument/2006/relationships/image" Target="../media/image27.png"/><Relationship Id="rId24" Type="http://schemas.openxmlformats.org/officeDocument/2006/relationships/customXml" Target="../ink/ink14.xml"/><Relationship Id="rId32" Type="http://schemas.openxmlformats.org/officeDocument/2006/relationships/customXml" Target="../ink/ink18.xml"/><Relationship Id="rId37" Type="http://schemas.openxmlformats.org/officeDocument/2006/relationships/image" Target="../media/image40.png"/><Relationship Id="rId40" Type="http://schemas.openxmlformats.org/officeDocument/2006/relationships/customXml" Target="../ink/ink22.xml"/><Relationship Id="rId5" Type="http://schemas.openxmlformats.org/officeDocument/2006/relationships/image" Target="../media/image24.png"/><Relationship Id="rId15" Type="http://schemas.openxmlformats.org/officeDocument/2006/relationships/image" Target="../media/image29.png"/><Relationship Id="rId23" Type="http://schemas.openxmlformats.org/officeDocument/2006/relationships/image" Target="../media/image33.png"/><Relationship Id="rId28" Type="http://schemas.openxmlformats.org/officeDocument/2006/relationships/customXml" Target="../ink/ink16.xml"/><Relationship Id="rId36" Type="http://schemas.openxmlformats.org/officeDocument/2006/relationships/customXml" Target="../ink/ink20.xml"/><Relationship Id="rId10" Type="http://schemas.openxmlformats.org/officeDocument/2006/relationships/customXml" Target="../ink/ink7.xml"/><Relationship Id="rId19" Type="http://schemas.openxmlformats.org/officeDocument/2006/relationships/image" Target="../media/image31.png"/><Relationship Id="rId31" Type="http://schemas.openxmlformats.org/officeDocument/2006/relationships/image" Target="../media/image37.png"/><Relationship Id="rId4" Type="http://schemas.openxmlformats.org/officeDocument/2006/relationships/customXml" Target="../ink/ink4.xml"/><Relationship Id="rId9" Type="http://schemas.openxmlformats.org/officeDocument/2006/relationships/image" Target="../media/image26.png"/><Relationship Id="rId14" Type="http://schemas.openxmlformats.org/officeDocument/2006/relationships/customXml" Target="../ink/ink9.xml"/><Relationship Id="rId22" Type="http://schemas.openxmlformats.org/officeDocument/2006/relationships/customXml" Target="../ink/ink13.xml"/><Relationship Id="rId27" Type="http://schemas.openxmlformats.org/officeDocument/2006/relationships/image" Target="../media/image35.png"/><Relationship Id="rId30" Type="http://schemas.openxmlformats.org/officeDocument/2006/relationships/customXml" Target="../ink/ink17.xml"/><Relationship Id="rId35" Type="http://schemas.openxmlformats.org/officeDocument/2006/relationships/image" Target="../media/image39.png"/><Relationship Id="rId8" Type="http://schemas.openxmlformats.org/officeDocument/2006/relationships/customXml" Target="../ink/ink6.xml"/><Relationship Id="rId3" Type="http://schemas.openxmlformats.org/officeDocument/2006/relationships/image" Target="../media/image23.png"/><Relationship Id="rId12" Type="http://schemas.openxmlformats.org/officeDocument/2006/relationships/customXml" Target="../ink/ink8.xml"/><Relationship Id="rId17" Type="http://schemas.openxmlformats.org/officeDocument/2006/relationships/image" Target="../media/image30.png"/><Relationship Id="rId25" Type="http://schemas.openxmlformats.org/officeDocument/2006/relationships/image" Target="../media/image34.png"/><Relationship Id="rId33" Type="http://schemas.openxmlformats.org/officeDocument/2006/relationships/image" Target="../media/image38.png"/><Relationship Id="rId38" Type="http://schemas.openxmlformats.org/officeDocument/2006/relationships/customXml" Target="../ink/ink21.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hyperlink" Target="https://wayground.com/admin/assessment/69cd3fc7267fdc5133e9d076?source=lesson_share" TargetMode="External"/><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D2118A2E-5941-93D5-AB22-F3B29B9F4D98}"/>
              </a:ext>
            </a:extLst>
          </p:cNvPr>
          <p:cNvSpPr>
            <a:spLocks noGrp="1"/>
          </p:cNvSpPr>
          <p:nvPr>
            <p:ph type="title"/>
          </p:nvPr>
        </p:nvSpPr>
        <p:spPr>
          <a:xfrm>
            <a:off x="387867" y="1018770"/>
            <a:ext cx="11416266" cy="1500187"/>
          </a:xfrm>
        </p:spPr>
        <p:txBody>
          <a:bodyPr/>
          <a:lstStyle/>
          <a:p>
            <a:r>
              <a:rPr lang="en-US" dirty="0"/>
              <a:t>Learn Like a GEM</a:t>
            </a:r>
            <a:endParaRPr lang="en-AE" dirty="0"/>
          </a:p>
        </p:txBody>
      </p:sp>
      <p:grpSp>
        <p:nvGrpSpPr>
          <p:cNvPr id="2" name="Group 1">
            <a:extLst>
              <a:ext uri="{FF2B5EF4-FFF2-40B4-BE49-F238E27FC236}">
                <a16:creationId xmlns:a16="http://schemas.microsoft.com/office/drawing/2014/main" id="{624453C4-361C-6CAE-A842-27A5D90463D2}"/>
              </a:ext>
            </a:extLst>
          </p:cNvPr>
          <p:cNvGrpSpPr/>
          <p:nvPr/>
        </p:nvGrpSpPr>
        <p:grpSpPr>
          <a:xfrm>
            <a:off x="281541" y="2222206"/>
            <a:ext cx="11628918" cy="3264194"/>
            <a:chOff x="626081" y="2542782"/>
            <a:chExt cx="7891795" cy="2324024"/>
          </a:xfrm>
        </p:grpSpPr>
        <p:pic>
          <p:nvPicPr>
            <p:cNvPr id="3" name="Picture 2" descr="A picture containing text, horse, outdoor&#10;&#10;Description automatically generated">
              <a:extLst>
                <a:ext uri="{FF2B5EF4-FFF2-40B4-BE49-F238E27FC236}">
                  <a16:creationId xmlns:a16="http://schemas.microsoft.com/office/drawing/2014/main" id="{0983A143-00A0-F4D2-C326-6AA90E3B0F14}"/>
                </a:ext>
              </a:extLst>
            </p:cNvPr>
            <p:cNvPicPr>
              <a:picLocks noChangeAspect="1"/>
            </p:cNvPicPr>
            <p:nvPr/>
          </p:nvPicPr>
          <p:blipFill>
            <a:blip r:embed="rId3">
              <a:alphaModFix amt="85000"/>
            </a:blip>
            <a:stretch>
              <a:fillRect/>
            </a:stretch>
          </p:blipFill>
          <p:spPr>
            <a:xfrm>
              <a:off x="2291716" y="2542782"/>
              <a:ext cx="6226160" cy="2313390"/>
            </a:xfrm>
            <a:prstGeom prst="rect">
              <a:avLst/>
            </a:prstGeom>
            <a:ln>
              <a:noFill/>
            </a:ln>
            <a:effectLst>
              <a:softEdge rad="112500"/>
            </a:effectLst>
          </p:spPr>
        </p:pic>
        <p:pic>
          <p:nvPicPr>
            <p:cNvPr id="4" name="Picture 3" descr="A picture containing satellite, transport, plastic&#10;&#10;Description automatically generated">
              <a:extLst>
                <a:ext uri="{FF2B5EF4-FFF2-40B4-BE49-F238E27FC236}">
                  <a16:creationId xmlns:a16="http://schemas.microsoft.com/office/drawing/2014/main" id="{16CC62DF-EF62-58F5-BC11-C2F3B9240FD5}"/>
                </a:ext>
              </a:extLst>
            </p:cNvPr>
            <p:cNvPicPr>
              <a:picLocks noChangeAspect="1"/>
            </p:cNvPicPr>
            <p:nvPr/>
          </p:nvPicPr>
          <p:blipFill>
            <a:blip r:embed="rId4">
              <a:alphaModFix amt="70000"/>
            </a:blip>
            <a:stretch>
              <a:fillRect/>
            </a:stretch>
          </p:blipFill>
          <p:spPr>
            <a:xfrm>
              <a:off x="626081" y="2553415"/>
              <a:ext cx="4099453" cy="2313391"/>
            </a:xfrm>
            <a:prstGeom prst="rect">
              <a:avLst/>
            </a:prstGeom>
            <a:ln>
              <a:noFill/>
            </a:ln>
            <a:effectLst>
              <a:softEdge rad="112500"/>
            </a:effectLst>
          </p:spPr>
        </p:pic>
      </p:grpSp>
      <p:sp>
        <p:nvSpPr>
          <p:cNvPr id="11" name="Text Placeholder 4">
            <a:extLst>
              <a:ext uri="{FF2B5EF4-FFF2-40B4-BE49-F238E27FC236}">
                <a16:creationId xmlns:a16="http://schemas.microsoft.com/office/drawing/2014/main" id="{DF77EE45-48AC-8F67-0CC6-933A8F604EBE}"/>
              </a:ext>
            </a:extLst>
          </p:cNvPr>
          <p:cNvSpPr>
            <a:spLocks noGrp="1"/>
          </p:cNvSpPr>
          <p:nvPr>
            <p:ph type="body" idx="1"/>
          </p:nvPr>
        </p:nvSpPr>
        <p:spPr>
          <a:xfrm>
            <a:off x="281541" y="2804822"/>
            <a:ext cx="11416266" cy="1937299"/>
          </a:xfrm>
        </p:spPr>
        <p:txBody>
          <a:bodyPr/>
          <a:lstStyle/>
          <a:p>
            <a:pPr rtl="1"/>
            <a:r>
              <a:rPr lang="ar-AE" sz="3200" b="1" dirty="0">
                <a:solidFill>
                  <a:srgbClr val="FFFF00"/>
                </a:solidFill>
                <a:latin typeface="Calibri" panose="020F0502020204030204" pitchFamily="34" charset="0"/>
                <a:cs typeface="+mn-cs"/>
              </a:rPr>
              <a:t>الوحدة الرابعة : </a:t>
            </a:r>
            <a:r>
              <a:rPr lang="ar-AE" sz="3200" b="1" dirty="0">
                <a:solidFill>
                  <a:srgbClr val="FFFF00"/>
                </a:solidFill>
                <a:cs typeface="+mn-cs"/>
              </a:rPr>
              <a:t>آفاق مستقبلية</a:t>
            </a:r>
            <a:endParaRPr lang="ar-AE" sz="3200" b="1" dirty="0">
              <a:solidFill>
                <a:srgbClr val="FFFF00"/>
              </a:solidFill>
              <a:latin typeface="Calibri" panose="020F0502020204030204" pitchFamily="34" charset="0"/>
              <a:cs typeface="+mn-cs"/>
            </a:endParaRPr>
          </a:p>
          <a:p>
            <a:pPr rtl="1"/>
            <a:r>
              <a:rPr lang="ar-AE" sz="3200" b="1" dirty="0">
                <a:solidFill>
                  <a:srgbClr val="FFFF00"/>
                </a:solidFill>
                <a:latin typeface="Calibri" panose="020F0502020204030204" pitchFamily="34" charset="0"/>
                <a:cs typeface="+mn-cs"/>
              </a:rPr>
              <a:t>الدرس الأول: الإمارات من سفينة الصحراء إلى مسبار الفضاء</a:t>
            </a:r>
          </a:p>
          <a:p>
            <a:pPr rtl="1"/>
            <a:r>
              <a:rPr lang="ar-AE" sz="3200" b="1" dirty="0">
                <a:solidFill>
                  <a:srgbClr val="FFFF00"/>
                </a:solidFill>
                <a:cs typeface="+mn-cs"/>
              </a:rPr>
              <a:t>الموضوع: النقل والمواصلات في دولة </a:t>
            </a:r>
            <a:r>
              <a:rPr lang="ar-AE" sz="3200" b="1">
                <a:solidFill>
                  <a:srgbClr val="FFFF00"/>
                </a:solidFill>
                <a:cs typeface="+mn-cs"/>
              </a:rPr>
              <a:t>الإمارات بعد قيام </a:t>
            </a:r>
            <a:r>
              <a:rPr lang="ar-AE" sz="3200" b="1" dirty="0">
                <a:solidFill>
                  <a:srgbClr val="FFFF00"/>
                </a:solidFill>
                <a:cs typeface="+mn-cs"/>
              </a:rPr>
              <a:t>الاتحاد</a:t>
            </a:r>
            <a:endParaRPr lang="en-US" sz="3200" b="1" dirty="0">
              <a:solidFill>
                <a:srgbClr val="FFFF00"/>
              </a:solidFill>
              <a:latin typeface="Calibri" panose="020F0502020204030204" pitchFamily="34" charset="0"/>
              <a:cs typeface="+mn-cs"/>
            </a:endParaRPr>
          </a:p>
          <a:p>
            <a:pPr rtl="1"/>
            <a:r>
              <a:rPr lang="ar-AE" sz="3200" b="1" dirty="0">
                <a:solidFill>
                  <a:srgbClr val="FFFF00"/>
                </a:solidFill>
                <a:latin typeface="Calibri" panose="020F0502020204030204" pitchFamily="34" charset="0"/>
                <a:cs typeface="+mn-cs"/>
              </a:rPr>
              <a:t>التاريخ</a:t>
            </a:r>
            <a:r>
              <a:rPr lang="ar-AE" sz="3200" dirty="0">
                <a:solidFill>
                  <a:srgbClr val="FFFF00"/>
                </a:solidFill>
                <a:latin typeface="Calibri" panose="020F0502020204030204" pitchFamily="34" charset="0"/>
                <a:cs typeface="+mn-cs"/>
              </a:rPr>
              <a:t>: (إبريل </a:t>
            </a:r>
            <a:r>
              <a:rPr lang="en-US" sz="3200" dirty="0">
                <a:solidFill>
                  <a:srgbClr val="FFFF00"/>
                </a:solidFill>
                <a:latin typeface="Calibri" panose="020F0502020204030204" pitchFamily="34" charset="0"/>
                <a:cs typeface="+mn-cs"/>
              </a:rPr>
              <a:t>2026</a:t>
            </a:r>
            <a:r>
              <a:rPr lang="ar-AE" sz="3200" dirty="0">
                <a:solidFill>
                  <a:srgbClr val="FFFF00"/>
                </a:solidFill>
                <a:latin typeface="Calibri" panose="020F0502020204030204" pitchFamily="34" charset="0"/>
                <a:cs typeface="+mn-cs"/>
              </a:rPr>
              <a:t>) </a:t>
            </a:r>
            <a:endParaRPr lang="en-AE" sz="2800" dirty="0">
              <a:solidFill>
                <a:srgbClr val="FFFF00"/>
              </a:solidFill>
              <a:latin typeface="Calibri" panose="020F0502020204030204" pitchFamily="34" charset="0"/>
              <a:cs typeface="+mn-cs"/>
            </a:endParaRPr>
          </a:p>
        </p:txBody>
      </p:sp>
    </p:spTree>
    <p:extLst>
      <p:ext uri="{BB962C8B-B14F-4D97-AF65-F5344CB8AC3E}">
        <p14:creationId xmlns:p14="http://schemas.microsoft.com/office/powerpoint/2010/main" val="3633063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EE733-489A-FDDD-5536-95801AF50D7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562F321-A85F-5D9D-EF0E-4D0BD96B3216}"/>
              </a:ext>
            </a:extLst>
          </p:cNvPr>
          <p:cNvPicPr>
            <a:picLocks noChangeAspect="1"/>
          </p:cNvPicPr>
          <p:nvPr/>
        </p:nvPicPr>
        <p:blipFill>
          <a:blip r:embed="rId3"/>
          <a:stretch>
            <a:fillRect/>
          </a:stretch>
        </p:blipFill>
        <p:spPr>
          <a:xfrm>
            <a:off x="127738" y="0"/>
            <a:ext cx="2267266" cy="794760"/>
          </a:xfrm>
          <a:prstGeom prst="rect">
            <a:avLst/>
          </a:prstGeom>
        </p:spPr>
      </p:pic>
      <p:sp>
        <p:nvSpPr>
          <p:cNvPr id="3" name="Rectangle: Rounded Corners 2">
            <a:extLst>
              <a:ext uri="{FF2B5EF4-FFF2-40B4-BE49-F238E27FC236}">
                <a16:creationId xmlns:a16="http://schemas.microsoft.com/office/drawing/2014/main" id="{C85D6C91-A52F-65B6-1D69-BAEBDF65F6D0}"/>
              </a:ext>
            </a:extLst>
          </p:cNvPr>
          <p:cNvSpPr/>
          <p:nvPr/>
        </p:nvSpPr>
        <p:spPr>
          <a:xfrm>
            <a:off x="138222" y="1743739"/>
            <a:ext cx="11419367" cy="4582633"/>
          </a:xfrm>
          <a:prstGeom prst="roundRect">
            <a:avLst/>
          </a:prstGeom>
          <a:solidFill>
            <a:schemeClr val="accent4">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1.</a:t>
            </a:r>
            <a:r>
              <a:rPr kumimoji="0" lang="ar-AE" sz="36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من المجموعات السكانية في دولة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الإ</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مارات العربية المتحدة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سكان المناطق الجبلية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سكان المناطق الجليدية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سكان الهضاب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2.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اشتغلت القبائل التي سكنت المناطق الداخلية في</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endPar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الصيد والتجارة</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الرعي والزراعة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صناعة السفن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3.</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اشتغلت القبائل التي سكنت المناطق الساحلية في</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endPar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الصيد والتجارة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الرعي الزراعة</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صناعة الخيام</a:t>
            </a:r>
          </a:p>
          <a:p>
            <a:pPr marL="514350" marR="0" lvl="0" indent="-514350" algn="r" defTabSz="914400" rtl="1" eaLnBrk="1" fontAlgn="auto" latinLnBrk="0" hangingPunct="1">
              <a:lnSpc>
                <a:spcPct val="100000"/>
              </a:lnSpc>
              <a:spcBef>
                <a:spcPts val="0"/>
              </a:spcBef>
              <a:spcAft>
                <a:spcPts val="0"/>
              </a:spcAft>
              <a:buClrTx/>
              <a:buSzTx/>
              <a:buFontTx/>
              <a:buAutoNum type="arabicPeriod" startAt="4"/>
              <a:tabLst/>
              <a:defRPr/>
            </a:pP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مراكب صغيرة كانت ترسو في مراسي صغيرة مبنية من الحجر</a:t>
            </a:r>
            <a:endPar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الديوان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الليوان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الدهو</a:t>
            </a:r>
          </a:p>
        </p:txBody>
      </p:sp>
      <p:sp>
        <p:nvSpPr>
          <p:cNvPr id="4" name="Rectangle 3">
            <a:extLst>
              <a:ext uri="{FF2B5EF4-FFF2-40B4-BE49-F238E27FC236}">
                <a16:creationId xmlns:a16="http://schemas.microsoft.com/office/drawing/2014/main" id="{0AC56CA9-B999-9E00-DB7C-1ACEB4F9BCCD}"/>
              </a:ext>
            </a:extLst>
          </p:cNvPr>
          <p:cNvSpPr/>
          <p:nvPr/>
        </p:nvSpPr>
        <p:spPr>
          <a:xfrm>
            <a:off x="4076241" y="984487"/>
            <a:ext cx="4003020" cy="707886"/>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Arial" panose="020B0604020202020204" pitchFamily="34" charset="0"/>
              </a:rPr>
              <a:t>اختر الإجابة الصحيحة:</a:t>
            </a:r>
            <a:endParaRPr kumimoji="0" lang="en-US"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mn-cs"/>
            </a:endParaRPr>
          </a:p>
        </p:txBody>
      </p:sp>
    </p:spTree>
    <p:extLst>
      <p:ext uri="{BB962C8B-B14F-4D97-AF65-F5344CB8AC3E}">
        <p14:creationId xmlns:p14="http://schemas.microsoft.com/office/powerpoint/2010/main" val="1532778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E77C6-9712-FDE3-8564-668B2A9E393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511B1C8-C6CA-79A0-7C23-B498D67D60E5}"/>
              </a:ext>
            </a:extLst>
          </p:cNvPr>
          <p:cNvPicPr>
            <a:picLocks noChangeAspect="1"/>
          </p:cNvPicPr>
          <p:nvPr/>
        </p:nvPicPr>
        <p:blipFill>
          <a:blip r:embed="rId3"/>
          <a:stretch>
            <a:fillRect/>
          </a:stretch>
        </p:blipFill>
        <p:spPr>
          <a:xfrm>
            <a:off x="127738" y="0"/>
            <a:ext cx="2267266" cy="794760"/>
          </a:xfrm>
          <a:prstGeom prst="rect">
            <a:avLst/>
          </a:prstGeom>
        </p:spPr>
      </p:pic>
      <p:sp>
        <p:nvSpPr>
          <p:cNvPr id="2" name="Rectangle: Rounded Corners 1">
            <a:extLst>
              <a:ext uri="{FF2B5EF4-FFF2-40B4-BE49-F238E27FC236}">
                <a16:creationId xmlns:a16="http://schemas.microsoft.com/office/drawing/2014/main" id="{13257C30-AD5B-DBAB-FD67-D5D512395CCE}"/>
              </a:ext>
            </a:extLst>
          </p:cNvPr>
          <p:cNvSpPr/>
          <p:nvPr/>
        </p:nvSpPr>
        <p:spPr>
          <a:xfrm>
            <a:off x="138222" y="1743739"/>
            <a:ext cx="11419367" cy="4582633"/>
          </a:xfrm>
          <a:prstGeom prst="roundRect">
            <a:avLst/>
          </a:prstGeom>
          <a:solidFill>
            <a:schemeClr val="accent4">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1.</a:t>
            </a:r>
            <a:r>
              <a:rPr kumimoji="0" lang="ar-AE" sz="36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من المجموعات السكانية في دولة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الإ</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مارات العربية المتحدة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highlight>
                  <a:srgbClr val="FFFF00"/>
                </a:highlight>
                <a:uLnTx/>
                <a:uFillTx/>
                <a:latin typeface="Calibri" panose="020F0502020204030204"/>
                <a:ea typeface="+mn-ea"/>
                <a:cs typeface="Arial" panose="020B0604020202020204" pitchFamily="34" charset="0"/>
              </a:rPr>
              <a:t>سكان المناطق الجبلية </a:t>
            </a:r>
            <a:r>
              <a:rPr kumimoji="0" lang="ar-AE" sz="3200" b="1" i="0" u="none" strike="noStrike" kern="0" cap="none" spc="0" normalizeH="0" baseline="0" noProof="0" dirty="0">
                <a:ln>
                  <a:noFill/>
                </a:ln>
                <a:solidFill>
                  <a:srgbClr val="000000"/>
                </a:solidFill>
                <a:effectLst/>
                <a:highlight>
                  <a:srgbClr val="FFFF00"/>
                </a:highlight>
                <a:uLnTx/>
                <a:uFillTx/>
                <a:latin typeface="Calibri" panose="020F0502020204030204"/>
                <a:ea typeface="+mn-ea"/>
                <a:cs typeface="Arial" panose="020B0604020202020204" pitchFamily="34" charset="0"/>
              </a:rPr>
              <a:t>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سكان المناطق الجليدية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سكان الهضاب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2.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اشتغلت القبائل التي سكنت المناطق الداخلية في</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endPar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الصيد والتجارة</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highlight>
                  <a:srgbClr val="FFFF00"/>
                </a:highlight>
                <a:uLnTx/>
                <a:uFillTx/>
                <a:latin typeface="Calibri" panose="020F0502020204030204"/>
                <a:ea typeface="+mn-ea"/>
                <a:cs typeface="Arial" panose="020B0604020202020204" pitchFamily="34" charset="0"/>
              </a:rPr>
              <a:t>الرعي والزراعة</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صناعة السفن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3.</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اشتغلت القبائل التي سكنت المناطق الساحلية في</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endPar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highlight>
                  <a:srgbClr val="FFFF00"/>
                </a:highlight>
                <a:uLnTx/>
                <a:uFillTx/>
                <a:latin typeface="Calibri" panose="020F0502020204030204"/>
                <a:ea typeface="+mn-ea"/>
                <a:cs typeface="Arial" panose="020B0604020202020204" pitchFamily="34" charset="0"/>
              </a:rPr>
              <a:t>الصيد والتجارة</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الرعي الزراعة</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صناعة الخيام</a:t>
            </a:r>
          </a:p>
          <a:p>
            <a:pPr marL="514350" marR="0" lvl="0" indent="-514350" algn="r" defTabSz="914400" rtl="1" eaLnBrk="1" fontAlgn="auto" latinLnBrk="0" hangingPunct="1">
              <a:lnSpc>
                <a:spcPct val="100000"/>
              </a:lnSpc>
              <a:spcBef>
                <a:spcPts val="0"/>
              </a:spcBef>
              <a:spcAft>
                <a:spcPts val="0"/>
              </a:spcAft>
              <a:buClrTx/>
              <a:buSzTx/>
              <a:buFontTx/>
              <a:buAutoNum type="arabicPeriod" startAt="4"/>
              <a:tabLst/>
              <a:defRPr/>
            </a:pP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مراكب صغيرة كانت ترسو في مراسي صغيرة مبنية من الحجر</a:t>
            </a:r>
            <a:endPar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الديوان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الليوان </a:t>
            </a:r>
            <a:r>
              <a:rPr kumimoji="0" lang="ar-AE"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 </a:t>
            </a:r>
            <a:r>
              <a:rPr kumimoji="0" lang="ar-SA" sz="3200" b="1" i="0" u="none" strike="noStrike" kern="0" cap="none" spc="0" normalizeH="0" baseline="0" noProof="0" dirty="0">
                <a:ln>
                  <a:noFill/>
                </a:ln>
                <a:solidFill>
                  <a:srgbClr val="000000"/>
                </a:solidFill>
                <a:effectLst/>
                <a:highlight>
                  <a:srgbClr val="FFFF00"/>
                </a:highlight>
                <a:uLnTx/>
                <a:uFillTx/>
                <a:latin typeface="Calibri" panose="020F0502020204030204"/>
                <a:ea typeface="+mn-ea"/>
                <a:cs typeface="Arial" panose="020B0604020202020204" pitchFamily="34" charset="0"/>
              </a:rPr>
              <a:t>الدهو</a:t>
            </a:r>
          </a:p>
        </p:txBody>
      </p:sp>
      <p:sp>
        <p:nvSpPr>
          <p:cNvPr id="4" name="Rectangle 3">
            <a:extLst>
              <a:ext uri="{FF2B5EF4-FFF2-40B4-BE49-F238E27FC236}">
                <a16:creationId xmlns:a16="http://schemas.microsoft.com/office/drawing/2014/main" id="{E51BC0C7-0F3C-7644-3558-2D50A86C7672}"/>
              </a:ext>
            </a:extLst>
          </p:cNvPr>
          <p:cNvSpPr/>
          <p:nvPr/>
        </p:nvSpPr>
        <p:spPr>
          <a:xfrm>
            <a:off x="4076241" y="984487"/>
            <a:ext cx="4003020" cy="707886"/>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Arial" panose="020B0604020202020204" pitchFamily="34" charset="0"/>
              </a:rPr>
              <a:t>اختر الإجابة الصحيحة:</a:t>
            </a:r>
            <a:endParaRPr kumimoji="0" lang="en-US"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mn-cs"/>
            </a:endParaRPr>
          </a:p>
        </p:txBody>
      </p:sp>
      <p:sp>
        <p:nvSpPr>
          <p:cNvPr id="5" name="Rectangle 4">
            <a:extLst>
              <a:ext uri="{FF2B5EF4-FFF2-40B4-BE49-F238E27FC236}">
                <a16:creationId xmlns:a16="http://schemas.microsoft.com/office/drawing/2014/main" id="{2205B0A6-CC13-E39F-116C-1F4BF17BE77D}"/>
              </a:ext>
            </a:extLst>
          </p:cNvPr>
          <p:cNvSpPr/>
          <p:nvPr/>
        </p:nvSpPr>
        <p:spPr>
          <a:xfrm>
            <a:off x="2751301" y="350874"/>
            <a:ext cx="2267266" cy="5822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AE" sz="3600" b="1" dirty="0">
                <a:solidFill>
                  <a:srgbClr val="FFFF00"/>
                </a:solidFill>
              </a:rPr>
              <a:t>تقييم ذاتي</a:t>
            </a:r>
            <a:endParaRPr lang="en-US" sz="3600" b="1" dirty="0">
              <a:solidFill>
                <a:srgbClr val="FFFF00"/>
              </a:solidFill>
            </a:endParaRPr>
          </a:p>
        </p:txBody>
      </p:sp>
    </p:spTree>
    <p:extLst>
      <p:ext uri="{BB962C8B-B14F-4D97-AF65-F5344CB8AC3E}">
        <p14:creationId xmlns:p14="http://schemas.microsoft.com/office/powerpoint/2010/main" val="197967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4A7F30-B49F-85CD-5D7D-620ED9FAEFF6}"/>
              </a:ext>
            </a:extLst>
          </p:cNvPr>
          <p:cNvSpPr txBox="1"/>
          <p:nvPr/>
        </p:nvSpPr>
        <p:spPr>
          <a:xfrm>
            <a:off x="6481823" y="2066386"/>
            <a:ext cx="5102843" cy="3244158"/>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في نهاية هذه الحصة يكون الطالب قادرًا على:</a:t>
            </a:r>
          </a:p>
          <a:p>
            <a:pPr marL="457200" marR="0" lvl="0" indent="-457200" algn="r" defTabSz="914400" rtl="1" eaLnBrk="1" fontAlgn="auto" latinLnBrk="0" hangingPunct="1">
              <a:lnSpc>
                <a:spcPct val="150000"/>
              </a:lnSpc>
              <a:spcBef>
                <a:spcPts val="0"/>
              </a:spcBef>
              <a:spcAft>
                <a:spcPts val="0"/>
              </a:spcAft>
              <a:buClrTx/>
              <a:buSzTx/>
              <a:buFontTx/>
              <a:buChar char="-"/>
              <a:tabLst/>
              <a:defRPr/>
            </a:pPr>
            <a:r>
              <a:rPr kumimoji="0" lang="ar-AE"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أن يتعرف على وسائل النقل والمواصلات في مجتمع الإمارات حديثًا.</a:t>
            </a:r>
          </a:p>
        </p:txBody>
      </p:sp>
      <p:sp>
        <p:nvSpPr>
          <p:cNvPr id="8" name="TextBox 7">
            <a:extLst>
              <a:ext uri="{FF2B5EF4-FFF2-40B4-BE49-F238E27FC236}">
                <a16:creationId xmlns:a16="http://schemas.microsoft.com/office/drawing/2014/main" id="{06F27C76-BD3C-0290-88A6-EAC4B448B0FD}"/>
              </a:ext>
            </a:extLst>
          </p:cNvPr>
          <p:cNvSpPr txBox="1"/>
          <p:nvPr/>
        </p:nvSpPr>
        <p:spPr>
          <a:xfrm>
            <a:off x="266666" y="1760754"/>
            <a:ext cx="5102843" cy="3336491"/>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AE" sz="3200" b="1" i="0" u="none" strike="noStrike" kern="1200" cap="none" spc="0" normalizeH="0" baseline="0" noProof="0" dirty="0">
                <a:ln>
                  <a:noFill/>
                </a:ln>
                <a:solidFill>
                  <a:srgbClr val="C00000"/>
                </a:solidFill>
                <a:effectLst/>
                <a:uLnTx/>
                <a:uFillTx/>
                <a:latin typeface="Calibri" panose="020F0502020204030204"/>
                <a:ea typeface="+mn-ea"/>
                <a:cs typeface="Arial" panose="020B0604020202020204" pitchFamily="34" charset="0"/>
              </a:rPr>
              <a:t>مكونات المعرفة:</a:t>
            </a:r>
          </a:p>
          <a:p>
            <a:pPr marL="514350" marR="0" lvl="0" indent="-514350" algn="r" defTabSz="914400" rtl="1" eaLnBrk="1" fontAlgn="auto" latinLnBrk="0" hangingPunct="1">
              <a:lnSpc>
                <a:spcPct val="150000"/>
              </a:lnSpc>
              <a:spcBef>
                <a:spcPts val="0"/>
              </a:spcBef>
              <a:spcAft>
                <a:spcPts val="0"/>
              </a:spcAft>
              <a:buClrTx/>
              <a:buSzTx/>
              <a:buFontTx/>
              <a:buAutoNum type="arabicPeriod"/>
              <a:tabLst/>
              <a:defRPr/>
            </a:pP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الت</a:t>
            </a:r>
            <a:r>
              <a:rPr kumimoji="0" lang="ar-SA"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م</a:t>
            </a: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ي</a:t>
            </a:r>
            <a:r>
              <a:rPr kumimoji="0" lang="ar-SA"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يّز</a:t>
            </a:r>
            <a:r>
              <a:rPr kumimoji="0" lang="ar-SA" sz="2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 بين وسائل النقل في الإمارات </a:t>
            </a:r>
            <a:r>
              <a:rPr kumimoji="0" lang="ar-AE" sz="2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حديثًا</a:t>
            </a:r>
            <a:r>
              <a:rPr kumimoji="0" lang="ar-SA" sz="2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a:t>
            </a:r>
            <a:endParaRPr kumimoji="0" lang="ar-AE" sz="2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marL="514350" marR="0" lvl="0" indent="-514350" algn="r" defTabSz="914400" rtl="1" eaLnBrk="1" fontAlgn="auto" latinLnBrk="0" hangingPunct="1">
              <a:lnSpc>
                <a:spcPct val="150000"/>
              </a:lnSpc>
              <a:spcBef>
                <a:spcPts val="0"/>
              </a:spcBef>
              <a:spcAft>
                <a:spcPts val="0"/>
              </a:spcAft>
              <a:buClrTx/>
              <a:buSzTx/>
              <a:buFontTx/>
              <a:buAutoNum type="arabicPeriod"/>
              <a:tabLst/>
              <a:defRPr/>
            </a:pPr>
            <a:r>
              <a:rPr kumimoji="0" lang="ar-AE"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استنتاج أهمية وسائل النقل في تسهيل حياة الإنسان.</a:t>
            </a:r>
          </a:p>
        </p:txBody>
      </p:sp>
      <p:sp>
        <p:nvSpPr>
          <p:cNvPr id="2" name="Rectangle 1">
            <a:extLst>
              <a:ext uri="{FF2B5EF4-FFF2-40B4-BE49-F238E27FC236}">
                <a16:creationId xmlns:a16="http://schemas.microsoft.com/office/drawing/2014/main" id="{0F22B141-9045-42A0-15FF-88051426685B}"/>
              </a:ext>
            </a:extLst>
          </p:cNvPr>
          <p:cNvSpPr/>
          <p:nvPr/>
        </p:nvSpPr>
        <p:spPr>
          <a:xfrm>
            <a:off x="1977656" y="1180214"/>
            <a:ext cx="7666073" cy="5805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36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الإمارات: من سفينة الصحراء إلى مسبار الفضاء</a:t>
            </a:r>
            <a:endParaRPr kumimoji="0" lang="en-US" sz="36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79043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2100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88D74-D9F5-CCD7-E900-942D97E2A45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B77EE88-84DA-D189-F9FD-3BD420A271BF}"/>
              </a:ext>
            </a:extLst>
          </p:cNvPr>
          <p:cNvSpPr/>
          <p:nvPr/>
        </p:nvSpPr>
        <p:spPr>
          <a:xfrm>
            <a:off x="1" y="0"/>
            <a:ext cx="1483360" cy="563208"/>
          </a:xfrm>
          <a:prstGeom prst="rect">
            <a:avLst/>
          </a:prstGeom>
          <a:solidFill>
            <a:srgbClr val="92D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5 </a:t>
            </a:r>
            <a:r>
              <a:rPr kumimoji="0" lang="ar-EG"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دقائق</a:t>
            </a:r>
            <a:endParaRPr kumimoji="0" lang="en-US" sz="24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82712C72-7D97-57A6-ACB8-9F7C1E109B09}"/>
              </a:ext>
            </a:extLst>
          </p:cNvPr>
          <p:cNvSpPr/>
          <p:nvPr/>
        </p:nvSpPr>
        <p:spPr>
          <a:xfrm>
            <a:off x="882502" y="1478620"/>
            <a:ext cx="3997842" cy="9137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كيف تطورت الطرق البرية؟</a:t>
            </a:r>
            <a:endParaRPr kumimoji="0" lang="ar-SA"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4FA6604C-65C7-6F02-A501-0E5D0F8285D0}"/>
              </a:ext>
            </a:extLst>
          </p:cNvPr>
          <p:cNvPicPr>
            <a:picLocks noChangeAspect="1"/>
          </p:cNvPicPr>
          <p:nvPr/>
        </p:nvPicPr>
        <p:blipFill>
          <a:blip r:embed="rId3"/>
          <a:stretch>
            <a:fillRect/>
          </a:stretch>
        </p:blipFill>
        <p:spPr>
          <a:xfrm>
            <a:off x="5212975" y="899763"/>
            <a:ext cx="4878984" cy="5699051"/>
          </a:xfrm>
          <a:prstGeom prst="rect">
            <a:avLst/>
          </a:prstGeom>
        </p:spPr>
      </p:pic>
    </p:spTree>
    <p:extLst>
      <p:ext uri="{BB962C8B-B14F-4D97-AF65-F5344CB8AC3E}">
        <p14:creationId xmlns:p14="http://schemas.microsoft.com/office/powerpoint/2010/main" val="2566287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8CECB-0818-1D12-94FD-08D03B9A65B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627CDEA-D549-FB74-9B69-1824483D4B23}"/>
              </a:ext>
            </a:extLst>
          </p:cNvPr>
          <p:cNvSpPr/>
          <p:nvPr/>
        </p:nvSpPr>
        <p:spPr>
          <a:xfrm>
            <a:off x="1" y="0"/>
            <a:ext cx="1483360" cy="563208"/>
          </a:xfrm>
          <a:prstGeom prst="rect">
            <a:avLst/>
          </a:prstGeom>
          <a:solidFill>
            <a:srgbClr val="92D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5 </a:t>
            </a:r>
            <a:r>
              <a:rPr kumimoji="0" lang="ar-EG"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دقائق</a:t>
            </a:r>
            <a:endParaRPr kumimoji="0" lang="en-US" sz="24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5337A3DE-0C22-8A97-B0ED-3F921B57CCCA}"/>
              </a:ext>
            </a:extLst>
          </p:cNvPr>
          <p:cNvSpPr txBox="1"/>
          <p:nvPr/>
        </p:nvSpPr>
        <p:spPr>
          <a:xfrm>
            <a:off x="338891" y="1536627"/>
            <a:ext cx="11514218" cy="4536819"/>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000000"/>
                </a:solidFill>
                <a:effectLst/>
                <a:uLnTx/>
                <a:uFillTx/>
                <a:latin typeface="Dubai-Regular"/>
                <a:ea typeface="+mn-ea"/>
                <a:cs typeface="Arial" panose="020B0604020202020204" pitchFamily="34" charset="0"/>
              </a:rPr>
              <a:t>اهتمتْ دولةُ الإماراتِ العربيةِ المتحدةِ بالبنيةِ التحتيةِ، وأولتْ قطاعَ النقلِ والمواصلاتِ اهتمامًا كبيرًا، فقد تمَّ إنشاءُ شبكاتٍ منَ الطرقِ ذاتِ مواصفاتٍ عالميةٍ تربطُ مدنَ ومناطقَ الدولةِ المختلفةِ مثلِ </a:t>
            </a:r>
            <a:r>
              <a:rPr kumimoji="0" lang="ar-AE" sz="2800" b="1" i="0" u="none" strike="noStrike" kern="1200" cap="none" spc="0" normalizeH="0" baseline="0" noProof="0" dirty="0">
                <a:ln>
                  <a:noFill/>
                </a:ln>
                <a:solidFill>
                  <a:srgbClr val="C00000"/>
                </a:solidFill>
                <a:effectLst/>
                <a:uLnTx/>
                <a:uFillTx/>
                <a:latin typeface="Dubai-Regular"/>
                <a:ea typeface="+mn-ea"/>
                <a:cs typeface="Arial" panose="020B0604020202020204" pitchFamily="34" charset="0"/>
              </a:rPr>
              <a:t>شارعِ محمد بن زايد </a:t>
            </a:r>
            <a:r>
              <a:rPr kumimoji="0" lang="ar-AE" sz="2800" b="1" i="0" u="none" strike="noStrike" kern="1200" cap="none" spc="0" normalizeH="0" baseline="0" noProof="0" dirty="0">
                <a:ln>
                  <a:noFill/>
                </a:ln>
                <a:solidFill>
                  <a:srgbClr val="000000"/>
                </a:solidFill>
                <a:effectLst/>
                <a:uLnTx/>
                <a:uFillTx/>
                <a:latin typeface="Dubai-Regular"/>
                <a:ea typeface="+mn-ea"/>
                <a:cs typeface="Arial" panose="020B0604020202020204" pitchFamily="34" charset="0"/>
              </a:rPr>
              <a:t>الذّي يربطُ إماراتِ الدولةِ معَ بعضِها البعضِ مِنْ أبوظَبْي، وحتّى رأسِ الخيمةِ مرورًا بدبيَّ والشارقةِ وعجمانَ وأمِّ القيوين، وكذلكَ </a:t>
            </a:r>
            <a:r>
              <a:rPr kumimoji="0" lang="ar-AE" sz="2800" b="1" i="0" u="none" strike="noStrike" kern="1200" cap="none" spc="0" normalizeH="0" baseline="0" noProof="0" dirty="0">
                <a:ln>
                  <a:noFill/>
                </a:ln>
                <a:solidFill>
                  <a:srgbClr val="C00000"/>
                </a:solidFill>
                <a:effectLst/>
                <a:uLnTx/>
                <a:uFillTx/>
                <a:latin typeface="Dubai-Regular"/>
                <a:ea typeface="+mn-ea"/>
                <a:cs typeface="Arial" panose="020B0604020202020204" pitchFamily="34" charset="0"/>
              </a:rPr>
              <a:t>شارع الإمارات</a:t>
            </a:r>
            <a:r>
              <a:rPr kumimoji="0" lang="ar-AE" sz="2800" b="1" i="0" u="none" strike="noStrike" kern="1200" cap="none" spc="0" normalizeH="0" baseline="0" noProof="0" dirty="0">
                <a:ln>
                  <a:noFill/>
                </a:ln>
                <a:solidFill>
                  <a:srgbClr val="000000"/>
                </a:solidFill>
                <a:effectLst/>
                <a:uLnTx/>
                <a:uFillTx/>
                <a:latin typeface="Dubai-Regular"/>
                <a:ea typeface="+mn-ea"/>
                <a:cs typeface="Arial" panose="020B0604020202020204" pitchFamily="34" charset="0"/>
              </a:rPr>
              <a:t>، </a:t>
            </a:r>
            <a:r>
              <a:rPr kumimoji="0" lang="ar-AE" sz="2800" b="1" i="0" u="none" strike="noStrike" kern="1200" cap="none" spc="0" normalizeH="0" baseline="0" noProof="0" dirty="0">
                <a:ln>
                  <a:noFill/>
                </a:ln>
                <a:solidFill>
                  <a:srgbClr val="C00000"/>
                </a:solidFill>
                <a:effectLst/>
                <a:uLnTx/>
                <a:uFillTx/>
                <a:latin typeface="Dubai-Regular"/>
                <a:ea typeface="+mn-ea"/>
                <a:cs typeface="Arial" panose="020B0604020202020204" pitchFamily="34" charset="0"/>
              </a:rPr>
              <a:t>وطريقِ دبيّ-الفجيرةِ (شارع الشيخ خليفة بن زايد) </a:t>
            </a:r>
            <a:r>
              <a:rPr kumimoji="0" lang="ar-AE" sz="2800" b="1" i="0" u="none" strike="noStrike" kern="1200" cap="none" spc="0" normalizeH="0" baseline="0" noProof="0" dirty="0">
                <a:ln>
                  <a:noFill/>
                </a:ln>
                <a:solidFill>
                  <a:srgbClr val="000000"/>
                </a:solidFill>
                <a:effectLst/>
                <a:uLnTx/>
                <a:uFillTx/>
                <a:latin typeface="Dubai-Regular"/>
                <a:ea typeface="+mn-ea"/>
                <a:cs typeface="Arial" panose="020B0604020202020204" pitchFamily="34" charset="0"/>
              </a:rPr>
              <a:t>الذّي أسهمَ في التنقلِ بينَ إماراتِ الدولةِ بكلِّ سهولةٍ ويسرٍ معَ الاهتمامِ بإنشاءِ الاستراحاتِ ومحطاتِ الوقودِ في هذهِ الشوارعِ، واحتلّتْ دولةُ الإماراتِ العربيّةِ المتّحدةِ المركزَ الأوّلَ عالميًّا في جودةِ البنيةِ التّحتيّةِ حسبَ مؤشرِ التّنميةِ الاقتصاديّةِ المُستدامةِ لعامِ 2018 م</a:t>
            </a:r>
          </a:p>
        </p:txBody>
      </p:sp>
      <p:sp>
        <p:nvSpPr>
          <p:cNvPr id="3" name="Rectangle 2">
            <a:extLst>
              <a:ext uri="{FF2B5EF4-FFF2-40B4-BE49-F238E27FC236}">
                <a16:creationId xmlns:a16="http://schemas.microsoft.com/office/drawing/2014/main" id="{9FC78D92-52EE-B6A5-9BC4-E7C5872D08FB}"/>
              </a:ext>
            </a:extLst>
          </p:cNvPr>
          <p:cNvSpPr/>
          <p:nvPr/>
        </p:nvSpPr>
        <p:spPr>
          <a:xfrm>
            <a:off x="1892595" y="811885"/>
            <a:ext cx="5188689" cy="6142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كيف اهتمت الإمارات بالبنية التحتية؟</a:t>
            </a:r>
            <a:endParaRPr kumimoji="0" lang="ar-SA"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B98BB03D-5CFF-987A-A446-63A74824697A}"/>
                  </a:ext>
                </a:extLst>
              </p14:cNvPr>
              <p14:cNvContentPartPr/>
              <p14:nvPr/>
            </p14:nvContentPartPr>
            <p14:xfrm>
              <a:off x="499529" y="5103209"/>
              <a:ext cx="1297440" cy="21240"/>
            </p14:xfrm>
          </p:contentPart>
        </mc:Choice>
        <mc:Fallback xmlns="">
          <p:pic>
            <p:nvPicPr>
              <p:cNvPr id="8" name="Ink 7">
                <a:extLst>
                  <a:ext uri="{FF2B5EF4-FFF2-40B4-BE49-F238E27FC236}">
                    <a16:creationId xmlns:a16="http://schemas.microsoft.com/office/drawing/2014/main" id="{B98BB03D-5CFF-987A-A446-63A74824697A}"/>
                  </a:ext>
                </a:extLst>
              </p:cNvPr>
              <p:cNvPicPr/>
              <p:nvPr/>
            </p:nvPicPr>
            <p:blipFill>
              <a:blip r:embed="rId4"/>
              <a:stretch>
                <a:fillRect/>
              </a:stretch>
            </p:blipFill>
            <p:spPr>
              <a:xfrm>
                <a:off x="445529" y="4995569"/>
                <a:ext cx="140508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A2E2BE3E-BC32-D62E-8B02-924C6A550789}"/>
                  </a:ext>
                </a:extLst>
              </p14:cNvPr>
              <p14:cNvContentPartPr/>
              <p14:nvPr/>
            </p14:nvContentPartPr>
            <p14:xfrm>
              <a:off x="3437129" y="5751569"/>
              <a:ext cx="8386200" cy="720"/>
            </p14:xfrm>
          </p:contentPart>
        </mc:Choice>
        <mc:Fallback xmlns="">
          <p:pic>
            <p:nvPicPr>
              <p:cNvPr id="10" name="Ink 9">
                <a:extLst>
                  <a:ext uri="{FF2B5EF4-FFF2-40B4-BE49-F238E27FC236}">
                    <a16:creationId xmlns:a16="http://schemas.microsoft.com/office/drawing/2014/main" id="{A2E2BE3E-BC32-D62E-8B02-924C6A550789}"/>
                  </a:ext>
                </a:extLst>
              </p:cNvPr>
              <p:cNvPicPr/>
              <p:nvPr/>
            </p:nvPicPr>
            <p:blipFill>
              <a:blip r:embed="rId6"/>
              <a:stretch>
                <a:fillRect/>
              </a:stretch>
            </p:blipFill>
            <p:spPr>
              <a:xfrm>
                <a:off x="3383129" y="5536289"/>
                <a:ext cx="849384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69E17321-9F6D-9D37-35D3-652E2A55F0E0}"/>
                  </a:ext>
                </a:extLst>
              </p14:cNvPr>
              <p14:cNvContentPartPr/>
              <p14:nvPr/>
            </p14:nvContentPartPr>
            <p14:xfrm>
              <a:off x="1988849" y="5730329"/>
              <a:ext cx="1562400" cy="22680"/>
            </p14:xfrm>
          </p:contentPart>
        </mc:Choice>
        <mc:Fallback xmlns="">
          <p:pic>
            <p:nvPicPr>
              <p:cNvPr id="11" name="Ink 10">
                <a:extLst>
                  <a:ext uri="{FF2B5EF4-FFF2-40B4-BE49-F238E27FC236}">
                    <a16:creationId xmlns:a16="http://schemas.microsoft.com/office/drawing/2014/main" id="{69E17321-9F6D-9D37-35D3-652E2A55F0E0}"/>
                  </a:ext>
                </a:extLst>
              </p:cNvPr>
              <p:cNvPicPr/>
              <p:nvPr/>
            </p:nvPicPr>
            <p:blipFill>
              <a:blip r:embed="rId8"/>
              <a:stretch>
                <a:fillRect/>
              </a:stretch>
            </p:blipFill>
            <p:spPr>
              <a:xfrm>
                <a:off x="1934849" y="5622329"/>
                <a:ext cx="1670040" cy="238320"/>
              </a:xfrm>
              <a:prstGeom prst="rect">
                <a:avLst/>
              </a:prstGeom>
            </p:spPr>
          </p:pic>
        </mc:Fallback>
      </mc:AlternateContent>
    </p:spTree>
    <p:extLst>
      <p:ext uri="{BB962C8B-B14F-4D97-AF65-F5344CB8AC3E}">
        <p14:creationId xmlns:p14="http://schemas.microsoft.com/office/powerpoint/2010/main" val="3325628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9A6ED-2794-B72E-5FBB-C547E2DF7E3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89B61B3-CAE3-AA2B-5A07-738F9E3D7B78}"/>
              </a:ext>
            </a:extLst>
          </p:cNvPr>
          <p:cNvSpPr/>
          <p:nvPr/>
        </p:nvSpPr>
        <p:spPr>
          <a:xfrm>
            <a:off x="1" y="64996"/>
            <a:ext cx="1483360" cy="350874"/>
          </a:xfrm>
          <a:prstGeom prst="rect">
            <a:avLst/>
          </a:prstGeom>
          <a:solidFill>
            <a:srgbClr val="92D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5 </a:t>
            </a:r>
            <a:r>
              <a:rPr kumimoji="0" lang="ar-EG" sz="24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دقائق</a:t>
            </a:r>
            <a:endParaRPr kumimoji="0" lang="en-US" sz="24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89632D69-07F3-3FA1-6106-546103021799}"/>
              </a:ext>
            </a:extLst>
          </p:cNvPr>
          <p:cNvPicPr>
            <a:picLocks noChangeAspect="1"/>
          </p:cNvPicPr>
          <p:nvPr/>
        </p:nvPicPr>
        <p:blipFill>
          <a:blip r:embed="rId3"/>
          <a:srcRect t="6408"/>
          <a:stretch>
            <a:fillRect/>
          </a:stretch>
        </p:blipFill>
        <p:spPr>
          <a:xfrm>
            <a:off x="2594343" y="733648"/>
            <a:ext cx="8967737" cy="4125432"/>
          </a:xfrm>
          <a:prstGeom prst="rect">
            <a:avLst/>
          </a:prstGeom>
        </p:spPr>
      </p:pic>
      <p:sp>
        <p:nvSpPr>
          <p:cNvPr id="5" name="Rectangle 4">
            <a:extLst>
              <a:ext uri="{FF2B5EF4-FFF2-40B4-BE49-F238E27FC236}">
                <a16:creationId xmlns:a16="http://schemas.microsoft.com/office/drawing/2014/main" id="{D73755DD-1A05-2D6D-1EE0-B26C67F7BBE5}"/>
              </a:ext>
            </a:extLst>
          </p:cNvPr>
          <p:cNvSpPr/>
          <p:nvPr/>
        </p:nvSpPr>
        <p:spPr>
          <a:xfrm>
            <a:off x="1605516" y="119359"/>
            <a:ext cx="5188689" cy="6142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عدد وسائل النقل البري في الإمارات </a:t>
            </a:r>
            <a:endParaRPr kumimoji="0" lang="ar-SA"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AA84020C-901F-2558-10B0-52505BBAF197}"/>
              </a:ext>
            </a:extLst>
          </p:cNvPr>
          <p:cNvPicPr>
            <a:picLocks noChangeAspect="1"/>
          </p:cNvPicPr>
          <p:nvPr/>
        </p:nvPicPr>
        <p:blipFill>
          <a:blip r:embed="rId4"/>
          <a:srcRect t="11570" r="3535" b="11043"/>
          <a:stretch>
            <a:fillRect/>
          </a:stretch>
        </p:blipFill>
        <p:spPr>
          <a:xfrm>
            <a:off x="2733513" y="4859080"/>
            <a:ext cx="8967737" cy="1879561"/>
          </a:xfrm>
          <a:prstGeom prst="rect">
            <a:avLst/>
          </a:prstGeom>
        </p:spPr>
      </p:pic>
    </p:spTree>
    <p:extLst>
      <p:ext uri="{BB962C8B-B14F-4D97-AF65-F5344CB8AC3E}">
        <p14:creationId xmlns:p14="http://schemas.microsoft.com/office/powerpoint/2010/main" val="3778138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50D40-039B-DB67-64DF-B15F1FB278C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2F3244C-EFD7-F54E-41B6-1A041D093471}"/>
              </a:ext>
            </a:extLst>
          </p:cNvPr>
          <p:cNvSpPr/>
          <p:nvPr/>
        </p:nvSpPr>
        <p:spPr>
          <a:xfrm>
            <a:off x="1" y="0"/>
            <a:ext cx="850604" cy="467833"/>
          </a:xfrm>
          <a:prstGeom prst="rect">
            <a:avLst/>
          </a:prstGeom>
          <a:solidFill>
            <a:srgbClr val="92D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5 </a:t>
            </a:r>
            <a:r>
              <a:rPr kumimoji="0" lang="ar-EG"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دقائق</a:t>
            </a:r>
            <a:endParaRPr kumimoji="0" lang="en-US"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A666806C-CBC0-C83E-1973-B38E575CB33F}"/>
              </a:ext>
            </a:extLst>
          </p:cNvPr>
          <p:cNvPicPr>
            <a:picLocks noChangeAspect="1"/>
          </p:cNvPicPr>
          <p:nvPr/>
        </p:nvPicPr>
        <p:blipFill>
          <a:blip r:embed="rId3"/>
          <a:stretch>
            <a:fillRect/>
          </a:stretch>
        </p:blipFill>
        <p:spPr>
          <a:xfrm>
            <a:off x="1275907" y="826510"/>
            <a:ext cx="10473071" cy="5925166"/>
          </a:xfrm>
          <a:prstGeom prst="rect">
            <a:avLst/>
          </a:prstGeom>
        </p:spPr>
      </p:pic>
      <p:sp>
        <p:nvSpPr>
          <p:cNvPr id="8" name="Rectangle 7">
            <a:extLst>
              <a:ext uri="{FF2B5EF4-FFF2-40B4-BE49-F238E27FC236}">
                <a16:creationId xmlns:a16="http://schemas.microsoft.com/office/drawing/2014/main" id="{1D345CEA-BAF5-756D-5ED2-1C1CB641A916}"/>
              </a:ext>
            </a:extLst>
          </p:cNvPr>
          <p:cNvSpPr/>
          <p:nvPr/>
        </p:nvSpPr>
        <p:spPr>
          <a:xfrm>
            <a:off x="1605516" y="119359"/>
            <a:ext cx="5188689" cy="6142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عدد وسائل النقل البري في الإمارات </a:t>
            </a:r>
            <a:endParaRPr kumimoji="0" lang="ar-SA"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spTree>
    <p:extLst>
      <p:ext uri="{BB962C8B-B14F-4D97-AF65-F5344CB8AC3E}">
        <p14:creationId xmlns:p14="http://schemas.microsoft.com/office/powerpoint/2010/main" val="2132076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EC470-8FBE-32DB-1DF4-77399610B7D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4C2832C-CE1D-4BED-1A1B-A5BD7D0730C5}"/>
              </a:ext>
            </a:extLst>
          </p:cNvPr>
          <p:cNvSpPr/>
          <p:nvPr/>
        </p:nvSpPr>
        <p:spPr>
          <a:xfrm>
            <a:off x="1" y="0"/>
            <a:ext cx="1095152" cy="435935"/>
          </a:xfrm>
          <a:prstGeom prst="rect">
            <a:avLst/>
          </a:prstGeom>
          <a:solidFill>
            <a:srgbClr val="92D05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5 </a:t>
            </a:r>
            <a:r>
              <a:rPr kumimoji="0" lang="ar-EG" sz="2000" b="1" i="0" u="none" strike="noStrike" kern="1200" cap="none" spc="0" normalizeH="0" baseline="0" noProof="0" dirty="0">
                <a:ln>
                  <a:noFill/>
                </a:ln>
                <a:solidFill>
                  <a:prstClr val="white"/>
                </a:solidFill>
                <a:effectLst/>
                <a:uLnTx/>
                <a:uFillTx/>
                <a:latin typeface="Arial" panose="020B0604020202020204"/>
                <a:ea typeface="+mn-ea"/>
                <a:cs typeface="Arial" panose="020B0604020202020204" pitchFamily="34" charset="0"/>
              </a:rPr>
              <a:t>دقائق</a:t>
            </a:r>
            <a:endParaRPr kumimoji="0" lang="en-US" sz="20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9E17B788-55F4-FA70-A9B4-DFDB18E19F6D}"/>
              </a:ext>
            </a:extLst>
          </p:cNvPr>
          <p:cNvSpPr/>
          <p:nvPr/>
        </p:nvSpPr>
        <p:spPr>
          <a:xfrm>
            <a:off x="1180214" y="128791"/>
            <a:ext cx="5188689" cy="6142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عدد وسائل النقل </a:t>
            </a:r>
            <a:r>
              <a:rPr lang="ar-AE" sz="2800" b="1" dirty="0">
                <a:solidFill>
                  <a:srgbClr val="000000"/>
                </a:solidFill>
                <a:latin typeface="Arial" panose="020B0604020202020204"/>
                <a:cs typeface="Arial" panose="020B0604020202020204" pitchFamily="34" charset="0"/>
              </a:rPr>
              <a:t>البحري</a:t>
            </a:r>
            <a:r>
              <a:rPr kumimoji="0" lang="ar-AE"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 في الإمارات </a:t>
            </a:r>
            <a:endParaRPr kumimoji="0" lang="ar-SA" sz="28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pic>
        <p:nvPicPr>
          <p:cNvPr id="15" name="Picture 14">
            <a:extLst>
              <a:ext uri="{FF2B5EF4-FFF2-40B4-BE49-F238E27FC236}">
                <a16:creationId xmlns:a16="http://schemas.microsoft.com/office/drawing/2014/main" id="{F26241C4-D640-889F-7DC0-4D432820DE64}"/>
              </a:ext>
            </a:extLst>
          </p:cNvPr>
          <p:cNvPicPr>
            <a:picLocks noChangeAspect="1"/>
          </p:cNvPicPr>
          <p:nvPr/>
        </p:nvPicPr>
        <p:blipFill>
          <a:blip r:embed="rId3"/>
          <a:stretch>
            <a:fillRect/>
          </a:stretch>
        </p:blipFill>
        <p:spPr>
          <a:xfrm>
            <a:off x="108244" y="743079"/>
            <a:ext cx="10407356" cy="5986130"/>
          </a:xfrm>
          <a:prstGeom prst="rect">
            <a:avLst/>
          </a:prstGeom>
        </p:spPr>
      </p:pic>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3F13C434-41F6-3798-01E6-9D5653E54F39}"/>
                  </a:ext>
                </a:extLst>
              </p14:cNvPr>
              <p14:cNvContentPartPr/>
              <p14:nvPr/>
            </p14:nvContentPartPr>
            <p14:xfrm>
              <a:off x="3380969" y="2295929"/>
              <a:ext cx="4699800" cy="64080"/>
            </p14:xfrm>
          </p:contentPart>
        </mc:Choice>
        <mc:Fallback xmlns="">
          <p:pic>
            <p:nvPicPr>
              <p:cNvPr id="17" name="Ink 16">
                <a:extLst>
                  <a:ext uri="{FF2B5EF4-FFF2-40B4-BE49-F238E27FC236}">
                    <a16:creationId xmlns:a16="http://schemas.microsoft.com/office/drawing/2014/main" id="{3F13C434-41F6-3798-01E6-9D5653E54F39}"/>
                  </a:ext>
                </a:extLst>
              </p:cNvPr>
              <p:cNvPicPr/>
              <p:nvPr/>
            </p:nvPicPr>
            <p:blipFill>
              <a:blip r:embed="rId5"/>
              <a:stretch>
                <a:fillRect/>
              </a:stretch>
            </p:blipFill>
            <p:spPr>
              <a:xfrm>
                <a:off x="3326969" y="2188289"/>
                <a:ext cx="480744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EA26FAEC-AB85-D708-B5A4-81C83BB304AC}"/>
                  </a:ext>
                </a:extLst>
              </p14:cNvPr>
              <p14:cNvContentPartPr/>
              <p14:nvPr/>
            </p14:nvContentPartPr>
            <p14:xfrm>
              <a:off x="1242929" y="2317169"/>
              <a:ext cx="1755360" cy="720"/>
            </p14:xfrm>
          </p:contentPart>
        </mc:Choice>
        <mc:Fallback xmlns="">
          <p:pic>
            <p:nvPicPr>
              <p:cNvPr id="21" name="Ink 20">
                <a:extLst>
                  <a:ext uri="{FF2B5EF4-FFF2-40B4-BE49-F238E27FC236}">
                    <a16:creationId xmlns:a16="http://schemas.microsoft.com/office/drawing/2014/main" id="{EA26FAEC-AB85-D708-B5A4-81C83BB304AC}"/>
                  </a:ext>
                </a:extLst>
              </p:cNvPr>
              <p:cNvPicPr/>
              <p:nvPr/>
            </p:nvPicPr>
            <p:blipFill>
              <a:blip r:embed="rId7"/>
              <a:stretch>
                <a:fillRect/>
              </a:stretch>
            </p:blipFill>
            <p:spPr>
              <a:xfrm>
                <a:off x="1189289" y="2101169"/>
                <a:ext cx="186300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1FC1A357-AB26-30F6-238C-DBAB3E711962}"/>
                  </a:ext>
                </a:extLst>
              </p14:cNvPr>
              <p14:cNvContentPartPr/>
              <p14:nvPr/>
            </p14:nvContentPartPr>
            <p14:xfrm>
              <a:off x="5751569" y="2625689"/>
              <a:ext cx="2073960" cy="720"/>
            </p14:xfrm>
          </p:contentPart>
        </mc:Choice>
        <mc:Fallback xmlns="">
          <p:pic>
            <p:nvPicPr>
              <p:cNvPr id="28" name="Ink 27">
                <a:extLst>
                  <a:ext uri="{FF2B5EF4-FFF2-40B4-BE49-F238E27FC236}">
                    <a16:creationId xmlns:a16="http://schemas.microsoft.com/office/drawing/2014/main" id="{1FC1A357-AB26-30F6-238C-DBAB3E711962}"/>
                  </a:ext>
                </a:extLst>
              </p:cNvPr>
              <p:cNvPicPr/>
              <p:nvPr/>
            </p:nvPicPr>
            <p:blipFill>
              <a:blip r:embed="rId9"/>
              <a:stretch>
                <a:fillRect/>
              </a:stretch>
            </p:blipFill>
            <p:spPr>
              <a:xfrm>
                <a:off x="5697929" y="2410409"/>
                <a:ext cx="218160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Ink 30">
                <a:extLst>
                  <a:ext uri="{FF2B5EF4-FFF2-40B4-BE49-F238E27FC236}">
                    <a16:creationId xmlns:a16="http://schemas.microsoft.com/office/drawing/2014/main" id="{1451D29A-DFF4-F52D-3819-53FD1ADC3006}"/>
                  </a:ext>
                </a:extLst>
              </p14:cNvPr>
              <p14:cNvContentPartPr/>
              <p14:nvPr/>
            </p14:nvContentPartPr>
            <p14:xfrm>
              <a:off x="680249" y="2582849"/>
              <a:ext cx="3625560" cy="11520"/>
            </p14:xfrm>
          </p:contentPart>
        </mc:Choice>
        <mc:Fallback xmlns="">
          <p:pic>
            <p:nvPicPr>
              <p:cNvPr id="31" name="Ink 30">
                <a:extLst>
                  <a:ext uri="{FF2B5EF4-FFF2-40B4-BE49-F238E27FC236}">
                    <a16:creationId xmlns:a16="http://schemas.microsoft.com/office/drawing/2014/main" id="{1451D29A-DFF4-F52D-3819-53FD1ADC3006}"/>
                  </a:ext>
                </a:extLst>
              </p:cNvPr>
              <p:cNvPicPr/>
              <p:nvPr/>
            </p:nvPicPr>
            <p:blipFill>
              <a:blip r:embed="rId11"/>
              <a:stretch>
                <a:fillRect/>
              </a:stretch>
            </p:blipFill>
            <p:spPr>
              <a:xfrm>
                <a:off x="626609" y="2474849"/>
                <a:ext cx="373320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3" name="Ink 32">
                <a:extLst>
                  <a:ext uri="{FF2B5EF4-FFF2-40B4-BE49-F238E27FC236}">
                    <a16:creationId xmlns:a16="http://schemas.microsoft.com/office/drawing/2014/main" id="{D5FDCC14-C783-2F82-A5FB-0C2F42226E29}"/>
                  </a:ext>
                </a:extLst>
              </p14:cNvPr>
              <p14:cNvContentPartPr/>
              <p14:nvPr/>
            </p14:nvContentPartPr>
            <p14:xfrm>
              <a:off x="9899129" y="2848889"/>
              <a:ext cx="372240" cy="21960"/>
            </p14:xfrm>
          </p:contentPart>
        </mc:Choice>
        <mc:Fallback xmlns="">
          <p:pic>
            <p:nvPicPr>
              <p:cNvPr id="33" name="Ink 32">
                <a:extLst>
                  <a:ext uri="{FF2B5EF4-FFF2-40B4-BE49-F238E27FC236}">
                    <a16:creationId xmlns:a16="http://schemas.microsoft.com/office/drawing/2014/main" id="{D5FDCC14-C783-2F82-A5FB-0C2F42226E29}"/>
                  </a:ext>
                </a:extLst>
              </p:cNvPr>
              <p:cNvPicPr/>
              <p:nvPr/>
            </p:nvPicPr>
            <p:blipFill>
              <a:blip r:embed="rId13"/>
              <a:stretch>
                <a:fillRect/>
              </a:stretch>
            </p:blipFill>
            <p:spPr>
              <a:xfrm>
                <a:off x="9845129" y="2740889"/>
                <a:ext cx="47988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Ink 34">
                <a:extLst>
                  <a:ext uri="{FF2B5EF4-FFF2-40B4-BE49-F238E27FC236}">
                    <a16:creationId xmlns:a16="http://schemas.microsoft.com/office/drawing/2014/main" id="{FEB209A9-E1B5-F3C2-4E6E-D6191FEC4CAA}"/>
                  </a:ext>
                </a:extLst>
              </p14:cNvPr>
              <p14:cNvContentPartPr/>
              <p14:nvPr/>
            </p14:nvContentPartPr>
            <p14:xfrm>
              <a:off x="7325489" y="2870489"/>
              <a:ext cx="851040" cy="360"/>
            </p14:xfrm>
          </p:contentPart>
        </mc:Choice>
        <mc:Fallback xmlns="">
          <p:pic>
            <p:nvPicPr>
              <p:cNvPr id="35" name="Ink 34">
                <a:extLst>
                  <a:ext uri="{FF2B5EF4-FFF2-40B4-BE49-F238E27FC236}">
                    <a16:creationId xmlns:a16="http://schemas.microsoft.com/office/drawing/2014/main" id="{FEB209A9-E1B5-F3C2-4E6E-D6191FEC4CAA}"/>
                  </a:ext>
                </a:extLst>
              </p:cNvPr>
              <p:cNvPicPr/>
              <p:nvPr/>
            </p:nvPicPr>
            <p:blipFill>
              <a:blip r:embed="rId15"/>
              <a:stretch>
                <a:fillRect/>
              </a:stretch>
            </p:blipFill>
            <p:spPr>
              <a:xfrm>
                <a:off x="7271489" y="2762489"/>
                <a:ext cx="9586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7" name="Ink 36">
                <a:extLst>
                  <a:ext uri="{FF2B5EF4-FFF2-40B4-BE49-F238E27FC236}">
                    <a16:creationId xmlns:a16="http://schemas.microsoft.com/office/drawing/2014/main" id="{7526419F-6931-65CD-F300-939C151C347C}"/>
                  </a:ext>
                </a:extLst>
              </p14:cNvPr>
              <p14:cNvContentPartPr/>
              <p14:nvPr/>
            </p14:nvContentPartPr>
            <p14:xfrm>
              <a:off x="4188809" y="2870489"/>
              <a:ext cx="1393200" cy="21600"/>
            </p14:xfrm>
          </p:contentPart>
        </mc:Choice>
        <mc:Fallback xmlns="">
          <p:pic>
            <p:nvPicPr>
              <p:cNvPr id="37" name="Ink 36">
                <a:extLst>
                  <a:ext uri="{FF2B5EF4-FFF2-40B4-BE49-F238E27FC236}">
                    <a16:creationId xmlns:a16="http://schemas.microsoft.com/office/drawing/2014/main" id="{7526419F-6931-65CD-F300-939C151C347C}"/>
                  </a:ext>
                </a:extLst>
              </p:cNvPr>
              <p:cNvPicPr/>
              <p:nvPr/>
            </p:nvPicPr>
            <p:blipFill>
              <a:blip r:embed="rId17"/>
              <a:stretch>
                <a:fillRect/>
              </a:stretch>
            </p:blipFill>
            <p:spPr>
              <a:xfrm>
                <a:off x="4134809" y="2762489"/>
                <a:ext cx="150084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0" name="Ink 39">
                <a:extLst>
                  <a:ext uri="{FF2B5EF4-FFF2-40B4-BE49-F238E27FC236}">
                    <a16:creationId xmlns:a16="http://schemas.microsoft.com/office/drawing/2014/main" id="{7A31A5F6-DC51-69A1-B907-9F61FFF0C0DC}"/>
                  </a:ext>
                </a:extLst>
              </p14:cNvPr>
              <p14:cNvContentPartPr/>
              <p14:nvPr/>
            </p14:nvContentPartPr>
            <p14:xfrm>
              <a:off x="8536529" y="2827649"/>
              <a:ext cx="1181520" cy="720"/>
            </p14:xfrm>
          </p:contentPart>
        </mc:Choice>
        <mc:Fallback xmlns="">
          <p:pic>
            <p:nvPicPr>
              <p:cNvPr id="40" name="Ink 39">
                <a:extLst>
                  <a:ext uri="{FF2B5EF4-FFF2-40B4-BE49-F238E27FC236}">
                    <a16:creationId xmlns:a16="http://schemas.microsoft.com/office/drawing/2014/main" id="{7A31A5F6-DC51-69A1-B907-9F61FFF0C0DC}"/>
                  </a:ext>
                </a:extLst>
              </p:cNvPr>
              <p:cNvPicPr/>
              <p:nvPr/>
            </p:nvPicPr>
            <p:blipFill>
              <a:blip r:embed="rId19"/>
              <a:stretch>
                <a:fillRect/>
              </a:stretch>
            </p:blipFill>
            <p:spPr>
              <a:xfrm>
                <a:off x="8482889" y="2611649"/>
                <a:ext cx="128916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2" name="Ink 41">
                <a:extLst>
                  <a:ext uri="{FF2B5EF4-FFF2-40B4-BE49-F238E27FC236}">
                    <a16:creationId xmlns:a16="http://schemas.microsoft.com/office/drawing/2014/main" id="{BBD8B89D-E1D1-61AB-FB56-218CC25E1F15}"/>
                  </a:ext>
                </a:extLst>
              </p14:cNvPr>
              <p14:cNvContentPartPr/>
              <p14:nvPr/>
            </p14:nvContentPartPr>
            <p14:xfrm>
              <a:off x="8537609" y="2870489"/>
              <a:ext cx="1212840" cy="720"/>
            </p14:xfrm>
          </p:contentPart>
        </mc:Choice>
        <mc:Fallback xmlns="">
          <p:pic>
            <p:nvPicPr>
              <p:cNvPr id="42" name="Ink 41">
                <a:extLst>
                  <a:ext uri="{FF2B5EF4-FFF2-40B4-BE49-F238E27FC236}">
                    <a16:creationId xmlns:a16="http://schemas.microsoft.com/office/drawing/2014/main" id="{BBD8B89D-E1D1-61AB-FB56-218CC25E1F15}"/>
                  </a:ext>
                </a:extLst>
              </p:cNvPr>
              <p:cNvPicPr/>
              <p:nvPr/>
            </p:nvPicPr>
            <p:blipFill>
              <a:blip r:embed="rId21"/>
              <a:stretch>
                <a:fillRect/>
              </a:stretch>
            </p:blipFill>
            <p:spPr>
              <a:xfrm>
                <a:off x="8483609" y="2654489"/>
                <a:ext cx="132048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4" name="Ink 43">
                <a:extLst>
                  <a:ext uri="{FF2B5EF4-FFF2-40B4-BE49-F238E27FC236}">
                    <a16:creationId xmlns:a16="http://schemas.microsoft.com/office/drawing/2014/main" id="{998664F1-7950-B3CB-8216-E2B7412F9DF0}"/>
                  </a:ext>
                </a:extLst>
              </p14:cNvPr>
              <p14:cNvContentPartPr/>
              <p14:nvPr/>
            </p14:nvContentPartPr>
            <p14:xfrm>
              <a:off x="5879369" y="2838449"/>
              <a:ext cx="1286640" cy="42480"/>
            </p14:xfrm>
          </p:contentPart>
        </mc:Choice>
        <mc:Fallback xmlns="">
          <p:pic>
            <p:nvPicPr>
              <p:cNvPr id="44" name="Ink 43">
                <a:extLst>
                  <a:ext uri="{FF2B5EF4-FFF2-40B4-BE49-F238E27FC236}">
                    <a16:creationId xmlns:a16="http://schemas.microsoft.com/office/drawing/2014/main" id="{998664F1-7950-B3CB-8216-E2B7412F9DF0}"/>
                  </a:ext>
                </a:extLst>
              </p:cNvPr>
              <p:cNvPicPr/>
              <p:nvPr/>
            </p:nvPicPr>
            <p:blipFill>
              <a:blip r:embed="rId23"/>
              <a:stretch>
                <a:fillRect/>
              </a:stretch>
            </p:blipFill>
            <p:spPr>
              <a:xfrm>
                <a:off x="5825729" y="2730449"/>
                <a:ext cx="139428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9" name="Ink 48">
                <a:extLst>
                  <a:ext uri="{FF2B5EF4-FFF2-40B4-BE49-F238E27FC236}">
                    <a16:creationId xmlns:a16="http://schemas.microsoft.com/office/drawing/2014/main" id="{FFB07AB9-A576-3B25-BBE8-D2BA7DD0A868}"/>
                  </a:ext>
                </a:extLst>
              </p14:cNvPr>
              <p14:cNvContentPartPr/>
              <p14:nvPr/>
            </p14:nvContentPartPr>
            <p14:xfrm>
              <a:off x="5820689" y="6081689"/>
              <a:ext cx="1782000" cy="74880"/>
            </p14:xfrm>
          </p:contentPart>
        </mc:Choice>
        <mc:Fallback xmlns="">
          <p:pic>
            <p:nvPicPr>
              <p:cNvPr id="49" name="Ink 48">
                <a:extLst>
                  <a:ext uri="{FF2B5EF4-FFF2-40B4-BE49-F238E27FC236}">
                    <a16:creationId xmlns:a16="http://schemas.microsoft.com/office/drawing/2014/main" id="{FFB07AB9-A576-3B25-BBE8-D2BA7DD0A868}"/>
                  </a:ext>
                </a:extLst>
              </p:cNvPr>
              <p:cNvPicPr/>
              <p:nvPr/>
            </p:nvPicPr>
            <p:blipFill>
              <a:blip r:embed="rId25"/>
              <a:stretch>
                <a:fillRect/>
              </a:stretch>
            </p:blipFill>
            <p:spPr>
              <a:xfrm>
                <a:off x="5767049" y="5973689"/>
                <a:ext cx="188964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1" name="Ink 50">
                <a:extLst>
                  <a:ext uri="{FF2B5EF4-FFF2-40B4-BE49-F238E27FC236}">
                    <a16:creationId xmlns:a16="http://schemas.microsoft.com/office/drawing/2014/main" id="{60C85B14-0643-354C-5DE5-94EBFF533611}"/>
                  </a:ext>
                </a:extLst>
              </p14:cNvPr>
              <p14:cNvContentPartPr/>
              <p14:nvPr/>
            </p14:nvContentPartPr>
            <p14:xfrm>
              <a:off x="5911409" y="5964689"/>
              <a:ext cx="1595520" cy="21600"/>
            </p14:xfrm>
          </p:contentPart>
        </mc:Choice>
        <mc:Fallback xmlns="">
          <p:pic>
            <p:nvPicPr>
              <p:cNvPr id="51" name="Ink 50">
                <a:extLst>
                  <a:ext uri="{FF2B5EF4-FFF2-40B4-BE49-F238E27FC236}">
                    <a16:creationId xmlns:a16="http://schemas.microsoft.com/office/drawing/2014/main" id="{60C85B14-0643-354C-5DE5-94EBFF533611}"/>
                  </a:ext>
                </a:extLst>
              </p:cNvPr>
              <p:cNvPicPr/>
              <p:nvPr/>
            </p:nvPicPr>
            <p:blipFill>
              <a:blip r:embed="rId27"/>
              <a:stretch>
                <a:fillRect/>
              </a:stretch>
            </p:blipFill>
            <p:spPr>
              <a:xfrm>
                <a:off x="5857409" y="5856689"/>
                <a:ext cx="170316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2" name="Ink 51">
                <a:extLst>
                  <a:ext uri="{FF2B5EF4-FFF2-40B4-BE49-F238E27FC236}">
                    <a16:creationId xmlns:a16="http://schemas.microsoft.com/office/drawing/2014/main" id="{D91C7B5B-6DF1-F0A3-3562-02483F8CEA40}"/>
                  </a:ext>
                </a:extLst>
              </p14:cNvPr>
              <p14:cNvContentPartPr/>
              <p14:nvPr/>
            </p14:nvContentPartPr>
            <p14:xfrm>
              <a:off x="5780729" y="6240449"/>
              <a:ext cx="4458600" cy="203400"/>
            </p14:xfrm>
          </p:contentPart>
        </mc:Choice>
        <mc:Fallback xmlns="">
          <p:pic>
            <p:nvPicPr>
              <p:cNvPr id="52" name="Ink 51">
                <a:extLst>
                  <a:ext uri="{FF2B5EF4-FFF2-40B4-BE49-F238E27FC236}">
                    <a16:creationId xmlns:a16="http://schemas.microsoft.com/office/drawing/2014/main" id="{D91C7B5B-6DF1-F0A3-3562-02483F8CEA40}"/>
                  </a:ext>
                </a:extLst>
              </p:cNvPr>
              <p:cNvPicPr/>
              <p:nvPr/>
            </p:nvPicPr>
            <p:blipFill>
              <a:blip r:embed="rId29"/>
              <a:stretch>
                <a:fillRect/>
              </a:stretch>
            </p:blipFill>
            <p:spPr>
              <a:xfrm>
                <a:off x="5727089" y="6132449"/>
                <a:ext cx="4566240" cy="419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3" name="Ink 52">
                <a:extLst>
                  <a:ext uri="{FF2B5EF4-FFF2-40B4-BE49-F238E27FC236}">
                    <a16:creationId xmlns:a16="http://schemas.microsoft.com/office/drawing/2014/main" id="{2EC88155-D044-772A-E430-EB3FBF2C18C8}"/>
                  </a:ext>
                </a:extLst>
              </p14:cNvPr>
              <p14:cNvContentPartPr/>
              <p14:nvPr/>
            </p14:nvContentPartPr>
            <p14:xfrm>
              <a:off x="5922929" y="6229649"/>
              <a:ext cx="2009160" cy="160200"/>
            </p14:xfrm>
          </p:contentPart>
        </mc:Choice>
        <mc:Fallback xmlns="">
          <p:pic>
            <p:nvPicPr>
              <p:cNvPr id="53" name="Ink 52">
                <a:extLst>
                  <a:ext uri="{FF2B5EF4-FFF2-40B4-BE49-F238E27FC236}">
                    <a16:creationId xmlns:a16="http://schemas.microsoft.com/office/drawing/2014/main" id="{2EC88155-D044-772A-E430-EB3FBF2C18C8}"/>
                  </a:ext>
                </a:extLst>
              </p:cNvPr>
              <p:cNvPicPr/>
              <p:nvPr/>
            </p:nvPicPr>
            <p:blipFill>
              <a:blip r:embed="rId31"/>
              <a:stretch>
                <a:fillRect/>
              </a:stretch>
            </p:blipFill>
            <p:spPr>
              <a:xfrm>
                <a:off x="5868929" y="6122009"/>
                <a:ext cx="2116800" cy="375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5" name="Ink 54">
                <a:extLst>
                  <a:ext uri="{FF2B5EF4-FFF2-40B4-BE49-F238E27FC236}">
                    <a16:creationId xmlns:a16="http://schemas.microsoft.com/office/drawing/2014/main" id="{1DE0F80E-86BB-5AE7-5DCE-859746D2BB49}"/>
                  </a:ext>
                </a:extLst>
              </p14:cNvPr>
              <p14:cNvContentPartPr/>
              <p14:nvPr/>
            </p14:nvContentPartPr>
            <p14:xfrm>
              <a:off x="9770969" y="6527729"/>
              <a:ext cx="457200" cy="32400"/>
            </p14:xfrm>
          </p:contentPart>
        </mc:Choice>
        <mc:Fallback xmlns="">
          <p:pic>
            <p:nvPicPr>
              <p:cNvPr id="55" name="Ink 54">
                <a:extLst>
                  <a:ext uri="{FF2B5EF4-FFF2-40B4-BE49-F238E27FC236}">
                    <a16:creationId xmlns:a16="http://schemas.microsoft.com/office/drawing/2014/main" id="{1DE0F80E-86BB-5AE7-5DCE-859746D2BB49}"/>
                  </a:ext>
                </a:extLst>
              </p:cNvPr>
              <p:cNvPicPr/>
              <p:nvPr/>
            </p:nvPicPr>
            <p:blipFill>
              <a:blip r:embed="rId33"/>
              <a:stretch>
                <a:fillRect/>
              </a:stretch>
            </p:blipFill>
            <p:spPr>
              <a:xfrm>
                <a:off x="9717329" y="6419729"/>
                <a:ext cx="56484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6" name="Ink 55">
                <a:extLst>
                  <a:ext uri="{FF2B5EF4-FFF2-40B4-BE49-F238E27FC236}">
                    <a16:creationId xmlns:a16="http://schemas.microsoft.com/office/drawing/2014/main" id="{59FDD531-A21B-068F-9C29-187E9F29E574}"/>
                  </a:ext>
                </a:extLst>
              </p14:cNvPr>
              <p14:cNvContentPartPr/>
              <p14:nvPr/>
            </p14:nvContentPartPr>
            <p14:xfrm>
              <a:off x="9941969" y="6581369"/>
              <a:ext cx="233640" cy="76680"/>
            </p14:xfrm>
          </p:contentPart>
        </mc:Choice>
        <mc:Fallback xmlns="">
          <p:pic>
            <p:nvPicPr>
              <p:cNvPr id="56" name="Ink 55">
                <a:extLst>
                  <a:ext uri="{FF2B5EF4-FFF2-40B4-BE49-F238E27FC236}">
                    <a16:creationId xmlns:a16="http://schemas.microsoft.com/office/drawing/2014/main" id="{59FDD531-A21B-068F-9C29-187E9F29E574}"/>
                  </a:ext>
                </a:extLst>
              </p:cNvPr>
              <p:cNvPicPr/>
              <p:nvPr/>
            </p:nvPicPr>
            <p:blipFill>
              <a:blip r:embed="rId35"/>
              <a:stretch>
                <a:fillRect/>
              </a:stretch>
            </p:blipFill>
            <p:spPr>
              <a:xfrm>
                <a:off x="9887969" y="6473369"/>
                <a:ext cx="34128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7" name="Ink 56">
                <a:extLst>
                  <a:ext uri="{FF2B5EF4-FFF2-40B4-BE49-F238E27FC236}">
                    <a16:creationId xmlns:a16="http://schemas.microsoft.com/office/drawing/2014/main" id="{5F5A1E2A-07BA-4744-D37B-F63E6E632F5A}"/>
                  </a:ext>
                </a:extLst>
              </p14:cNvPr>
              <p14:cNvContentPartPr/>
              <p14:nvPr/>
            </p14:nvContentPartPr>
            <p14:xfrm>
              <a:off x="7858289" y="6347009"/>
              <a:ext cx="2094120" cy="42840"/>
            </p14:xfrm>
          </p:contentPart>
        </mc:Choice>
        <mc:Fallback xmlns="">
          <p:pic>
            <p:nvPicPr>
              <p:cNvPr id="57" name="Ink 56">
                <a:extLst>
                  <a:ext uri="{FF2B5EF4-FFF2-40B4-BE49-F238E27FC236}">
                    <a16:creationId xmlns:a16="http://schemas.microsoft.com/office/drawing/2014/main" id="{5F5A1E2A-07BA-4744-D37B-F63E6E632F5A}"/>
                  </a:ext>
                </a:extLst>
              </p:cNvPr>
              <p:cNvPicPr/>
              <p:nvPr/>
            </p:nvPicPr>
            <p:blipFill>
              <a:blip r:embed="rId37"/>
              <a:stretch>
                <a:fillRect/>
              </a:stretch>
            </p:blipFill>
            <p:spPr>
              <a:xfrm>
                <a:off x="7804289" y="6239369"/>
                <a:ext cx="220176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9" name="Ink 58">
                <a:extLst>
                  <a:ext uri="{FF2B5EF4-FFF2-40B4-BE49-F238E27FC236}">
                    <a16:creationId xmlns:a16="http://schemas.microsoft.com/office/drawing/2014/main" id="{8C3EA0CC-EB83-9C15-CF1C-1014D5B2A655}"/>
                  </a:ext>
                </a:extLst>
              </p14:cNvPr>
              <p14:cNvContentPartPr/>
              <p14:nvPr/>
            </p14:nvContentPartPr>
            <p14:xfrm>
              <a:off x="5890169" y="5698649"/>
              <a:ext cx="2211840" cy="10800"/>
            </p14:xfrm>
          </p:contentPart>
        </mc:Choice>
        <mc:Fallback xmlns="">
          <p:pic>
            <p:nvPicPr>
              <p:cNvPr id="59" name="Ink 58">
                <a:extLst>
                  <a:ext uri="{FF2B5EF4-FFF2-40B4-BE49-F238E27FC236}">
                    <a16:creationId xmlns:a16="http://schemas.microsoft.com/office/drawing/2014/main" id="{8C3EA0CC-EB83-9C15-CF1C-1014D5B2A655}"/>
                  </a:ext>
                </a:extLst>
              </p:cNvPr>
              <p:cNvPicPr/>
              <p:nvPr/>
            </p:nvPicPr>
            <p:blipFill>
              <a:blip r:embed="rId39"/>
              <a:stretch>
                <a:fillRect/>
              </a:stretch>
            </p:blipFill>
            <p:spPr>
              <a:xfrm>
                <a:off x="5836529" y="5591009"/>
                <a:ext cx="231948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0" name="Ink 59">
                <a:extLst>
                  <a:ext uri="{FF2B5EF4-FFF2-40B4-BE49-F238E27FC236}">
                    <a16:creationId xmlns:a16="http://schemas.microsoft.com/office/drawing/2014/main" id="{7C4334AD-041F-ED35-780C-BA8117BB054F}"/>
                  </a:ext>
                </a:extLst>
              </p14:cNvPr>
              <p14:cNvContentPartPr/>
              <p14:nvPr/>
            </p14:nvContentPartPr>
            <p14:xfrm>
              <a:off x="7557329" y="5985929"/>
              <a:ext cx="2639160" cy="118080"/>
            </p14:xfrm>
          </p:contentPart>
        </mc:Choice>
        <mc:Fallback xmlns="">
          <p:pic>
            <p:nvPicPr>
              <p:cNvPr id="60" name="Ink 59">
                <a:extLst>
                  <a:ext uri="{FF2B5EF4-FFF2-40B4-BE49-F238E27FC236}">
                    <a16:creationId xmlns:a16="http://schemas.microsoft.com/office/drawing/2014/main" id="{7C4334AD-041F-ED35-780C-BA8117BB054F}"/>
                  </a:ext>
                </a:extLst>
              </p:cNvPr>
              <p:cNvPicPr/>
              <p:nvPr/>
            </p:nvPicPr>
            <p:blipFill>
              <a:blip r:embed="rId41"/>
              <a:stretch>
                <a:fillRect/>
              </a:stretch>
            </p:blipFill>
            <p:spPr>
              <a:xfrm>
                <a:off x="7503689" y="5877929"/>
                <a:ext cx="2746800" cy="333720"/>
              </a:xfrm>
              <a:prstGeom prst="rect">
                <a:avLst/>
              </a:prstGeom>
            </p:spPr>
          </p:pic>
        </mc:Fallback>
      </mc:AlternateContent>
    </p:spTree>
    <p:extLst>
      <p:ext uri="{BB962C8B-B14F-4D97-AF65-F5344CB8AC3E}">
        <p14:creationId xmlns:p14="http://schemas.microsoft.com/office/powerpoint/2010/main" val="992311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4">
            <a:extLst>
              <a:ext uri="{FF2B5EF4-FFF2-40B4-BE49-F238E27FC236}">
                <a16:creationId xmlns:a16="http://schemas.microsoft.com/office/drawing/2014/main" id="{17A967C2-98A4-BC57-9FCA-78A89B1A50E8}"/>
              </a:ext>
            </a:extLst>
          </p:cNvPr>
          <p:cNvSpPr txBox="1">
            <a:spLocks/>
          </p:cNvSpPr>
          <p:nvPr/>
        </p:nvSpPr>
        <p:spPr>
          <a:xfrm>
            <a:off x="787032" y="110524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4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
        <p:nvSpPr>
          <p:cNvPr id="16" name="Rectangle 15">
            <a:extLst>
              <a:ext uri="{FF2B5EF4-FFF2-40B4-BE49-F238E27FC236}">
                <a16:creationId xmlns:a16="http://schemas.microsoft.com/office/drawing/2014/main" id="{E8400D6C-F8A3-3976-308D-F9BF4DF4D992}"/>
              </a:ext>
            </a:extLst>
          </p:cNvPr>
          <p:cNvSpPr/>
          <p:nvPr/>
        </p:nvSpPr>
        <p:spPr>
          <a:xfrm>
            <a:off x="1219201" y="2265981"/>
            <a:ext cx="10353368" cy="3334932"/>
          </a:xfrm>
          <a:prstGeom prst="rect">
            <a:avLst/>
          </a:prstGeom>
          <a:solidFill>
            <a:srgbClr val="FFC000"/>
          </a:solidFill>
          <a:ln w="12700" cap="flat" cmpd="sng" algn="ctr">
            <a:solidFill>
              <a:srgbClr val="4472C4">
                <a:shade val="15000"/>
              </a:srgbClr>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AE" sz="2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457200" marR="0" lvl="0" indent="-457200" algn="r" defTabSz="914400" rtl="1" eaLnBrk="1" fontAlgn="auto" latinLnBrk="0" hangingPunct="1">
              <a:lnSpc>
                <a:spcPct val="100000"/>
              </a:lnSpc>
              <a:spcBef>
                <a:spcPts val="0"/>
              </a:spcBef>
              <a:spcAft>
                <a:spcPts val="0"/>
              </a:spcAft>
              <a:buClrTx/>
              <a:buSzTx/>
              <a:buFontTx/>
              <a:buChar char="-"/>
              <a:tabLst/>
              <a:defRPr/>
            </a:pPr>
            <a:r>
              <a:rPr kumimoji="0" lang="ar-AE" sz="2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عدد وسائل النقل البحري، مع كتابة نبذة عن كل منها.</a:t>
            </a:r>
          </a:p>
          <a:p>
            <a:pPr marL="457200" marR="0" lvl="0" indent="-457200" algn="r" defTabSz="914400" rtl="1" eaLnBrk="1" fontAlgn="auto" latinLnBrk="0" hangingPunct="1">
              <a:lnSpc>
                <a:spcPct val="100000"/>
              </a:lnSpc>
              <a:spcBef>
                <a:spcPts val="0"/>
              </a:spcBef>
              <a:spcAft>
                <a:spcPts val="0"/>
              </a:spcAft>
              <a:buClrTx/>
              <a:buSzTx/>
              <a:buFontTx/>
              <a:buChar char="-"/>
              <a:tabLst/>
              <a:defRPr/>
            </a:pPr>
            <a:r>
              <a:rPr lang="ar-AE" sz="2800" b="1" kern="0" dirty="0">
                <a:solidFill>
                  <a:prstClr val="black"/>
                </a:solidFill>
                <a:latin typeface="Calibri" panose="020F0502020204030204"/>
                <a:cs typeface="Arial" panose="020B0604020202020204" pitchFamily="34" charset="0"/>
              </a:rPr>
              <a:t>اذكر بعض اسماء الموانئ الإماراتية، مع ذكر على أي ساحل تطل؟ وتقع في أي إمارة؟</a:t>
            </a:r>
            <a:endParaRPr lang="en-US" sz="2800" b="1" kern="0" dirty="0">
              <a:solidFill>
                <a:prstClr val="black"/>
              </a:solidFill>
              <a:latin typeface="Calibri" panose="020F0502020204030204"/>
              <a:cs typeface="Arial" panose="020B0604020202020204" pitchFamily="34" charset="0"/>
            </a:endParaRPr>
          </a:p>
          <a:p>
            <a:pPr marL="457200" indent="-457200" algn="r" rtl="1">
              <a:buFontTx/>
              <a:buChar char="-"/>
              <a:defRPr/>
            </a:pPr>
            <a:r>
              <a:rPr lang="ar-AE" sz="2800" b="1" kern="0" dirty="0">
                <a:solidFill>
                  <a:prstClr val="black"/>
                </a:solidFill>
                <a:latin typeface="Calibri" panose="020F0502020204030204"/>
              </a:rPr>
              <a:t>عدد وسائل النقل البري، مع كتابة نبذة عن كل منها</a:t>
            </a:r>
            <a:endParaRPr lang="en-US" sz="2800" b="1" kern="0" dirty="0">
              <a:solidFill>
                <a:prstClr val="black"/>
              </a:solidFill>
              <a:latin typeface="Calibri" panose="020F0502020204030204"/>
            </a:endParaRPr>
          </a:p>
          <a:p>
            <a:pPr marL="457200" lvl="0" indent="-457200" algn="r" rtl="1">
              <a:buFontTx/>
              <a:buChar char="-"/>
              <a:defRPr/>
            </a:pPr>
            <a:r>
              <a:rPr lang="ar-AE" sz="2800" b="1" dirty="0">
                <a:solidFill>
                  <a:srgbClr val="000000"/>
                </a:solidFill>
              </a:rPr>
              <a:t>كيف تطورت الطرق البرية؟</a:t>
            </a:r>
          </a:p>
          <a:p>
            <a:pPr marL="457200" indent="-457200" algn="r" rtl="1">
              <a:buFontTx/>
              <a:buChar char="-"/>
              <a:defRPr/>
            </a:pPr>
            <a:endParaRPr lang="ar-AE" sz="2800" b="1" kern="0" dirty="0">
              <a:solidFill>
                <a:prstClr val="black"/>
              </a:solidFill>
              <a:latin typeface="Calibri" panose="020F0502020204030204"/>
            </a:endParaRPr>
          </a:p>
          <a:p>
            <a:pPr marL="457200" marR="0" lvl="0" indent="-457200" algn="r" defTabSz="914400" rtl="1" eaLnBrk="1" fontAlgn="auto" latinLnBrk="0" hangingPunct="1">
              <a:lnSpc>
                <a:spcPct val="100000"/>
              </a:lnSpc>
              <a:spcBef>
                <a:spcPts val="0"/>
              </a:spcBef>
              <a:spcAft>
                <a:spcPts val="0"/>
              </a:spcAft>
              <a:buClrTx/>
              <a:buSzTx/>
              <a:buFontTx/>
              <a:buChar char="-"/>
              <a:tabLst/>
              <a:defRPr/>
            </a:pPr>
            <a:endParaRPr kumimoji="0" lang="ar-AE" sz="28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17" name="Picture 16">
            <a:extLst>
              <a:ext uri="{FF2B5EF4-FFF2-40B4-BE49-F238E27FC236}">
                <a16:creationId xmlns:a16="http://schemas.microsoft.com/office/drawing/2014/main" id="{F7FCAD14-314D-96EA-D55F-404DCEA307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391" y="611301"/>
            <a:ext cx="2388564" cy="1819504"/>
          </a:xfrm>
          <a:prstGeom prst="rect">
            <a:avLst/>
          </a:prstGeom>
        </p:spPr>
      </p:pic>
      <p:pic>
        <p:nvPicPr>
          <p:cNvPr id="18" name="Picture 17">
            <a:extLst>
              <a:ext uri="{FF2B5EF4-FFF2-40B4-BE49-F238E27FC236}">
                <a16:creationId xmlns:a16="http://schemas.microsoft.com/office/drawing/2014/main" id="{82665C97-8FD9-9CA3-FE15-AED3CBDDCE31}"/>
              </a:ext>
            </a:extLst>
          </p:cNvPr>
          <p:cNvPicPr>
            <a:picLocks noChangeAspect="1"/>
          </p:cNvPicPr>
          <p:nvPr/>
        </p:nvPicPr>
        <p:blipFill>
          <a:blip r:embed="rId4"/>
          <a:stretch>
            <a:fillRect/>
          </a:stretch>
        </p:blipFill>
        <p:spPr>
          <a:xfrm>
            <a:off x="127322" y="0"/>
            <a:ext cx="2892842" cy="709258"/>
          </a:xfrm>
          <a:prstGeom prst="rect">
            <a:avLst/>
          </a:prstGeom>
        </p:spPr>
      </p:pic>
      <p:pic>
        <p:nvPicPr>
          <p:cNvPr id="19" name="Picture 18">
            <a:extLst>
              <a:ext uri="{FF2B5EF4-FFF2-40B4-BE49-F238E27FC236}">
                <a16:creationId xmlns:a16="http://schemas.microsoft.com/office/drawing/2014/main" id="{80D4C46B-D405-C60D-F0CA-19B78B51D751}"/>
              </a:ext>
            </a:extLst>
          </p:cNvPr>
          <p:cNvPicPr>
            <a:picLocks noChangeAspect="1"/>
          </p:cNvPicPr>
          <p:nvPr/>
        </p:nvPicPr>
        <p:blipFill>
          <a:blip r:embed="rId5"/>
          <a:stretch>
            <a:fillRect/>
          </a:stretch>
        </p:blipFill>
        <p:spPr>
          <a:xfrm>
            <a:off x="3104801" y="161324"/>
            <a:ext cx="2041107" cy="697742"/>
          </a:xfrm>
          <a:prstGeom prst="rect">
            <a:avLst/>
          </a:prstGeom>
        </p:spPr>
      </p:pic>
      <p:pic>
        <p:nvPicPr>
          <p:cNvPr id="2" name="Content Placeholder 4">
            <a:extLst>
              <a:ext uri="{FF2B5EF4-FFF2-40B4-BE49-F238E27FC236}">
                <a16:creationId xmlns:a16="http://schemas.microsoft.com/office/drawing/2014/main" id="{BEBADDCB-7B40-2BC4-DD31-E3A4BC318B7D}"/>
              </a:ext>
            </a:extLst>
          </p:cNvPr>
          <p:cNvPicPr>
            <a:picLocks noGrp="1" noChangeAspect="1"/>
          </p:cNvPicPr>
          <p:nvPr>
            <p:ph idx="1"/>
          </p:nvPr>
        </p:nvPicPr>
        <p:blipFill>
          <a:blip r:embed="rId6"/>
          <a:stretch>
            <a:fillRect/>
          </a:stretch>
        </p:blipFill>
        <p:spPr>
          <a:xfrm>
            <a:off x="2647005" y="965930"/>
            <a:ext cx="3397827" cy="709257"/>
          </a:xfrm>
          <a:prstGeom prst="rect">
            <a:avLst/>
          </a:prstGeom>
        </p:spPr>
      </p:pic>
    </p:spTree>
    <p:extLst>
      <p:ext uri="{BB962C8B-B14F-4D97-AF65-F5344CB8AC3E}">
        <p14:creationId xmlns:p14="http://schemas.microsoft.com/office/powerpoint/2010/main" val="4216562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1893D-2AFB-6FA3-461D-E1810F66BC0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337C5CB-E6D6-57F7-F67F-7CF40527FB13}"/>
              </a:ext>
            </a:extLst>
          </p:cNvPr>
          <p:cNvPicPr>
            <a:picLocks noChangeAspect="1"/>
          </p:cNvPicPr>
          <p:nvPr/>
        </p:nvPicPr>
        <p:blipFill>
          <a:blip r:embed="rId3"/>
          <a:stretch>
            <a:fillRect/>
          </a:stretch>
        </p:blipFill>
        <p:spPr>
          <a:xfrm>
            <a:off x="992492" y="194601"/>
            <a:ext cx="2650904" cy="697741"/>
          </a:xfrm>
          <a:prstGeom prst="rect">
            <a:avLst/>
          </a:prstGeom>
        </p:spPr>
      </p:pic>
      <p:pic>
        <p:nvPicPr>
          <p:cNvPr id="4" name="Picture 3">
            <a:extLst>
              <a:ext uri="{FF2B5EF4-FFF2-40B4-BE49-F238E27FC236}">
                <a16:creationId xmlns:a16="http://schemas.microsoft.com/office/drawing/2014/main" id="{8D365082-97B4-FE5D-A20C-112CB1C6BC54}"/>
              </a:ext>
            </a:extLst>
          </p:cNvPr>
          <p:cNvPicPr>
            <a:picLocks noChangeAspect="1"/>
          </p:cNvPicPr>
          <p:nvPr/>
        </p:nvPicPr>
        <p:blipFill>
          <a:blip r:embed="rId4"/>
          <a:stretch>
            <a:fillRect/>
          </a:stretch>
        </p:blipFill>
        <p:spPr>
          <a:xfrm>
            <a:off x="2485360" y="2306138"/>
            <a:ext cx="5638357" cy="3469758"/>
          </a:xfrm>
          <a:prstGeom prst="rect">
            <a:avLst/>
          </a:prstGeom>
        </p:spPr>
      </p:pic>
      <p:sp>
        <p:nvSpPr>
          <p:cNvPr id="14" name="TextBox 13">
            <a:extLst>
              <a:ext uri="{FF2B5EF4-FFF2-40B4-BE49-F238E27FC236}">
                <a16:creationId xmlns:a16="http://schemas.microsoft.com/office/drawing/2014/main" id="{236D5E8C-C9F5-D04E-093E-A5C64B98A3FD}"/>
              </a:ext>
            </a:extLst>
          </p:cNvPr>
          <p:cNvSpPr txBox="1"/>
          <p:nvPr/>
        </p:nvSpPr>
        <p:spPr>
          <a:xfrm>
            <a:off x="2602318" y="1829928"/>
            <a:ext cx="6289158" cy="646331"/>
          </a:xfrm>
          <a:prstGeom prst="rect">
            <a:avLst/>
          </a:prstGeom>
          <a:noFill/>
        </p:spPr>
        <p:txBody>
          <a:bodyPr wrap="square">
            <a:spAutoFit/>
          </a:bodyPr>
          <a:lstStyle/>
          <a:p>
            <a:r>
              <a:rPr lang="en-US" dirty="0">
                <a:hlinkClick r:id="rId5"/>
              </a:rPr>
              <a:t>https://wayground.com/admin/assessment/69cd3fc7267fdc5133e9d076?source=lesson_share</a:t>
            </a:r>
            <a:r>
              <a:rPr lang="ar-AE" dirty="0"/>
              <a:t> </a:t>
            </a:r>
            <a:endParaRPr lang="en-US" dirty="0"/>
          </a:p>
        </p:txBody>
      </p:sp>
    </p:spTree>
    <p:extLst>
      <p:ext uri="{BB962C8B-B14F-4D97-AF65-F5344CB8AC3E}">
        <p14:creationId xmlns:p14="http://schemas.microsoft.com/office/powerpoint/2010/main" val="3371738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1ACA36-0D52-6138-7D76-E6435F613E32}"/>
              </a:ext>
            </a:extLst>
          </p:cNvPr>
          <p:cNvSpPr txBox="1"/>
          <p:nvPr/>
        </p:nvSpPr>
        <p:spPr>
          <a:xfrm>
            <a:off x="1347020" y="1743012"/>
            <a:ext cx="10163696" cy="3046988"/>
          </a:xfrm>
          <a:prstGeom prst="rect">
            <a:avLst/>
          </a:prstGeom>
          <a:noFill/>
        </p:spPr>
        <p:txBody>
          <a:bodyPr wrap="square">
            <a:spAutoFit/>
          </a:bodyPr>
          <a:lstStyle/>
          <a:p>
            <a:pPr lvl="0" algn="r" rtl="1">
              <a:defRPr/>
            </a:pPr>
            <a:r>
              <a:rPr lang="ar-AE" sz="3200" b="1" dirty="0">
                <a:highlight>
                  <a:srgbClr val="FFFF00"/>
                </a:highlight>
              </a:rPr>
              <a:t>تحدث عن سبب تطور شبكات النقل والمواصلات في دولة الإمارات العربية المتحدة.</a:t>
            </a:r>
            <a:endParaRPr lang="en-US" sz="3200" b="1" dirty="0">
              <a:highlight>
                <a:srgbClr val="FFFF00"/>
              </a:highlight>
            </a:endParaRPr>
          </a:p>
          <a:p>
            <a:pPr lvl="0" algn="r" rtl="1">
              <a:defRPr/>
            </a:pPr>
            <a:endParaRPr lang="en-US" sz="3200" b="1" dirty="0"/>
          </a:p>
          <a:p>
            <a:pPr algn="r" rtl="1">
              <a:defRPr/>
            </a:pPr>
            <a:r>
              <a:rPr lang="ar-AE" sz="3200" b="1" dirty="0">
                <a:solidFill>
                  <a:srgbClr val="000000"/>
                </a:solidFill>
                <a:highlight>
                  <a:srgbClr val="00FFFF"/>
                </a:highlight>
              </a:rPr>
              <a:t>كيف اهتمت الإمارات بالبنية التحتية؟</a:t>
            </a:r>
          </a:p>
          <a:p>
            <a:pPr lvl="0" algn="r" rtl="1">
              <a:defRPr/>
            </a:pPr>
            <a:endParaRPr kumimoji="0" lang="en-US" sz="32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a:p>
            <a:pPr lvl="0" algn="r" rtl="1">
              <a:defRPr/>
            </a:pPr>
            <a:endParaRPr kumimoji="0" lang="ar-SA" sz="3200" b="1"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endParaRPr>
          </a:p>
        </p:txBody>
      </p:sp>
      <p:pic>
        <p:nvPicPr>
          <p:cNvPr id="3" name="Picture 2">
            <a:extLst>
              <a:ext uri="{FF2B5EF4-FFF2-40B4-BE49-F238E27FC236}">
                <a16:creationId xmlns:a16="http://schemas.microsoft.com/office/drawing/2014/main" id="{B3DF52DB-8620-35F1-85B7-C3DA9EB1A087}"/>
              </a:ext>
            </a:extLst>
          </p:cNvPr>
          <p:cNvPicPr>
            <a:picLocks noChangeAspect="1"/>
          </p:cNvPicPr>
          <p:nvPr/>
        </p:nvPicPr>
        <p:blipFill>
          <a:blip r:embed="rId3"/>
          <a:stretch>
            <a:fillRect/>
          </a:stretch>
        </p:blipFill>
        <p:spPr>
          <a:xfrm>
            <a:off x="127322" y="0"/>
            <a:ext cx="2892842" cy="709258"/>
          </a:xfrm>
          <a:prstGeom prst="rect">
            <a:avLst/>
          </a:prstGeom>
        </p:spPr>
      </p:pic>
    </p:spTree>
    <p:extLst>
      <p:ext uri="{BB962C8B-B14F-4D97-AF65-F5344CB8AC3E}">
        <p14:creationId xmlns:p14="http://schemas.microsoft.com/office/powerpoint/2010/main" val="1479780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E5650AD-3E20-1EB4-D1BD-192A804EFDA3}"/>
              </a:ext>
            </a:extLst>
          </p:cNvPr>
          <p:cNvPicPr>
            <a:picLocks noGrp="1" noChangeAspect="1"/>
          </p:cNvPicPr>
          <p:nvPr>
            <p:ph idx="1"/>
          </p:nvPr>
        </p:nvPicPr>
        <p:blipFill>
          <a:blip r:embed="rId3"/>
          <a:stretch>
            <a:fillRect/>
          </a:stretch>
        </p:blipFill>
        <p:spPr>
          <a:xfrm>
            <a:off x="277792" y="136958"/>
            <a:ext cx="3397827" cy="709257"/>
          </a:xfrm>
          <a:prstGeom prst="rect">
            <a:avLst/>
          </a:prstGeom>
        </p:spPr>
      </p:pic>
      <p:sp>
        <p:nvSpPr>
          <p:cNvPr id="2" name="Rectangle: Rounded Corners 1">
            <a:extLst>
              <a:ext uri="{FF2B5EF4-FFF2-40B4-BE49-F238E27FC236}">
                <a16:creationId xmlns:a16="http://schemas.microsoft.com/office/drawing/2014/main" id="{F5A83337-B042-A3A2-61CC-8272A115FE22}"/>
              </a:ext>
            </a:extLst>
          </p:cNvPr>
          <p:cNvSpPr/>
          <p:nvPr/>
        </p:nvSpPr>
        <p:spPr>
          <a:xfrm>
            <a:off x="138222" y="1743739"/>
            <a:ext cx="11419367" cy="4582633"/>
          </a:xfrm>
          <a:prstGeom prst="roundRect">
            <a:avLst/>
          </a:prstGeom>
          <a:solidFill>
            <a:schemeClr val="accent4">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L="514350" lvl="0" indent="-514350" algn="r" rtl="1">
              <a:buAutoNum type="arabicPeriod"/>
              <a:defRPr/>
            </a:pPr>
            <a:r>
              <a:rPr lang="ar-SA" sz="3200" dirty="0"/>
              <a:t>من مشاريع الطرق في دولة ا</a:t>
            </a:r>
            <a:r>
              <a:rPr lang="ar-AE" sz="3200" dirty="0"/>
              <a:t>لإ</a:t>
            </a:r>
            <a:r>
              <a:rPr lang="ar-SA" sz="3200" dirty="0"/>
              <a:t>مارات العربية المتحدة طريق </a:t>
            </a:r>
            <a:endParaRPr lang="ar-AE" sz="3200" dirty="0"/>
          </a:p>
          <a:p>
            <a:pPr marL="457200" lvl="0" indent="-457200" algn="r" rtl="1">
              <a:buFontTx/>
              <a:buChar char="-"/>
              <a:defRPr/>
            </a:pPr>
            <a:r>
              <a:rPr lang="ar-SA" sz="3200" dirty="0"/>
              <a:t>خورفكان الشارقة</a:t>
            </a:r>
            <a:r>
              <a:rPr lang="ar-AE" sz="3200" dirty="0"/>
              <a:t>.   -</a:t>
            </a:r>
            <a:r>
              <a:rPr lang="ar-SA" sz="3200" dirty="0"/>
              <a:t> عجمان خورفكان</a:t>
            </a:r>
            <a:r>
              <a:rPr lang="ar-AE" sz="3200" dirty="0"/>
              <a:t>       -</a:t>
            </a:r>
            <a:r>
              <a:rPr lang="ar-SA" sz="3200" dirty="0"/>
              <a:t> خورفكان دبي </a:t>
            </a:r>
            <a:endParaRPr lang="ar-AE" sz="3200" dirty="0"/>
          </a:p>
          <a:p>
            <a:pPr lvl="0" algn="r" rtl="1">
              <a:defRPr/>
            </a:pPr>
            <a:r>
              <a:rPr lang="ar-AE" sz="3200" dirty="0"/>
              <a:t>2. </a:t>
            </a:r>
            <a:r>
              <a:rPr lang="ar-SA" sz="3200" dirty="0"/>
              <a:t>من الطرق التي تربط بين إمارات الدولة </a:t>
            </a:r>
            <a:endParaRPr lang="ar-AE" sz="3200" dirty="0"/>
          </a:p>
          <a:p>
            <a:pPr marL="457200" lvl="0" indent="-457200" algn="r" rtl="1">
              <a:buFontTx/>
              <a:buChar char="-"/>
              <a:defRPr/>
            </a:pPr>
            <a:r>
              <a:rPr lang="ar-SA" sz="3200" dirty="0"/>
              <a:t>شارع زايد بن محمد</a:t>
            </a:r>
            <a:r>
              <a:rPr lang="ar-AE" sz="3200" dirty="0"/>
              <a:t>      -</a:t>
            </a:r>
            <a:r>
              <a:rPr lang="ar-SA" sz="3200" dirty="0"/>
              <a:t> شارع محمد بن زايد </a:t>
            </a:r>
            <a:r>
              <a:rPr lang="ar-AE" sz="3200" dirty="0"/>
              <a:t>        - </a:t>
            </a:r>
            <a:r>
              <a:rPr lang="ar-SA" sz="3200" dirty="0"/>
              <a:t>شارع زايد بن سلطان</a:t>
            </a:r>
            <a:endParaRPr lang="ar-AE" sz="3200" dirty="0"/>
          </a:p>
          <a:p>
            <a:pPr lvl="0" algn="r" rtl="1">
              <a:defRPr/>
            </a:pPr>
            <a:r>
              <a:rPr lang="ar-AE" sz="3200" dirty="0"/>
              <a:t>3. </a:t>
            </a:r>
            <a:r>
              <a:rPr lang="ar-SA" sz="3200" dirty="0"/>
              <a:t>تغطي أغلب المناطق داخل كل إمارة وتسير وفق جدول مواعيد محددة </a:t>
            </a:r>
            <a:endParaRPr lang="ar-AE" sz="3200" dirty="0"/>
          </a:p>
          <a:p>
            <a:pPr marL="457200" lvl="0" indent="-457200" algn="r" rtl="1">
              <a:buFontTx/>
              <a:buChar char="-"/>
              <a:defRPr/>
            </a:pPr>
            <a:r>
              <a:rPr lang="ar-SA" sz="3200" dirty="0"/>
              <a:t>قطارات المترو</a:t>
            </a:r>
            <a:r>
              <a:rPr lang="ar-AE" sz="3200" dirty="0"/>
              <a:t>             -</a:t>
            </a:r>
            <a:r>
              <a:rPr lang="ar-SA" sz="3200" dirty="0"/>
              <a:t> السيارات الخاصة </a:t>
            </a:r>
            <a:r>
              <a:rPr lang="ar-AE" sz="3200" dirty="0"/>
              <a:t>            - </a:t>
            </a:r>
            <a:r>
              <a:rPr lang="ar-SA" sz="3200" dirty="0"/>
              <a:t>الحافالت العامة</a:t>
            </a:r>
            <a:endParaRPr lang="ar-AE" sz="3200" dirty="0"/>
          </a:p>
          <a:p>
            <a:pPr lvl="0" algn="r" rtl="1">
              <a:defRPr/>
            </a:pPr>
            <a:r>
              <a:rPr lang="ar-AE" sz="3200" dirty="0"/>
              <a:t>4. </a:t>
            </a:r>
            <a:r>
              <a:rPr lang="ar-SA" sz="3200" dirty="0"/>
              <a:t>شبكة وطنية للسكك الحديدية في دولة ا</a:t>
            </a:r>
            <a:r>
              <a:rPr lang="ar-AE" sz="3200" dirty="0"/>
              <a:t>لإ</a:t>
            </a:r>
            <a:r>
              <a:rPr lang="ar-SA" sz="3200" dirty="0"/>
              <a:t>مارات العربية المتحدة </a:t>
            </a:r>
            <a:endParaRPr lang="ar-AE" sz="3200" dirty="0"/>
          </a:p>
          <a:p>
            <a:pPr lvl="0" algn="r" rtl="1">
              <a:defRPr/>
            </a:pPr>
            <a:r>
              <a:rPr lang="ar-AE" sz="3200" dirty="0"/>
              <a:t>- </a:t>
            </a:r>
            <a:r>
              <a:rPr lang="ar-SA" sz="3200" dirty="0"/>
              <a:t>شبكة ا</a:t>
            </a:r>
            <a:r>
              <a:rPr lang="ar-AE" sz="3200" dirty="0"/>
              <a:t>لا</a:t>
            </a:r>
            <a:r>
              <a:rPr lang="ar-SA" sz="3200" dirty="0"/>
              <a:t>تحاد</a:t>
            </a:r>
            <a:r>
              <a:rPr lang="ar-AE" sz="3200" dirty="0"/>
              <a:t>                  -</a:t>
            </a:r>
            <a:r>
              <a:rPr lang="ar-SA" sz="3200" dirty="0"/>
              <a:t> شبكة الخليج </a:t>
            </a:r>
            <a:r>
              <a:rPr lang="ar-AE" sz="3200" dirty="0"/>
              <a:t>                 - </a:t>
            </a:r>
            <a:r>
              <a:rPr lang="ar-SA" sz="3200" dirty="0"/>
              <a:t>شبكة ا</a:t>
            </a:r>
            <a:r>
              <a:rPr lang="ar-AE" sz="3200" dirty="0"/>
              <a:t>لإ</a:t>
            </a:r>
            <a:r>
              <a:rPr lang="ar-SA" sz="3200" dirty="0"/>
              <a:t>مارات</a:t>
            </a:r>
            <a:endPar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sp>
        <p:nvSpPr>
          <p:cNvPr id="3" name="Rectangle 2">
            <a:extLst>
              <a:ext uri="{FF2B5EF4-FFF2-40B4-BE49-F238E27FC236}">
                <a16:creationId xmlns:a16="http://schemas.microsoft.com/office/drawing/2014/main" id="{2EAD81CE-2B60-8940-159D-287B26D448E2}"/>
              </a:ext>
            </a:extLst>
          </p:cNvPr>
          <p:cNvSpPr/>
          <p:nvPr/>
        </p:nvSpPr>
        <p:spPr>
          <a:xfrm>
            <a:off x="4076241" y="984487"/>
            <a:ext cx="4003020" cy="707886"/>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Arial" panose="020B0604020202020204" pitchFamily="34" charset="0"/>
              </a:rPr>
              <a:t>اختر الإجابة الصحيحة:</a:t>
            </a:r>
            <a:endParaRPr kumimoji="0" lang="en-US"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mn-cs"/>
            </a:endParaRPr>
          </a:p>
        </p:txBody>
      </p:sp>
    </p:spTree>
    <p:extLst>
      <p:ext uri="{BB962C8B-B14F-4D97-AF65-F5344CB8AC3E}">
        <p14:creationId xmlns:p14="http://schemas.microsoft.com/office/powerpoint/2010/main" val="2371503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737FD-24DF-D3BA-3E64-CD7241B7711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4016F94-EEF4-C5D5-3E45-A2092662E50D}"/>
              </a:ext>
            </a:extLst>
          </p:cNvPr>
          <p:cNvPicPr>
            <a:picLocks noGrp="1" noChangeAspect="1"/>
          </p:cNvPicPr>
          <p:nvPr>
            <p:ph idx="1"/>
          </p:nvPr>
        </p:nvPicPr>
        <p:blipFill>
          <a:blip r:embed="rId3"/>
          <a:stretch>
            <a:fillRect/>
          </a:stretch>
        </p:blipFill>
        <p:spPr>
          <a:xfrm>
            <a:off x="277792" y="136958"/>
            <a:ext cx="3397827" cy="709257"/>
          </a:xfrm>
          <a:prstGeom prst="rect">
            <a:avLst/>
          </a:prstGeom>
        </p:spPr>
      </p:pic>
      <p:sp>
        <p:nvSpPr>
          <p:cNvPr id="2" name="Rectangle: Rounded Corners 1">
            <a:extLst>
              <a:ext uri="{FF2B5EF4-FFF2-40B4-BE49-F238E27FC236}">
                <a16:creationId xmlns:a16="http://schemas.microsoft.com/office/drawing/2014/main" id="{A39A1DED-2928-CDBD-07CF-4C6CD4213097}"/>
              </a:ext>
            </a:extLst>
          </p:cNvPr>
          <p:cNvSpPr/>
          <p:nvPr/>
        </p:nvSpPr>
        <p:spPr>
          <a:xfrm>
            <a:off x="138222" y="1743739"/>
            <a:ext cx="11419367" cy="4582633"/>
          </a:xfrm>
          <a:prstGeom prst="roundRect">
            <a:avLst/>
          </a:prstGeom>
          <a:solidFill>
            <a:schemeClr val="accent4">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L="514350" lvl="0" indent="-514350" algn="r" rtl="1">
              <a:buAutoNum type="arabicPeriod"/>
              <a:defRPr/>
            </a:pPr>
            <a:r>
              <a:rPr lang="ar-SA" sz="3200" dirty="0"/>
              <a:t>من مشاريع الطرق في دولة ا</a:t>
            </a:r>
            <a:r>
              <a:rPr lang="ar-AE" sz="3200" dirty="0"/>
              <a:t>لإ</a:t>
            </a:r>
            <a:r>
              <a:rPr lang="ar-SA" sz="3200" dirty="0"/>
              <a:t>مارات العربية المتحدة طريق </a:t>
            </a:r>
            <a:endParaRPr lang="ar-AE" sz="3200" dirty="0"/>
          </a:p>
          <a:p>
            <a:pPr marL="457200" lvl="0" indent="-457200" algn="r" rtl="1">
              <a:buFontTx/>
              <a:buChar char="-"/>
              <a:defRPr/>
            </a:pPr>
            <a:r>
              <a:rPr lang="ar-SA" sz="3200" dirty="0">
                <a:highlight>
                  <a:srgbClr val="FFFF00"/>
                </a:highlight>
              </a:rPr>
              <a:t>خورفكان الشارقة</a:t>
            </a:r>
            <a:r>
              <a:rPr lang="ar-AE" sz="3200" dirty="0"/>
              <a:t>.   -</a:t>
            </a:r>
            <a:r>
              <a:rPr lang="ar-SA" sz="3200" dirty="0"/>
              <a:t> عجمان خورفكان</a:t>
            </a:r>
            <a:r>
              <a:rPr lang="ar-AE" sz="3200" dirty="0"/>
              <a:t>       -</a:t>
            </a:r>
            <a:r>
              <a:rPr lang="ar-SA" sz="3200" dirty="0"/>
              <a:t> خورفكان دبي </a:t>
            </a:r>
            <a:endParaRPr lang="ar-AE" sz="3200" dirty="0"/>
          </a:p>
          <a:p>
            <a:pPr lvl="0" algn="r" rtl="1">
              <a:defRPr/>
            </a:pPr>
            <a:r>
              <a:rPr lang="ar-AE" sz="3200" dirty="0"/>
              <a:t>2. </a:t>
            </a:r>
            <a:r>
              <a:rPr lang="ar-SA" sz="3200" dirty="0"/>
              <a:t>من الطرق التي تربط بين إمارات الدولة </a:t>
            </a:r>
            <a:endParaRPr lang="ar-AE" sz="3200" dirty="0"/>
          </a:p>
          <a:p>
            <a:pPr marL="457200" lvl="0" indent="-457200" algn="r" rtl="1">
              <a:buFontTx/>
              <a:buChar char="-"/>
              <a:defRPr/>
            </a:pPr>
            <a:r>
              <a:rPr lang="ar-SA" sz="3200" dirty="0"/>
              <a:t>شارع زايد بن محمد</a:t>
            </a:r>
            <a:r>
              <a:rPr lang="ar-AE" sz="3200" dirty="0"/>
              <a:t>      </a:t>
            </a:r>
            <a:r>
              <a:rPr lang="ar-AE" sz="3200" dirty="0">
                <a:highlight>
                  <a:srgbClr val="FFFF00"/>
                </a:highlight>
              </a:rPr>
              <a:t>-</a:t>
            </a:r>
            <a:r>
              <a:rPr lang="ar-SA" sz="3200" dirty="0">
                <a:highlight>
                  <a:srgbClr val="FFFF00"/>
                </a:highlight>
              </a:rPr>
              <a:t> شارع محمد بن زايد</a:t>
            </a:r>
            <a:r>
              <a:rPr lang="ar-SA" sz="3200" dirty="0"/>
              <a:t> </a:t>
            </a:r>
            <a:r>
              <a:rPr lang="ar-AE" sz="3200" dirty="0"/>
              <a:t>        - </a:t>
            </a:r>
            <a:r>
              <a:rPr lang="ar-SA" sz="3200" dirty="0"/>
              <a:t>شارع زايد بن سلطان</a:t>
            </a:r>
            <a:endParaRPr lang="ar-AE" sz="3200" dirty="0"/>
          </a:p>
          <a:p>
            <a:pPr lvl="0" algn="r" rtl="1">
              <a:defRPr/>
            </a:pPr>
            <a:r>
              <a:rPr lang="ar-AE" sz="3200" dirty="0"/>
              <a:t>3. </a:t>
            </a:r>
            <a:r>
              <a:rPr lang="ar-SA" sz="3200" dirty="0"/>
              <a:t>تغطي أغلب المناطق داخل كل إمارة وتسير وفق جدول مواعيد محددة </a:t>
            </a:r>
            <a:endParaRPr lang="ar-AE" sz="3200" dirty="0"/>
          </a:p>
          <a:p>
            <a:pPr marL="457200" lvl="0" indent="-457200" algn="r" rtl="1">
              <a:buFontTx/>
              <a:buChar char="-"/>
              <a:defRPr/>
            </a:pPr>
            <a:r>
              <a:rPr lang="ar-SA" sz="3200" dirty="0"/>
              <a:t>قطارات المترو</a:t>
            </a:r>
            <a:r>
              <a:rPr lang="ar-AE" sz="3200" dirty="0"/>
              <a:t>             -</a:t>
            </a:r>
            <a:r>
              <a:rPr lang="ar-SA" sz="3200" dirty="0"/>
              <a:t> السيارات الخاصة </a:t>
            </a:r>
            <a:r>
              <a:rPr lang="ar-AE" sz="3200" dirty="0"/>
              <a:t>            - </a:t>
            </a:r>
            <a:r>
              <a:rPr lang="ar-SA" sz="3200" dirty="0">
                <a:highlight>
                  <a:srgbClr val="FFFF00"/>
                </a:highlight>
              </a:rPr>
              <a:t>الحافالت العامة</a:t>
            </a:r>
            <a:endParaRPr lang="ar-AE" sz="3200" dirty="0">
              <a:highlight>
                <a:srgbClr val="FFFF00"/>
              </a:highlight>
            </a:endParaRPr>
          </a:p>
          <a:p>
            <a:pPr lvl="0" algn="r" rtl="1">
              <a:defRPr/>
            </a:pPr>
            <a:r>
              <a:rPr lang="ar-AE" sz="3200" dirty="0"/>
              <a:t>4. </a:t>
            </a:r>
            <a:r>
              <a:rPr lang="ar-SA" sz="3200" dirty="0"/>
              <a:t>شبكة وطنية للسكك الحديدية في دولة ا</a:t>
            </a:r>
            <a:r>
              <a:rPr lang="ar-AE" sz="3200" dirty="0"/>
              <a:t>لإ</a:t>
            </a:r>
            <a:r>
              <a:rPr lang="ar-SA" sz="3200" dirty="0"/>
              <a:t>مارات العربية المتحدة </a:t>
            </a:r>
            <a:endParaRPr lang="ar-AE" sz="3200" dirty="0"/>
          </a:p>
          <a:p>
            <a:pPr lvl="0" algn="r" rtl="1">
              <a:defRPr/>
            </a:pPr>
            <a:r>
              <a:rPr lang="ar-AE" sz="3200" dirty="0"/>
              <a:t>- </a:t>
            </a:r>
            <a:r>
              <a:rPr lang="ar-SA" sz="3200" dirty="0">
                <a:highlight>
                  <a:srgbClr val="FFFF00"/>
                </a:highlight>
              </a:rPr>
              <a:t>شبكة ا</a:t>
            </a:r>
            <a:r>
              <a:rPr lang="ar-AE" sz="3200" dirty="0">
                <a:highlight>
                  <a:srgbClr val="FFFF00"/>
                </a:highlight>
              </a:rPr>
              <a:t>لا</a:t>
            </a:r>
            <a:r>
              <a:rPr lang="ar-SA" sz="3200" dirty="0">
                <a:highlight>
                  <a:srgbClr val="FFFF00"/>
                </a:highlight>
              </a:rPr>
              <a:t>تحاد</a:t>
            </a:r>
            <a:r>
              <a:rPr lang="ar-AE" sz="3200" dirty="0"/>
              <a:t>                  -</a:t>
            </a:r>
            <a:r>
              <a:rPr lang="ar-SA" sz="3200" dirty="0"/>
              <a:t> شبكة الخليج </a:t>
            </a:r>
            <a:r>
              <a:rPr lang="ar-AE" sz="3200" dirty="0"/>
              <a:t>                 - </a:t>
            </a:r>
            <a:r>
              <a:rPr lang="ar-SA" sz="3200" dirty="0"/>
              <a:t>شبكة ا</a:t>
            </a:r>
            <a:r>
              <a:rPr lang="ar-AE" sz="3200" dirty="0"/>
              <a:t>لإ</a:t>
            </a:r>
            <a:r>
              <a:rPr lang="ar-SA" sz="3200" dirty="0"/>
              <a:t>مارات</a:t>
            </a:r>
            <a:endParaRPr kumimoji="0" lang="ar-SA" sz="3200" b="1"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sp>
        <p:nvSpPr>
          <p:cNvPr id="3" name="Rectangle 2">
            <a:extLst>
              <a:ext uri="{FF2B5EF4-FFF2-40B4-BE49-F238E27FC236}">
                <a16:creationId xmlns:a16="http://schemas.microsoft.com/office/drawing/2014/main" id="{25FE282F-9BAE-ABE5-49A4-2CE1DB680E85}"/>
              </a:ext>
            </a:extLst>
          </p:cNvPr>
          <p:cNvSpPr/>
          <p:nvPr/>
        </p:nvSpPr>
        <p:spPr>
          <a:xfrm>
            <a:off x="4076241" y="984487"/>
            <a:ext cx="4003020" cy="707886"/>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AE"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Arial" panose="020B0604020202020204" pitchFamily="34" charset="0"/>
              </a:rPr>
              <a:t>اختر الإجابة الصحيحة:</a:t>
            </a:r>
            <a:endParaRPr kumimoji="0" lang="en-US" sz="4000" b="1" i="0" u="none" strike="noStrike" kern="1200" cap="none" spc="0" normalizeH="0" baseline="0" noProof="0" dirty="0">
              <a:ln>
                <a:noFill/>
              </a:ln>
              <a:solidFill>
                <a:srgbClr val="7030A0"/>
              </a:solidFill>
              <a:effectLst/>
              <a:uLnTx/>
              <a:uFillTx/>
              <a:latin typeface="Dubai" panose="020B0503030403030204" pitchFamily="34" charset="-78"/>
              <a:ea typeface="+mn-ea"/>
              <a:cs typeface="+mn-cs"/>
            </a:endParaRPr>
          </a:p>
        </p:txBody>
      </p:sp>
      <p:sp>
        <p:nvSpPr>
          <p:cNvPr id="4" name="Rectangle 3">
            <a:extLst>
              <a:ext uri="{FF2B5EF4-FFF2-40B4-BE49-F238E27FC236}">
                <a16:creationId xmlns:a16="http://schemas.microsoft.com/office/drawing/2014/main" id="{6EFAAAC8-3112-C8AB-BA8E-02C9B85A306C}"/>
              </a:ext>
            </a:extLst>
          </p:cNvPr>
          <p:cNvSpPr/>
          <p:nvPr/>
        </p:nvSpPr>
        <p:spPr>
          <a:xfrm>
            <a:off x="1031358" y="1084521"/>
            <a:ext cx="2083982" cy="4890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AE" sz="3600" b="1" dirty="0"/>
              <a:t>تقييم ذاتي</a:t>
            </a:r>
            <a:endParaRPr lang="en-US" sz="3600" b="1" dirty="0"/>
          </a:p>
        </p:txBody>
      </p:sp>
    </p:spTree>
    <p:extLst>
      <p:ext uri="{BB962C8B-B14F-4D97-AF65-F5344CB8AC3E}">
        <p14:creationId xmlns:p14="http://schemas.microsoft.com/office/powerpoint/2010/main" val="3585162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B5C3-7CDD-BAB9-6C92-0D8DC6A257EC}"/>
              </a:ext>
            </a:extLst>
          </p:cNvPr>
          <p:cNvSpPr>
            <a:spLocks noGrp="1"/>
          </p:cNvSpPr>
          <p:nvPr>
            <p:ph type="title"/>
          </p:nvPr>
        </p:nvSpPr>
        <p:spPr/>
        <p:txBody>
          <a:bodyPr/>
          <a:lstStyle/>
          <a:p>
            <a:r>
              <a:rPr lang="en-US" dirty="0"/>
              <a:t>Thank you</a:t>
            </a:r>
            <a:endParaRPr lang="en-AE" dirty="0"/>
          </a:p>
        </p:txBody>
      </p:sp>
      <p:sp>
        <p:nvSpPr>
          <p:cNvPr id="3" name="Text Placeholder 2">
            <a:extLst>
              <a:ext uri="{FF2B5EF4-FFF2-40B4-BE49-F238E27FC236}">
                <a16:creationId xmlns:a16="http://schemas.microsoft.com/office/drawing/2014/main" id="{70AF34B7-89C7-A75C-851F-DA7C6D4EBD30}"/>
              </a:ext>
            </a:extLst>
          </p:cNvPr>
          <p:cNvSpPr>
            <a:spLocks noGrp="1"/>
          </p:cNvSpPr>
          <p:nvPr>
            <p:ph type="body" idx="1"/>
          </p:nvPr>
        </p:nvSpPr>
        <p:spPr/>
        <p:txBody>
          <a:bodyPr/>
          <a:lstStyle/>
          <a:p>
            <a:r>
              <a:rPr lang="ar-AE" dirty="0"/>
              <a:t>شكرًا لكم</a:t>
            </a:r>
          </a:p>
        </p:txBody>
      </p:sp>
    </p:spTree>
    <p:extLst>
      <p:ext uri="{BB962C8B-B14F-4D97-AF65-F5344CB8AC3E}">
        <p14:creationId xmlns:p14="http://schemas.microsoft.com/office/powerpoint/2010/main" val="4016195525"/>
      </p:ext>
    </p:extLst>
  </p:cSld>
  <p:clrMapOvr>
    <a:masterClrMapping/>
  </p:clrMapOvr>
</p:sld>
</file>

<file path=ppt/theme/theme1.xml><?xml version="1.0" encoding="utf-8"?>
<a:theme xmlns:a="http://schemas.openxmlformats.org/drawingml/2006/main" name="1_Office Theme">
  <a:themeElements>
    <a:clrScheme name="GEMS Brand">
      <a:dk1>
        <a:srgbClr val="000000"/>
      </a:dk1>
      <a:lt1>
        <a:srgbClr val="FFFFFF"/>
      </a:lt1>
      <a:dk2>
        <a:srgbClr val="222F62"/>
      </a:dk2>
      <a:lt2>
        <a:srgbClr val="E8E8E8"/>
      </a:lt2>
      <a:accent1>
        <a:srgbClr val="08A1DF"/>
      </a:accent1>
      <a:accent2>
        <a:srgbClr val="222F62"/>
      </a:accent2>
      <a:accent3>
        <a:srgbClr val="B0141F"/>
      </a:accent3>
      <a:accent4>
        <a:srgbClr val="841252"/>
      </a:accent4>
      <a:accent5>
        <a:srgbClr val="015D61"/>
      </a:accent5>
      <a:accent6>
        <a:srgbClr val="706D6D"/>
      </a:accent6>
      <a:hlink>
        <a:srgbClr val="01A2DF"/>
      </a:hlink>
      <a:folHlink>
        <a:srgbClr val="222F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8" id="{65823AB5-10E6-1C4B-B8BC-847E3ED61ABD}" vid="{C41B6F50-D3A1-2C49-A1C6-A0874AFD31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BBDED9341D034EA324BB1FED6473F7" ma:contentTypeVersion="6" ma:contentTypeDescription="Create a new document." ma:contentTypeScope="" ma:versionID="55d4fda93b423eea93d7efb87fcfbb84">
  <xsd:schema xmlns:xsd="http://www.w3.org/2001/XMLSchema" xmlns:xs="http://www.w3.org/2001/XMLSchema" xmlns:p="http://schemas.microsoft.com/office/2006/metadata/properties" xmlns:ns2="7332de53-03a0-4751-b4a1-ac41650d931d" targetNamespace="http://schemas.microsoft.com/office/2006/metadata/properties" ma:root="true" ma:fieldsID="eaa5931322d53ef8335717f7ef7daf64" ns2:_="">
    <xsd:import namespace="7332de53-03a0-4751-b4a1-ac41650d931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32de53-03a0-4751-b4a1-ac41650d93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93EDF0B-23B3-417D-8F42-7802DF35F763}"/>
</file>

<file path=customXml/itemProps2.xml><?xml version="1.0" encoding="utf-8"?>
<ds:datastoreItem xmlns:ds="http://schemas.openxmlformats.org/officeDocument/2006/customXml" ds:itemID="{8DDA48AA-29E4-46AE-929A-4521520030E1}"/>
</file>

<file path=customXml/itemProps3.xml><?xml version="1.0" encoding="utf-8"?>
<ds:datastoreItem xmlns:ds="http://schemas.openxmlformats.org/officeDocument/2006/customXml" ds:itemID="{EED492FC-39AF-48BE-8B3E-9A4503FEC15C}"/>
</file>

<file path=docProps/app.xml><?xml version="1.0" encoding="utf-8"?>
<Properties xmlns="http://schemas.openxmlformats.org/officeDocument/2006/extended-properties" xmlns:vt="http://schemas.openxmlformats.org/officeDocument/2006/docPropsVTypes">
  <TotalTime>209</TotalTime>
  <Words>1803</Words>
  <Application>Microsoft Office PowerPoint</Application>
  <PresentationFormat>Widescreen</PresentationFormat>
  <Paragraphs>140</Paragraphs>
  <Slides>16</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Arial</vt:lpstr>
      <vt:lpstr>Calibri</vt:lpstr>
      <vt:lpstr>Calibri Light</vt:lpstr>
      <vt:lpstr>Dubai</vt:lpstr>
      <vt:lpstr>Dubai-Regular</vt:lpstr>
      <vt:lpstr>Jost</vt:lpstr>
      <vt:lpstr>System Font Regular</vt:lpstr>
      <vt:lpstr>1_Office Theme</vt:lpstr>
      <vt:lpstr>Learn Like a GEM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Enass Sharfeldin</dc:creator>
  <cp:lastModifiedBy>Sonia Ibrahim</cp:lastModifiedBy>
  <cp:revision>1</cp:revision>
  <dcterms:created xsi:type="dcterms:W3CDTF">2026-04-01T12:29:33Z</dcterms:created>
  <dcterms:modified xsi:type="dcterms:W3CDTF">2026-04-02T16:24:47Z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0x01010011BBDED9341D034EA324BB1FED6473F7</vt:lpwstr>
  </property>
</Properties>
</file>