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0" r:id="rId5"/>
    <p:sldId id="257" r:id="rId6"/>
    <p:sldId id="269" r:id="rId7"/>
    <p:sldId id="281" r:id="rId8"/>
    <p:sldId id="282" r:id="rId9"/>
    <p:sldId id="265" r:id="rId10"/>
    <p:sldId id="271" r:id="rId11"/>
    <p:sldId id="266" r:id="rId12"/>
    <p:sldId id="260" r:id="rId13"/>
    <p:sldId id="272" r:id="rId14"/>
    <p:sldId id="279" r:id="rId15"/>
    <p:sldId id="262" r:id="rId16"/>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85F61"/>
    <a:srgbClr val="6A1348"/>
    <a:srgbClr val="0E4D79"/>
    <a:srgbClr val="1E3061"/>
    <a:srgbClr val="0FA3DD"/>
    <a:srgbClr val="0C1B3E"/>
    <a:srgbClr val="A07524"/>
    <a:srgbClr val="16468E"/>
    <a:srgbClr val="B01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92"/>
    <p:restoredTop sz="97013"/>
  </p:normalViewPr>
  <p:slideViewPr>
    <p:cSldViewPr snapToGrid="0" showGuides="1">
      <p:cViewPr varScale="1">
        <p:scale>
          <a:sx n="67" d="100"/>
          <a:sy n="67" d="100"/>
        </p:scale>
        <p:origin x="95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ir Elsaid" userId="b9df18d5-262c-411d-bbb0-3da346673604" providerId="ADAL" clId="{30E253CB-C1F5-4BB9-AB05-9812D35D2F84}"/>
    <pc:docChg chg="custSel addSld delSld modSld sldOrd">
      <pc:chgData name="Abeir Elsaid" userId="b9df18d5-262c-411d-bbb0-3da346673604" providerId="ADAL" clId="{30E253CB-C1F5-4BB9-AB05-9812D35D2F84}" dt="2026-05-07T03:14:13.620" v="252" actId="22"/>
      <pc:docMkLst>
        <pc:docMk/>
      </pc:docMkLst>
      <pc:sldChg chg="modSp del mod">
        <pc:chgData name="Abeir Elsaid" userId="b9df18d5-262c-411d-bbb0-3da346673604" providerId="ADAL" clId="{30E253CB-C1F5-4BB9-AB05-9812D35D2F84}" dt="2026-05-03T11:14:34.186" v="42" actId="47"/>
        <pc:sldMkLst>
          <pc:docMk/>
          <pc:sldMk cId="330079040" sldId="256"/>
        </pc:sldMkLst>
        <pc:spChg chg="mod">
          <ac:chgData name="Abeir Elsaid" userId="b9df18d5-262c-411d-bbb0-3da346673604" providerId="ADAL" clId="{30E253CB-C1F5-4BB9-AB05-9812D35D2F84}" dt="2026-05-03T11:12:34.232" v="27" actId="20577"/>
          <ac:spMkLst>
            <pc:docMk/>
            <pc:sldMk cId="330079040" sldId="256"/>
            <ac:spMk id="5" creationId="{BCAF0900-48BA-FD6C-B989-ACE0A057EC50}"/>
          </ac:spMkLst>
        </pc:spChg>
      </pc:sldChg>
      <pc:sldChg chg="addSp delSp modSp mod">
        <pc:chgData name="Abeir Elsaid" userId="b9df18d5-262c-411d-bbb0-3da346673604" providerId="ADAL" clId="{30E253CB-C1F5-4BB9-AB05-9812D35D2F84}" dt="2026-05-03T11:13:01.535" v="32" actId="22"/>
        <pc:sldMkLst>
          <pc:docMk/>
          <pc:sldMk cId="1650486586" sldId="257"/>
        </pc:sldMkLst>
        <pc:spChg chg="del">
          <ac:chgData name="Abeir Elsaid" userId="b9df18d5-262c-411d-bbb0-3da346673604" providerId="ADAL" clId="{30E253CB-C1F5-4BB9-AB05-9812D35D2F84}" dt="2026-05-03T11:12:48.316" v="29" actId="478"/>
          <ac:spMkLst>
            <pc:docMk/>
            <pc:sldMk cId="1650486586" sldId="257"/>
            <ac:spMk id="7" creationId="{1AA04B55-6E93-436F-AFC4-4D9838A60253}"/>
          </ac:spMkLst>
        </pc:spChg>
        <pc:spChg chg="del">
          <ac:chgData name="Abeir Elsaid" userId="b9df18d5-262c-411d-bbb0-3da346673604" providerId="ADAL" clId="{30E253CB-C1F5-4BB9-AB05-9812D35D2F84}" dt="2026-05-03T11:12:45.092" v="28" actId="478"/>
          <ac:spMkLst>
            <pc:docMk/>
            <pc:sldMk cId="1650486586" sldId="257"/>
            <ac:spMk id="9" creationId="{7F8C3F59-474C-4B10-941E-24FBB13C408A}"/>
          </ac:spMkLst>
        </pc:spChg>
        <pc:graphicFrameChg chg="add del mod">
          <ac:chgData name="Abeir Elsaid" userId="b9df18d5-262c-411d-bbb0-3da346673604" providerId="ADAL" clId="{30E253CB-C1F5-4BB9-AB05-9812D35D2F84}" dt="2026-05-03T11:12:54.734" v="31" actId="478"/>
          <ac:graphicFrameMkLst>
            <pc:docMk/>
            <pc:sldMk cId="1650486586" sldId="257"/>
            <ac:graphicFrameMk id="2" creationId="{E690D5CE-A80F-496D-AA3C-69ED904BFEE2}"/>
          </ac:graphicFrameMkLst>
        </pc:graphicFrameChg>
        <pc:picChg chg="add">
          <ac:chgData name="Abeir Elsaid" userId="b9df18d5-262c-411d-bbb0-3da346673604" providerId="ADAL" clId="{30E253CB-C1F5-4BB9-AB05-9812D35D2F84}" dt="2026-05-03T11:13:01.535" v="32" actId="22"/>
          <ac:picMkLst>
            <pc:docMk/>
            <pc:sldMk cId="1650486586" sldId="257"/>
            <ac:picMk id="4" creationId="{73FD65D9-CB80-475F-B5CF-C8E61FD314E2}"/>
          </ac:picMkLst>
        </pc:picChg>
      </pc:sldChg>
      <pc:sldChg chg="del">
        <pc:chgData name="Abeir Elsaid" userId="b9df18d5-262c-411d-bbb0-3da346673604" providerId="ADAL" clId="{30E253CB-C1F5-4BB9-AB05-9812D35D2F84}" dt="2026-05-03T11:15:18.848" v="58" actId="47"/>
        <pc:sldMkLst>
          <pc:docMk/>
          <pc:sldMk cId="1979043880" sldId="258"/>
        </pc:sldMkLst>
      </pc:sldChg>
      <pc:sldChg chg="del">
        <pc:chgData name="Abeir Elsaid" userId="b9df18d5-262c-411d-bbb0-3da346673604" providerId="ADAL" clId="{30E253CB-C1F5-4BB9-AB05-9812D35D2F84}" dt="2026-05-03T11:15:42.908" v="60" actId="47"/>
        <pc:sldMkLst>
          <pc:docMk/>
          <pc:sldMk cId="3132707069" sldId="259"/>
        </pc:sldMkLst>
      </pc:sldChg>
      <pc:sldChg chg="addSp delSp modSp mod">
        <pc:chgData name="Abeir Elsaid" userId="b9df18d5-262c-411d-bbb0-3da346673604" providerId="ADAL" clId="{30E253CB-C1F5-4BB9-AB05-9812D35D2F84}" dt="2026-05-03T11:41:26.739" v="211" actId="14100"/>
        <pc:sldMkLst>
          <pc:docMk/>
          <pc:sldMk cId="275542875" sldId="260"/>
        </pc:sldMkLst>
        <pc:spChg chg="del">
          <ac:chgData name="Abeir Elsaid" userId="b9df18d5-262c-411d-bbb0-3da346673604" providerId="ADAL" clId="{30E253CB-C1F5-4BB9-AB05-9812D35D2F84}" dt="2026-05-03T11:27:24.346" v="106" actId="478"/>
          <ac:spMkLst>
            <pc:docMk/>
            <pc:sldMk cId="275542875" sldId="260"/>
            <ac:spMk id="4" creationId="{4DF59A04-6927-4A7D-AA3B-B4796E2A3321}"/>
          </ac:spMkLst>
        </pc:spChg>
        <pc:picChg chg="mod">
          <ac:chgData name="Abeir Elsaid" userId="b9df18d5-262c-411d-bbb0-3da346673604" providerId="ADAL" clId="{30E253CB-C1F5-4BB9-AB05-9812D35D2F84}" dt="2026-05-03T11:40:44.091" v="195" actId="1076"/>
          <ac:picMkLst>
            <pc:docMk/>
            <pc:sldMk cId="275542875" sldId="260"/>
            <ac:picMk id="3" creationId="{E9703556-DB98-4909-84DA-34843449EA17}"/>
          </ac:picMkLst>
        </pc:picChg>
        <pc:picChg chg="add mod">
          <ac:chgData name="Abeir Elsaid" userId="b9df18d5-262c-411d-bbb0-3da346673604" providerId="ADAL" clId="{30E253CB-C1F5-4BB9-AB05-9812D35D2F84}" dt="2026-05-03T11:41:05.701" v="203" actId="14100"/>
          <ac:picMkLst>
            <pc:docMk/>
            <pc:sldMk cId="275542875" sldId="260"/>
            <ac:picMk id="5" creationId="{B3AD2EDE-3510-4479-BA89-F7168EE4607C}"/>
          </ac:picMkLst>
        </pc:picChg>
        <pc:picChg chg="add del mod">
          <ac:chgData name="Abeir Elsaid" userId="b9df18d5-262c-411d-bbb0-3da346673604" providerId="ADAL" clId="{30E253CB-C1F5-4BB9-AB05-9812D35D2F84}" dt="2026-05-03T11:37:54.595" v="171" actId="478"/>
          <ac:picMkLst>
            <pc:docMk/>
            <pc:sldMk cId="275542875" sldId="260"/>
            <ac:picMk id="6" creationId="{5F7799D6-E223-4897-8A72-1A8BC679C8AD}"/>
          </ac:picMkLst>
        </pc:picChg>
        <pc:picChg chg="add mod">
          <ac:chgData name="Abeir Elsaid" userId="b9df18d5-262c-411d-bbb0-3da346673604" providerId="ADAL" clId="{30E253CB-C1F5-4BB9-AB05-9812D35D2F84}" dt="2026-05-03T11:41:09.423" v="204" actId="14100"/>
          <ac:picMkLst>
            <pc:docMk/>
            <pc:sldMk cId="275542875" sldId="260"/>
            <ac:picMk id="7" creationId="{F2E4E5F0-7B93-4888-839D-413C60F65908}"/>
          </ac:picMkLst>
        </pc:picChg>
        <pc:picChg chg="add mod">
          <ac:chgData name="Abeir Elsaid" userId="b9df18d5-262c-411d-bbb0-3da346673604" providerId="ADAL" clId="{30E253CB-C1F5-4BB9-AB05-9812D35D2F84}" dt="2026-05-03T11:41:26.739" v="211" actId="14100"/>
          <ac:picMkLst>
            <pc:docMk/>
            <pc:sldMk cId="275542875" sldId="260"/>
            <ac:picMk id="9" creationId="{F824E450-8A9F-4054-A9A8-88208C53E9B8}"/>
          </ac:picMkLst>
        </pc:picChg>
      </pc:sldChg>
      <pc:sldChg chg="addSp delSp modSp mod">
        <pc:chgData name="Abeir Elsaid" userId="b9df18d5-262c-411d-bbb0-3da346673604" providerId="ADAL" clId="{30E253CB-C1F5-4BB9-AB05-9812D35D2F84}" dt="2026-05-03T11:45:12.215" v="242" actId="1076"/>
        <pc:sldMkLst>
          <pc:docMk/>
          <pc:sldMk cId="4216562777" sldId="265"/>
        </pc:sldMkLst>
        <pc:spChg chg="mod">
          <ac:chgData name="Abeir Elsaid" userId="b9df18d5-262c-411d-bbb0-3da346673604" providerId="ADAL" clId="{30E253CB-C1F5-4BB9-AB05-9812D35D2F84}" dt="2026-05-03T11:19:05.143" v="85" actId="1076"/>
          <ac:spMkLst>
            <pc:docMk/>
            <pc:sldMk cId="4216562777" sldId="265"/>
            <ac:spMk id="11" creationId="{63AEBA1B-A53C-4EA0-A20B-65C6B3D09020}"/>
          </ac:spMkLst>
        </pc:spChg>
        <pc:spChg chg="add mod">
          <ac:chgData name="Abeir Elsaid" userId="b9df18d5-262c-411d-bbb0-3da346673604" providerId="ADAL" clId="{30E253CB-C1F5-4BB9-AB05-9812D35D2F84}" dt="2026-05-03T11:43:32.050" v="224" actId="1076"/>
          <ac:spMkLst>
            <pc:docMk/>
            <pc:sldMk cId="4216562777" sldId="265"/>
            <ac:spMk id="12" creationId="{048AD470-E242-44E7-B0F4-93BA55892035}"/>
          </ac:spMkLst>
        </pc:spChg>
        <pc:spChg chg="add mod">
          <ac:chgData name="Abeir Elsaid" userId="b9df18d5-262c-411d-bbb0-3da346673604" providerId="ADAL" clId="{30E253CB-C1F5-4BB9-AB05-9812D35D2F84}" dt="2026-05-03T11:45:12.215" v="242" actId="1076"/>
          <ac:spMkLst>
            <pc:docMk/>
            <pc:sldMk cId="4216562777" sldId="265"/>
            <ac:spMk id="16" creationId="{8E1F13B9-4D4F-4767-B58D-EE4BEA40E6B6}"/>
          </ac:spMkLst>
        </pc:spChg>
        <pc:picChg chg="add del mod">
          <ac:chgData name="Abeir Elsaid" userId="b9df18d5-262c-411d-bbb0-3da346673604" providerId="ADAL" clId="{30E253CB-C1F5-4BB9-AB05-9812D35D2F84}" dt="2026-05-03T11:30:36.549" v="112" actId="478"/>
          <ac:picMkLst>
            <pc:docMk/>
            <pc:sldMk cId="4216562777" sldId="265"/>
            <ac:picMk id="3" creationId="{5F220C3D-07D6-435D-B1BB-5B95043CF113}"/>
          </ac:picMkLst>
        </pc:picChg>
        <pc:picChg chg="mod">
          <ac:chgData name="Abeir Elsaid" userId="b9df18d5-262c-411d-bbb0-3da346673604" providerId="ADAL" clId="{30E253CB-C1F5-4BB9-AB05-9812D35D2F84}" dt="2026-05-03T11:18:30.822" v="74" actId="1076"/>
          <ac:picMkLst>
            <pc:docMk/>
            <pc:sldMk cId="4216562777" sldId="265"/>
            <ac:picMk id="4" creationId="{78B975CF-E4B4-40FB-990D-4D0A48C2DA31}"/>
          </ac:picMkLst>
        </pc:picChg>
        <pc:picChg chg="add mod">
          <ac:chgData name="Abeir Elsaid" userId="b9df18d5-262c-411d-bbb0-3da346673604" providerId="ADAL" clId="{30E253CB-C1F5-4BB9-AB05-9812D35D2F84}" dt="2026-05-03T11:45:06.376" v="241" actId="1076"/>
          <ac:picMkLst>
            <pc:docMk/>
            <pc:sldMk cId="4216562777" sldId="265"/>
            <ac:picMk id="6" creationId="{EBB97BD1-0A9E-4C69-9CEA-25C3F7800EE7}"/>
          </ac:picMkLst>
        </pc:picChg>
        <pc:picChg chg="add mod">
          <ac:chgData name="Abeir Elsaid" userId="b9df18d5-262c-411d-bbb0-3da346673604" providerId="ADAL" clId="{30E253CB-C1F5-4BB9-AB05-9812D35D2F84}" dt="2026-05-03T11:18:57.103" v="81" actId="14100"/>
          <ac:picMkLst>
            <pc:docMk/>
            <pc:sldMk cId="4216562777" sldId="265"/>
            <ac:picMk id="7" creationId="{2A76E1C8-A297-4AF4-89A3-C117E1448629}"/>
          </ac:picMkLst>
        </pc:picChg>
        <pc:picChg chg="add mod">
          <ac:chgData name="Abeir Elsaid" userId="b9df18d5-262c-411d-bbb0-3da346673604" providerId="ADAL" clId="{30E253CB-C1F5-4BB9-AB05-9812D35D2F84}" dt="2026-05-03T11:19:02.798" v="84" actId="1076"/>
          <ac:picMkLst>
            <pc:docMk/>
            <pc:sldMk cId="4216562777" sldId="265"/>
            <ac:picMk id="8" creationId="{C761D5C1-B003-4EDA-B87C-C77FFDAE0ABC}"/>
          </ac:picMkLst>
        </pc:picChg>
        <pc:picChg chg="del">
          <ac:chgData name="Abeir Elsaid" userId="b9df18d5-262c-411d-bbb0-3da346673604" providerId="ADAL" clId="{30E253CB-C1F5-4BB9-AB05-9812D35D2F84}" dt="2026-05-03T11:18:06.235" v="69" actId="478"/>
          <ac:picMkLst>
            <pc:docMk/>
            <pc:sldMk cId="4216562777" sldId="265"/>
            <ac:picMk id="10" creationId="{45CA4E53-EDD3-4DEA-A5B0-134F79EB911D}"/>
          </ac:picMkLst>
        </pc:picChg>
        <pc:picChg chg="add mod">
          <ac:chgData name="Abeir Elsaid" userId="b9df18d5-262c-411d-bbb0-3da346673604" providerId="ADAL" clId="{30E253CB-C1F5-4BB9-AB05-9812D35D2F84}" dt="2026-05-03T11:43:44.046" v="228" actId="14100"/>
          <ac:picMkLst>
            <pc:docMk/>
            <pc:sldMk cId="4216562777" sldId="265"/>
            <ac:picMk id="14" creationId="{9293181E-AAB5-44F5-B31E-6D496183DE40}"/>
          </ac:picMkLst>
        </pc:picChg>
      </pc:sldChg>
      <pc:sldChg chg="addSp delSp modSp mod">
        <pc:chgData name="Abeir Elsaid" userId="b9df18d5-262c-411d-bbb0-3da346673604" providerId="ADAL" clId="{30E253CB-C1F5-4BB9-AB05-9812D35D2F84}" dt="2026-05-03T11:41:55.663" v="216" actId="1076"/>
        <pc:sldMkLst>
          <pc:docMk/>
          <pc:sldMk cId="1479780095" sldId="266"/>
        </pc:sldMkLst>
        <pc:spChg chg="mod">
          <ac:chgData name="Abeir Elsaid" userId="b9df18d5-262c-411d-bbb0-3da346673604" providerId="ADAL" clId="{30E253CB-C1F5-4BB9-AB05-9812D35D2F84}" dt="2026-05-03T11:41:51.246" v="215" actId="1076"/>
          <ac:spMkLst>
            <pc:docMk/>
            <pc:sldMk cId="1479780095" sldId="266"/>
            <ac:spMk id="2" creationId="{CEF83F6F-6A52-4F63-B0A5-D3E4FDC44496}"/>
          </ac:spMkLst>
        </pc:spChg>
        <pc:spChg chg="mod">
          <ac:chgData name="Abeir Elsaid" userId="b9df18d5-262c-411d-bbb0-3da346673604" providerId="ADAL" clId="{30E253CB-C1F5-4BB9-AB05-9812D35D2F84}" dt="2026-05-03T11:34:11.832" v="145" actId="1076"/>
          <ac:spMkLst>
            <pc:docMk/>
            <pc:sldMk cId="1479780095" sldId="266"/>
            <ac:spMk id="7" creationId="{B627F1EB-7659-4930-A1BB-1D6F170AEEB5}"/>
          </ac:spMkLst>
        </pc:spChg>
        <pc:spChg chg="mod">
          <ac:chgData name="Abeir Elsaid" userId="b9df18d5-262c-411d-bbb0-3da346673604" providerId="ADAL" clId="{30E253CB-C1F5-4BB9-AB05-9812D35D2F84}" dt="2026-05-03T11:33:35.015" v="135" actId="1076"/>
          <ac:spMkLst>
            <pc:docMk/>
            <pc:sldMk cId="1479780095" sldId="266"/>
            <ac:spMk id="10" creationId="{5DDBDD7B-4FFD-401F-A82D-5661AC23B273}"/>
          </ac:spMkLst>
        </pc:spChg>
        <pc:spChg chg="mod">
          <ac:chgData name="Abeir Elsaid" userId="b9df18d5-262c-411d-bbb0-3da346673604" providerId="ADAL" clId="{30E253CB-C1F5-4BB9-AB05-9812D35D2F84}" dt="2026-05-03T11:41:55.663" v="216" actId="1076"/>
          <ac:spMkLst>
            <pc:docMk/>
            <pc:sldMk cId="1479780095" sldId="266"/>
            <ac:spMk id="11" creationId="{6E8B96D8-F03E-41F7-AF5B-3A6078BA696E}"/>
          </ac:spMkLst>
        </pc:spChg>
        <pc:picChg chg="del mod">
          <ac:chgData name="Abeir Elsaid" userId="b9df18d5-262c-411d-bbb0-3da346673604" providerId="ADAL" clId="{30E253CB-C1F5-4BB9-AB05-9812D35D2F84}" dt="2026-05-03T11:33:46.345" v="140" actId="478"/>
          <ac:picMkLst>
            <pc:docMk/>
            <pc:sldMk cId="1479780095" sldId="266"/>
            <ac:picMk id="4" creationId="{00E64A78-9B0F-4711-8A59-0C00AB219559}"/>
          </ac:picMkLst>
        </pc:picChg>
        <pc:picChg chg="mod">
          <ac:chgData name="Abeir Elsaid" userId="b9df18d5-262c-411d-bbb0-3da346673604" providerId="ADAL" clId="{30E253CB-C1F5-4BB9-AB05-9812D35D2F84}" dt="2026-05-03T11:33:57.235" v="144" actId="1076"/>
          <ac:picMkLst>
            <pc:docMk/>
            <pc:sldMk cId="1479780095" sldId="266"/>
            <ac:picMk id="6" creationId="{E54BE187-6BCC-48CB-BE34-21AE97A5B16C}"/>
          </ac:picMkLst>
        </pc:picChg>
        <pc:picChg chg="del">
          <ac:chgData name="Abeir Elsaid" userId="b9df18d5-262c-411d-bbb0-3da346673604" providerId="ADAL" clId="{30E253CB-C1F5-4BB9-AB05-9812D35D2F84}" dt="2026-05-03T11:26:20.344" v="101" actId="478"/>
          <ac:picMkLst>
            <pc:docMk/>
            <pc:sldMk cId="1479780095" sldId="266"/>
            <ac:picMk id="9" creationId="{7CC4C2BF-0432-4A56-B0D7-251905F30528}"/>
          </ac:picMkLst>
        </pc:picChg>
        <pc:picChg chg="add del mod">
          <ac:chgData name="Abeir Elsaid" userId="b9df18d5-262c-411d-bbb0-3da346673604" providerId="ADAL" clId="{30E253CB-C1F5-4BB9-AB05-9812D35D2F84}" dt="2026-05-03T11:24:51.501" v="93" actId="478"/>
          <ac:picMkLst>
            <pc:docMk/>
            <pc:sldMk cId="1479780095" sldId="266"/>
            <ac:picMk id="12" creationId="{B106ED2F-1421-4B7E-B429-838BC484B48F}"/>
          </ac:picMkLst>
        </pc:picChg>
        <pc:picChg chg="add mod">
          <ac:chgData name="Abeir Elsaid" userId="b9df18d5-262c-411d-bbb0-3da346673604" providerId="ADAL" clId="{30E253CB-C1F5-4BB9-AB05-9812D35D2F84}" dt="2026-05-03T11:34:39.466" v="153" actId="14100"/>
          <ac:picMkLst>
            <pc:docMk/>
            <pc:sldMk cId="1479780095" sldId="266"/>
            <ac:picMk id="14" creationId="{F4576DD3-7DAD-4A22-A1C2-109AE90AAA26}"/>
          </ac:picMkLst>
        </pc:picChg>
        <pc:picChg chg="add mod">
          <ac:chgData name="Abeir Elsaid" userId="b9df18d5-262c-411d-bbb0-3da346673604" providerId="ADAL" clId="{30E253CB-C1F5-4BB9-AB05-9812D35D2F84}" dt="2026-05-03T11:35:49.111" v="156" actId="14100"/>
          <ac:picMkLst>
            <pc:docMk/>
            <pc:sldMk cId="1479780095" sldId="266"/>
            <ac:picMk id="16" creationId="{68DD53FA-C15F-4029-A9FF-CC905F8AEC16}"/>
          </ac:picMkLst>
        </pc:picChg>
        <pc:picChg chg="add mod">
          <ac:chgData name="Abeir Elsaid" userId="b9df18d5-262c-411d-bbb0-3da346673604" providerId="ADAL" clId="{30E253CB-C1F5-4BB9-AB05-9812D35D2F84}" dt="2026-05-03T11:36:51.439" v="166" actId="14100"/>
          <ac:picMkLst>
            <pc:docMk/>
            <pc:sldMk cId="1479780095" sldId="266"/>
            <ac:picMk id="17" creationId="{48A96AE2-CD5E-4555-ACCE-4ED4E1E78E8C}"/>
          </ac:picMkLst>
        </pc:picChg>
        <pc:picChg chg="add mod">
          <ac:chgData name="Abeir Elsaid" userId="b9df18d5-262c-411d-bbb0-3da346673604" providerId="ADAL" clId="{30E253CB-C1F5-4BB9-AB05-9812D35D2F84}" dt="2026-05-03T11:34:24.030" v="149" actId="1076"/>
          <ac:picMkLst>
            <pc:docMk/>
            <pc:sldMk cId="1479780095" sldId="266"/>
            <ac:picMk id="18" creationId="{C9D393D4-5B71-44CA-A7C8-25FC2782E4EB}"/>
          </ac:picMkLst>
        </pc:picChg>
        <pc:picChg chg="add mod">
          <ac:chgData name="Abeir Elsaid" userId="b9df18d5-262c-411d-bbb0-3da346673604" providerId="ADAL" clId="{30E253CB-C1F5-4BB9-AB05-9812D35D2F84}" dt="2026-05-03T11:36:47.377" v="164" actId="14100"/>
          <ac:picMkLst>
            <pc:docMk/>
            <pc:sldMk cId="1479780095" sldId="266"/>
            <ac:picMk id="20" creationId="{F6C66796-7327-40EB-8B98-ED90D8CCF2F2}"/>
          </ac:picMkLst>
        </pc:picChg>
      </pc:sldChg>
      <pc:sldChg chg="addSp delSp modSp mod">
        <pc:chgData name="Abeir Elsaid" userId="b9df18d5-262c-411d-bbb0-3da346673604" providerId="ADAL" clId="{30E253CB-C1F5-4BB9-AB05-9812D35D2F84}" dt="2026-05-03T11:13:40.094" v="38" actId="1076"/>
        <pc:sldMkLst>
          <pc:docMk/>
          <pc:sldMk cId="518287439" sldId="269"/>
        </pc:sldMkLst>
        <pc:spChg chg="del">
          <ac:chgData name="Abeir Elsaid" userId="b9df18d5-262c-411d-bbb0-3da346673604" providerId="ADAL" clId="{30E253CB-C1F5-4BB9-AB05-9812D35D2F84}" dt="2026-05-03T11:13:29.782" v="33" actId="478"/>
          <ac:spMkLst>
            <pc:docMk/>
            <pc:sldMk cId="518287439" sldId="269"/>
            <ac:spMk id="3" creationId="{3ABE7C38-230F-40C0-9BA0-8301DE7917E7}"/>
          </ac:spMkLst>
        </pc:spChg>
        <pc:picChg chg="add mod">
          <ac:chgData name="Abeir Elsaid" userId="b9df18d5-262c-411d-bbb0-3da346673604" providerId="ADAL" clId="{30E253CB-C1F5-4BB9-AB05-9812D35D2F84}" dt="2026-05-03T11:13:40.094" v="38" actId="1076"/>
          <ac:picMkLst>
            <pc:docMk/>
            <pc:sldMk cId="518287439" sldId="269"/>
            <ac:picMk id="5" creationId="{57C8E98E-5811-4909-A9E2-693B71F3B700}"/>
          </ac:picMkLst>
        </pc:picChg>
      </pc:sldChg>
      <pc:sldChg chg="del">
        <pc:chgData name="Abeir Elsaid" userId="b9df18d5-262c-411d-bbb0-3da346673604" providerId="ADAL" clId="{30E253CB-C1F5-4BB9-AB05-9812D35D2F84}" dt="2026-05-03T11:21:03.595" v="90" actId="47"/>
        <pc:sldMkLst>
          <pc:docMk/>
          <pc:sldMk cId="3130439293" sldId="270"/>
        </pc:sldMkLst>
      </pc:sldChg>
      <pc:sldChg chg="addSp delSp modSp mod">
        <pc:chgData name="Abeir Elsaid" userId="b9df18d5-262c-411d-bbb0-3da346673604" providerId="ADAL" clId="{30E253CB-C1F5-4BB9-AB05-9812D35D2F84}" dt="2026-05-03T11:46:39.358" v="246" actId="1076"/>
        <pc:sldMkLst>
          <pc:docMk/>
          <pc:sldMk cId="3921084932" sldId="271"/>
        </pc:sldMkLst>
        <pc:spChg chg="del">
          <ac:chgData name="Abeir Elsaid" userId="b9df18d5-262c-411d-bbb0-3da346673604" providerId="ADAL" clId="{30E253CB-C1F5-4BB9-AB05-9812D35D2F84}" dt="2026-05-03T11:20:50.712" v="87" actId="478"/>
          <ac:spMkLst>
            <pc:docMk/>
            <pc:sldMk cId="3921084932" sldId="271"/>
            <ac:spMk id="4" creationId="{4DF59A04-6927-4A7D-AA3B-B4796E2A3321}"/>
          </ac:spMkLst>
        </pc:spChg>
        <pc:picChg chg="add del mod">
          <ac:chgData name="Abeir Elsaid" userId="b9df18d5-262c-411d-bbb0-3da346673604" providerId="ADAL" clId="{30E253CB-C1F5-4BB9-AB05-9812D35D2F84}" dt="2026-05-03T11:31:59.330" v="119" actId="478"/>
          <ac:picMkLst>
            <pc:docMk/>
            <pc:sldMk cId="3921084932" sldId="271"/>
            <ac:picMk id="5" creationId="{73D11A6D-55ED-4CCA-811D-9908ECDC2697}"/>
          </ac:picMkLst>
        </pc:picChg>
        <pc:picChg chg="add mod">
          <ac:chgData name="Abeir Elsaid" userId="b9df18d5-262c-411d-bbb0-3da346673604" providerId="ADAL" clId="{30E253CB-C1F5-4BB9-AB05-9812D35D2F84}" dt="2026-05-03T11:46:37.175" v="245" actId="1076"/>
          <ac:picMkLst>
            <pc:docMk/>
            <pc:sldMk cId="3921084932" sldId="271"/>
            <ac:picMk id="7" creationId="{E1CB1CA2-13CF-4BF7-8D6A-DA0AB69988D0}"/>
          </ac:picMkLst>
        </pc:picChg>
        <pc:picChg chg="add mod">
          <ac:chgData name="Abeir Elsaid" userId="b9df18d5-262c-411d-bbb0-3da346673604" providerId="ADAL" clId="{30E253CB-C1F5-4BB9-AB05-9812D35D2F84}" dt="2026-05-03T11:46:39.358" v="246" actId="1076"/>
          <ac:picMkLst>
            <pc:docMk/>
            <pc:sldMk cId="3921084932" sldId="271"/>
            <ac:picMk id="9" creationId="{12743B4A-297A-4AEC-ADEB-2BE918B6D32C}"/>
          </ac:picMkLst>
        </pc:picChg>
      </pc:sldChg>
      <pc:sldChg chg="addSp delSp add mod ord">
        <pc:chgData name="Abeir Elsaid" userId="b9df18d5-262c-411d-bbb0-3da346673604" providerId="ADAL" clId="{30E253CB-C1F5-4BB9-AB05-9812D35D2F84}" dt="2026-05-07T03:14:13.620" v="252" actId="22"/>
        <pc:sldMkLst>
          <pc:docMk/>
          <pc:sldMk cId="4039008944" sldId="272"/>
        </pc:sldMkLst>
        <pc:spChg chg="add">
          <ac:chgData name="Abeir Elsaid" userId="b9df18d5-262c-411d-bbb0-3da346673604" providerId="ADAL" clId="{30E253CB-C1F5-4BB9-AB05-9812D35D2F84}" dt="2026-05-07T03:14:13.620" v="252" actId="22"/>
          <ac:spMkLst>
            <pc:docMk/>
            <pc:sldMk cId="4039008944" sldId="272"/>
            <ac:spMk id="5" creationId="{9F24448C-54FD-48C7-A7B5-A42D3E636463}"/>
          </ac:spMkLst>
        </pc:spChg>
        <pc:spChg chg="del">
          <ac:chgData name="Abeir Elsaid" userId="b9df18d5-262c-411d-bbb0-3da346673604" providerId="ADAL" clId="{30E253CB-C1F5-4BB9-AB05-9812D35D2F84}" dt="2026-05-07T03:08:47.149" v="251" actId="478"/>
          <ac:spMkLst>
            <pc:docMk/>
            <pc:sldMk cId="4039008944" sldId="272"/>
            <ac:spMk id="11" creationId="{DEFED7A4-DFD7-4B8E-B31E-14A986E0F360}"/>
          </ac:spMkLst>
        </pc:spChg>
      </pc:sldChg>
      <pc:sldChg chg="modSp add mod ord">
        <pc:chgData name="Abeir Elsaid" userId="b9df18d5-262c-411d-bbb0-3da346673604" providerId="ADAL" clId="{30E253CB-C1F5-4BB9-AB05-9812D35D2F84}" dt="2026-05-03T11:14:49.552" v="56" actId="20577"/>
        <pc:sldMkLst>
          <pc:docMk/>
          <pc:sldMk cId="3742012002" sldId="280"/>
        </pc:sldMkLst>
        <pc:spChg chg="mod">
          <ac:chgData name="Abeir Elsaid" userId="b9df18d5-262c-411d-bbb0-3da346673604" providerId="ADAL" clId="{30E253CB-C1F5-4BB9-AB05-9812D35D2F84}" dt="2026-05-03T11:14:49.552" v="56" actId="20577"/>
          <ac:spMkLst>
            <pc:docMk/>
            <pc:sldMk cId="3742012002" sldId="280"/>
            <ac:spMk id="5" creationId="{BCAF0900-48BA-FD6C-B989-ACE0A057EC50}"/>
          </ac:spMkLst>
        </pc:spChg>
      </pc:sldChg>
      <pc:sldChg chg="add">
        <pc:chgData name="Abeir Elsaid" userId="b9df18d5-262c-411d-bbb0-3da346673604" providerId="ADAL" clId="{30E253CB-C1F5-4BB9-AB05-9812D35D2F84}" dt="2026-05-03T11:15:14.422" v="57"/>
        <pc:sldMkLst>
          <pc:docMk/>
          <pc:sldMk cId="2479971527" sldId="281"/>
        </pc:sldMkLst>
      </pc:sldChg>
      <pc:sldChg chg="addSp delSp modSp add mod">
        <pc:chgData name="Abeir Elsaid" userId="b9df18d5-262c-411d-bbb0-3da346673604" providerId="ADAL" clId="{30E253CB-C1F5-4BB9-AB05-9812D35D2F84}" dt="2026-05-03T11:44:36.148" v="239" actId="1076"/>
        <pc:sldMkLst>
          <pc:docMk/>
          <pc:sldMk cId="4261755682" sldId="282"/>
        </pc:sldMkLst>
        <pc:picChg chg="add mod">
          <ac:chgData name="Abeir Elsaid" userId="b9df18d5-262c-411d-bbb0-3da346673604" providerId="ADAL" clId="{30E253CB-C1F5-4BB9-AB05-9812D35D2F84}" dt="2026-05-03T11:44:28.701" v="236" actId="1076"/>
          <ac:picMkLst>
            <pc:docMk/>
            <pc:sldMk cId="4261755682" sldId="282"/>
            <ac:picMk id="3" creationId="{186DDFA6-DE95-49B3-9F59-AC14E1987D70}"/>
          </ac:picMkLst>
        </pc:picChg>
        <pc:picChg chg="del">
          <ac:chgData name="Abeir Elsaid" userId="b9df18d5-262c-411d-bbb0-3da346673604" providerId="ADAL" clId="{30E253CB-C1F5-4BB9-AB05-9812D35D2F84}" dt="2026-05-03T11:44:09.397" v="229" actId="478"/>
          <ac:picMkLst>
            <pc:docMk/>
            <pc:sldMk cId="4261755682" sldId="282"/>
            <ac:picMk id="4" creationId="{662C1614-5659-425D-81C9-6508255CC10F}"/>
          </ac:picMkLst>
        </pc:picChg>
        <pc:picChg chg="mod">
          <ac:chgData name="Abeir Elsaid" userId="b9df18d5-262c-411d-bbb0-3da346673604" providerId="ADAL" clId="{30E253CB-C1F5-4BB9-AB05-9812D35D2F84}" dt="2026-05-03T11:44:36.148" v="239" actId="1076"/>
          <ac:picMkLst>
            <pc:docMk/>
            <pc:sldMk cId="4261755682" sldId="282"/>
            <ac:picMk id="6" creationId="{309C2BB5-70E5-4385-96D7-742C7D0C2433}"/>
          </ac:picMkLst>
        </pc:picChg>
      </pc:sldChg>
      <pc:sldChg chg="add del">
        <pc:chgData name="Abeir Elsaid" userId="b9df18d5-262c-411d-bbb0-3da346673604" providerId="ADAL" clId="{30E253CB-C1F5-4BB9-AB05-9812D35D2F84}" dt="2026-05-03T11:37:14.357" v="168" actId="47"/>
        <pc:sldMkLst>
          <pc:docMk/>
          <pc:sldMk cId="4287554452" sldId="283"/>
        </pc:sldMkLst>
      </pc:sldChg>
      <pc:sldChg chg="add del">
        <pc:chgData name="Abeir Elsaid" userId="b9df18d5-262c-411d-bbb0-3da346673604" providerId="ADAL" clId="{30E253CB-C1F5-4BB9-AB05-9812D35D2F84}" dt="2026-05-03T11:46:45.871" v="247" actId="47"/>
        <pc:sldMkLst>
          <pc:docMk/>
          <pc:sldMk cId="1901753116" sldId="284"/>
        </pc:sldMkLst>
      </pc:sldChg>
      <pc:sldChg chg="add del">
        <pc:chgData name="Abeir Elsaid" userId="b9df18d5-262c-411d-bbb0-3da346673604" providerId="ADAL" clId="{30E253CB-C1F5-4BB9-AB05-9812D35D2F84}" dt="2026-05-03T11:38:02.273" v="174"/>
        <pc:sldMkLst>
          <pc:docMk/>
          <pc:sldMk cId="1976905397" sldId="285"/>
        </pc:sldMkLst>
      </pc:sldChg>
    </pc:docChg>
  </pc:docChgLst>
  <pc:docChgLst>
    <pc:chgData name="Abeir Elsaid" userId="b9df18d5-262c-411d-bbb0-3da346673604" providerId="ADAL" clId="{5ACDA626-8056-4A04-8B7B-74B311C2777E}"/>
    <pc:docChg chg="addSld modSld">
      <pc:chgData name="Abeir Elsaid" userId="b9df18d5-262c-411d-bbb0-3da346673604" providerId="ADAL" clId="{5ACDA626-8056-4A04-8B7B-74B311C2777E}" dt="2026-05-02T16:03:53.809" v="0"/>
      <pc:docMkLst>
        <pc:docMk/>
      </pc:docMkLst>
      <pc:sldChg chg="add">
        <pc:chgData name="Abeir Elsaid" userId="b9df18d5-262c-411d-bbb0-3da346673604" providerId="ADAL" clId="{5ACDA626-8056-4A04-8B7B-74B311C2777E}" dt="2026-05-02T16:03:53.809" v="0"/>
        <pc:sldMkLst>
          <pc:docMk/>
          <pc:sldMk cId="2993042590" sldId="279"/>
        </pc:sldMkLst>
      </pc:sldChg>
    </pc:docChg>
  </pc:docChgLst>
  <pc:docChgLst>
    <pc:chgData name="Abeir Elsaid" userId="b9df18d5-262c-411d-bbb0-3da346673604" providerId="ADAL" clId="{04258442-4BD6-4353-8A6D-34665958557D}"/>
    <pc:docChg chg="modSld">
      <pc:chgData name="Abeir Elsaid" userId="b9df18d5-262c-411d-bbb0-3da346673604" providerId="ADAL" clId="{04258442-4BD6-4353-8A6D-34665958557D}" dt="2026-01-11T10:08:16.709" v="19" actId="1076"/>
      <pc:docMkLst>
        <pc:docMk/>
      </pc:docMkLst>
      <pc:sldChg chg="modSp mod">
        <pc:chgData name="Abeir Elsaid" userId="b9df18d5-262c-411d-bbb0-3da346673604" providerId="ADAL" clId="{04258442-4BD6-4353-8A6D-34665958557D}" dt="2026-01-05T03:33:46.706" v="15" actId="20577"/>
        <pc:sldMkLst>
          <pc:docMk/>
          <pc:sldMk cId="330079040" sldId="256"/>
        </pc:sldMkLst>
        <pc:spChg chg="mod">
          <ac:chgData name="Abeir Elsaid" userId="b9df18d5-262c-411d-bbb0-3da346673604" providerId="ADAL" clId="{04258442-4BD6-4353-8A6D-34665958557D}" dt="2026-01-05T03:33:46.706" v="15" actId="20577"/>
          <ac:spMkLst>
            <pc:docMk/>
            <pc:sldMk cId="330079040" sldId="256"/>
            <ac:spMk id="5" creationId="{BCAF0900-48BA-FD6C-B989-ACE0A057EC50}"/>
          </ac:spMkLst>
        </pc:spChg>
      </pc:sldChg>
      <pc:sldChg chg="modSp mod">
        <pc:chgData name="Abeir Elsaid" userId="b9df18d5-262c-411d-bbb0-3da346673604" providerId="ADAL" clId="{04258442-4BD6-4353-8A6D-34665958557D}" dt="2026-01-11T10:08:16.709" v="19" actId="1076"/>
        <pc:sldMkLst>
          <pc:docMk/>
          <pc:sldMk cId="1479780095" sldId="266"/>
        </pc:sldMkLst>
        <pc:spChg chg="mod">
          <ac:chgData name="Abeir Elsaid" userId="b9df18d5-262c-411d-bbb0-3da346673604" providerId="ADAL" clId="{04258442-4BD6-4353-8A6D-34665958557D}" dt="2026-01-11T10:08:16.709" v="19" actId="1076"/>
          <ac:spMkLst>
            <pc:docMk/>
            <pc:sldMk cId="1479780095" sldId="266"/>
            <ac:spMk id="2" creationId="{CEF83F6F-6A52-4F63-B0A5-D3E4FDC44496}"/>
          </ac:spMkLst>
        </pc:spChg>
        <pc:spChg chg="mod">
          <ac:chgData name="Abeir Elsaid" userId="b9df18d5-262c-411d-bbb0-3da346673604" providerId="ADAL" clId="{04258442-4BD6-4353-8A6D-34665958557D}" dt="2026-01-11T10:08:07.919" v="17" actId="1076"/>
          <ac:spMkLst>
            <pc:docMk/>
            <pc:sldMk cId="1479780095" sldId="266"/>
            <ac:spMk id="10" creationId="{5DDBDD7B-4FFD-401F-A82D-5661AC23B273}"/>
          </ac:spMkLst>
        </pc:spChg>
        <pc:spChg chg="mod">
          <ac:chgData name="Abeir Elsaid" userId="b9df18d5-262c-411d-bbb0-3da346673604" providerId="ADAL" clId="{04258442-4BD6-4353-8A6D-34665958557D}" dt="2026-01-11T10:08:04.529" v="16" actId="1076"/>
          <ac:spMkLst>
            <pc:docMk/>
            <pc:sldMk cId="1479780095" sldId="266"/>
            <ac:spMk id="11" creationId="{6E8B96D8-F03E-41F7-AF5B-3A6078BA696E}"/>
          </ac:spMkLst>
        </pc:spChg>
      </pc:sldChg>
    </pc:docChg>
  </pc:docChgLst>
  <pc:docChgLst>
    <pc:chgData name="Abeir Elsaid" userId="b9df18d5-262c-411d-bbb0-3da346673604" providerId="ADAL" clId="{EA553F33-C7A1-49CD-AC2F-C0268088A2F3}"/>
    <pc:docChg chg="custSel addSld delSld modSld sldOrd">
      <pc:chgData name="Abeir Elsaid" userId="b9df18d5-262c-411d-bbb0-3da346673604" providerId="ADAL" clId="{EA553F33-C7A1-49CD-AC2F-C0268088A2F3}" dt="2025-11-12T19:17:49.427" v="160"/>
      <pc:docMkLst>
        <pc:docMk/>
      </pc:docMkLst>
      <pc:sldChg chg="addSp delSp modSp mod">
        <pc:chgData name="Abeir Elsaid" userId="b9df18d5-262c-411d-bbb0-3da346673604" providerId="ADAL" clId="{EA553F33-C7A1-49CD-AC2F-C0268088A2F3}" dt="2025-11-01T16:13:54.073" v="132" actId="20577"/>
        <pc:sldMkLst>
          <pc:docMk/>
          <pc:sldMk cId="1650486586" sldId="257"/>
        </pc:sldMkLst>
        <pc:spChg chg="mod">
          <ac:chgData name="Abeir Elsaid" userId="b9df18d5-262c-411d-bbb0-3da346673604" providerId="ADAL" clId="{EA553F33-C7A1-49CD-AC2F-C0268088A2F3}" dt="2025-11-01T16:13:54.073" v="132" actId="20577"/>
          <ac:spMkLst>
            <pc:docMk/>
            <pc:sldMk cId="1650486586" sldId="257"/>
            <ac:spMk id="6" creationId="{07CED190-F051-43FD-9751-6F3557EDC7E8}"/>
          </ac:spMkLst>
        </pc:spChg>
        <pc:spChg chg="add del mod">
          <ac:chgData name="Abeir Elsaid" userId="b9df18d5-262c-411d-bbb0-3da346673604" providerId="ADAL" clId="{EA553F33-C7A1-49CD-AC2F-C0268088A2F3}" dt="2025-11-01T16:13:51.434" v="130" actId="478"/>
          <ac:spMkLst>
            <pc:docMk/>
            <pc:sldMk cId="1650486586" sldId="257"/>
            <ac:spMk id="8" creationId="{66C72FFF-4429-4C88-AD78-CFF83C5FC79D}"/>
          </ac:spMkLst>
        </pc:spChg>
        <pc:picChg chg="del mod">
          <ac:chgData name="Abeir Elsaid" userId="b9df18d5-262c-411d-bbb0-3da346673604" providerId="ADAL" clId="{EA553F33-C7A1-49CD-AC2F-C0268088A2F3}" dt="2025-11-01T16:13:46.615" v="128" actId="478"/>
          <ac:picMkLst>
            <pc:docMk/>
            <pc:sldMk cId="1650486586" sldId="257"/>
            <ac:picMk id="5" creationId="{FCDC39A0-929C-431F-9912-7225A6859853}"/>
          </ac:picMkLst>
        </pc:picChg>
      </pc:sldChg>
      <pc:sldChg chg="modSp mod">
        <pc:chgData name="Abeir Elsaid" userId="b9df18d5-262c-411d-bbb0-3da346673604" providerId="ADAL" clId="{EA553F33-C7A1-49CD-AC2F-C0268088A2F3}" dt="2025-10-24T05:04:48.568" v="41" actId="20577"/>
        <pc:sldMkLst>
          <pc:docMk/>
          <pc:sldMk cId="1979043880" sldId="258"/>
        </pc:sldMkLst>
        <pc:spChg chg="mod">
          <ac:chgData name="Abeir Elsaid" userId="b9df18d5-262c-411d-bbb0-3da346673604" providerId="ADAL" clId="{EA553F33-C7A1-49CD-AC2F-C0268088A2F3}" dt="2025-10-24T05:04:48.568" v="41" actId="20577"/>
          <ac:spMkLst>
            <pc:docMk/>
            <pc:sldMk cId="1979043880" sldId="258"/>
            <ac:spMk id="2" creationId="{F1EE9228-38BF-998E-B7CC-003535190453}"/>
          </ac:spMkLst>
        </pc:spChg>
      </pc:sldChg>
      <pc:sldChg chg="addSp modSp">
        <pc:chgData name="Abeir Elsaid" userId="b9df18d5-262c-411d-bbb0-3da346673604" providerId="ADAL" clId="{EA553F33-C7A1-49CD-AC2F-C0268088A2F3}" dt="2025-11-12T19:14:12.737" v="133"/>
        <pc:sldMkLst>
          <pc:docMk/>
          <pc:sldMk cId="3132707069" sldId="259"/>
        </pc:sldMkLst>
        <pc:picChg chg="add mod">
          <ac:chgData name="Abeir Elsaid" userId="b9df18d5-262c-411d-bbb0-3da346673604" providerId="ADAL" clId="{EA553F33-C7A1-49CD-AC2F-C0268088A2F3}" dt="2025-11-12T19:14:12.737" v="133"/>
          <ac:picMkLst>
            <pc:docMk/>
            <pc:sldMk cId="3132707069" sldId="259"/>
            <ac:picMk id="2" creationId="{9FFD7C2A-4588-419F-86B5-C0FE6A40CB51}"/>
          </ac:picMkLst>
        </pc:picChg>
      </pc:sldChg>
      <pc:sldChg chg="addSp modSp mod">
        <pc:chgData name="Abeir Elsaid" userId="b9df18d5-262c-411d-bbb0-3da346673604" providerId="ADAL" clId="{EA553F33-C7A1-49CD-AC2F-C0268088A2F3}" dt="2025-11-12T19:17:11.117" v="158" actId="1076"/>
        <pc:sldMkLst>
          <pc:docMk/>
          <pc:sldMk cId="275542875" sldId="260"/>
        </pc:sldMkLst>
        <pc:picChg chg="add mod">
          <ac:chgData name="Abeir Elsaid" userId="b9df18d5-262c-411d-bbb0-3da346673604" providerId="ADAL" clId="{EA553F33-C7A1-49CD-AC2F-C0268088A2F3}" dt="2025-11-12T19:17:11.117" v="158" actId="1076"/>
          <ac:picMkLst>
            <pc:docMk/>
            <pc:sldMk cId="275542875" sldId="260"/>
            <ac:picMk id="3" creationId="{E9703556-DB98-4909-84DA-34843449EA17}"/>
          </ac:picMkLst>
        </pc:picChg>
      </pc:sldChg>
      <pc:sldChg chg="addSp modSp mod">
        <pc:chgData name="Abeir Elsaid" userId="b9df18d5-262c-411d-bbb0-3da346673604" providerId="ADAL" clId="{EA553F33-C7A1-49CD-AC2F-C0268088A2F3}" dt="2025-10-19T16:58:28.464" v="11" actId="1076"/>
        <pc:sldMkLst>
          <pc:docMk/>
          <pc:sldMk cId="4216562777" sldId="265"/>
        </pc:sldMkLst>
        <pc:spChg chg="mod">
          <ac:chgData name="Abeir Elsaid" userId="b9df18d5-262c-411d-bbb0-3da346673604" providerId="ADAL" clId="{EA553F33-C7A1-49CD-AC2F-C0268088A2F3}" dt="2025-10-19T16:51:23.888" v="7" actId="1076"/>
          <ac:spMkLst>
            <pc:docMk/>
            <pc:sldMk cId="4216562777" sldId="265"/>
            <ac:spMk id="11" creationId="{63AEBA1B-A53C-4EA0-A20B-65C6B3D09020}"/>
          </ac:spMkLst>
        </pc:spChg>
        <pc:picChg chg="add mod">
          <ac:chgData name="Abeir Elsaid" userId="b9df18d5-262c-411d-bbb0-3da346673604" providerId="ADAL" clId="{EA553F33-C7A1-49CD-AC2F-C0268088A2F3}" dt="2025-10-19T16:51:26.139" v="8" actId="1076"/>
          <ac:picMkLst>
            <pc:docMk/>
            <pc:sldMk cId="4216562777" sldId="265"/>
            <ac:picMk id="4" creationId="{78B975CF-E4B4-40FB-990D-4D0A48C2DA31}"/>
          </ac:picMkLst>
        </pc:picChg>
        <pc:picChg chg="mod">
          <ac:chgData name="Abeir Elsaid" userId="b9df18d5-262c-411d-bbb0-3da346673604" providerId="ADAL" clId="{EA553F33-C7A1-49CD-AC2F-C0268088A2F3}" dt="2025-10-19T16:58:28.464" v="11" actId="1076"/>
          <ac:picMkLst>
            <pc:docMk/>
            <pc:sldMk cId="4216562777" sldId="265"/>
            <ac:picMk id="10" creationId="{45CA4E53-EDD3-4DEA-A5B0-134F79EB911D}"/>
          </ac:picMkLst>
        </pc:picChg>
      </pc:sldChg>
      <pc:sldChg chg="addSp modSp mod">
        <pc:chgData name="Abeir Elsaid" userId="b9df18d5-262c-411d-bbb0-3da346673604" providerId="ADAL" clId="{EA553F33-C7A1-49CD-AC2F-C0268088A2F3}" dt="2025-11-12T19:16:43.960" v="157" actId="1076"/>
        <pc:sldMkLst>
          <pc:docMk/>
          <pc:sldMk cId="1479780095" sldId="266"/>
        </pc:sldMkLst>
        <pc:spChg chg="add mod">
          <ac:chgData name="Abeir Elsaid" userId="b9df18d5-262c-411d-bbb0-3da346673604" providerId="ADAL" clId="{EA553F33-C7A1-49CD-AC2F-C0268088A2F3}" dt="2025-11-12T19:16:43.960" v="157" actId="1076"/>
          <ac:spMkLst>
            <pc:docMk/>
            <pc:sldMk cId="1479780095" sldId="266"/>
            <ac:spMk id="2" creationId="{CEF83F6F-6A52-4F63-B0A5-D3E4FDC44496}"/>
          </ac:spMkLst>
        </pc:spChg>
        <pc:spChg chg="add mod">
          <ac:chgData name="Abeir Elsaid" userId="b9df18d5-262c-411d-bbb0-3da346673604" providerId="ADAL" clId="{EA553F33-C7A1-49CD-AC2F-C0268088A2F3}" dt="2025-11-12T19:16:28" v="155" actId="207"/>
          <ac:spMkLst>
            <pc:docMk/>
            <pc:sldMk cId="1479780095" sldId="266"/>
            <ac:spMk id="10" creationId="{5DDBDD7B-4FFD-401F-A82D-5661AC23B273}"/>
          </ac:spMkLst>
        </pc:spChg>
        <pc:spChg chg="add mod">
          <ac:chgData name="Abeir Elsaid" userId="b9df18d5-262c-411d-bbb0-3da346673604" providerId="ADAL" clId="{EA553F33-C7A1-49CD-AC2F-C0268088A2F3}" dt="2025-11-12T19:16:17.699" v="154" actId="207"/>
          <ac:spMkLst>
            <pc:docMk/>
            <pc:sldMk cId="1479780095" sldId="266"/>
            <ac:spMk id="11" creationId="{6E8B96D8-F03E-41F7-AF5B-3A6078BA696E}"/>
          </ac:spMkLst>
        </pc:spChg>
        <pc:picChg chg="add mod">
          <ac:chgData name="Abeir Elsaid" userId="b9df18d5-262c-411d-bbb0-3da346673604" providerId="ADAL" clId="{EA553F33-C7A1-49CD-AC2F-C0268088A2F3}" dt="2025-10-19T16:48:51.885" v="2" actId="1076"/>
          <ac:picMkLst>
            <pc:docMk/>
            <pc:sldMk cId="1479780095" sldId="266"/>
            <ac:picMk id="5" creationId="{0284E706-A52C-4F8E-A97B-C541126C8003}"/>
          </ac:picMkLst>
        </pc:picChg>
        <pc:picChg chg="add mod">
          <ac:chgData name="Abeir Elsaid" userId="b9df18d5-262c-411d-bbb0-3da346673604" providerId="ADAL" clId="{EA553F33-C7A1-49CD-AC2F-C0268088A2F3}" dt="2025-10-19T17:13:40.561" v="13" actId="571"/>
          <ac:picMkLst>
            <pc:docMk/>
            <pc:sldMk cId="1479780095" sldId="266"/>
            <ac:picMk id="8" creationId="{CF787CB9-275C-4CD9-A56B-3147F5E134A3}"/>
          </ac:picMkLst>
        </pc:picChg>
        <pc:picChg chg="add mod">
          <ac:chgData name="Abeir Elsaid" userId="b9df18d5-262c-411d-bbb0-3da346673604" providerId="ADAL" clId="{EA553F33-C7A1-49CD-AC2F-C0268088A2F3}" dt="2025-11-12T19:14:43.286" v="135" actId="1076"/>
          <ac:picMkLst>
            <pc:docMk/>
            <pc:sldMk cId="1479780095" sldId="266"/>
            <ac:picMk id="9" creationId="{7CC4C2BF-0432-4A56-B0D7-251905F30528}"/>
          </ac:picMkLst>
        </pc:picChg>
      </pc:sldChg>
      <pc:sldChg chg="del">
        <pc:chgData name="Abeir Elsaid" userId="b9df18d5-262c-411d-bbb0-3da346673604" providerId="ADAL" clId="{EA553F33-C7A1-49CD-AC2F-C0268088A2F3}" dt="2025-10-24T05:05:23.597" v="42" actId="2696"/>
        <pc:sldMkLst>
          <pc:docMk/>
          <pc:sldMk cId="2371503483" sldId="268"/>
        </pc:sldMkLst>
      </pc:sldChg>
      <pc:sldChg chg="addSp modSp">
        <pc:chgData name="Abeir Elsaid" userId="b9df18d5-262c-411d-bbb0-3da346673604" providerId="ADAL" clId="{EA553F33-C7A1-49CD-AC2F-C0268088A2F3}" dt="2025-11-12T19:17:16.312" v="159"/>
        <pc:sldMkLst>
          <pc:docMk/>
          <pc:sldMk cId="518287439" sldId="269"/>
        </pc:sldMkLst>
        <pc:picChg chg="add mod">
          <ac:chgData name="Abeir Elsaid" userId="b9df18d5-262c-411d-bbb0-3da346673604" providerId="ADAL" clId="{EA553F33-C7A1-49CD-AC2F-C0268088A2F3}" dt="2025-11-12T19:17:16.312" v="159"/>
          <ac:picMkLst>
            <pc:docMk/>
            <pc:sldMk cId="518287439" sldId="269"/>
            <ac:picMk id="4" creationId="{C5401C83-6433-4FEA-AE92-CCC8C96A8856}"/>
          </ac:picMkLst>
        </pc:picChg>
      </pc:sldChg>
      <pc:sldChg chg="modSp add">
        <pc:chgData name="Abeir Elsaid" userId="b9df18d5-262c-411d-bbb0-3da346673604" providerId="ADAL" clId="{EA553F33-C7A1-49CD-AC2F-C0268088A2F3}" dt="2025-10-24T05:06:09.434" v="86" actId="20577"/>
        <pc:sldMkLst>
          <pc:docMk/>
          <pc:sldMk cId="3130439293" sldId="270"/>
        </pc:sldMkLst>
        <pc:spChg chg="mod">
          <ac:chgData name="Abeir Elsaid" userId="b9df18d5-262c-411d-bbb0-3da346673604" providerId="ADAL" clId="{EA553F33-C7A1-49CD-AC2F-C0268088A2F3}" dt="2025-10-24T05:06:09.434" v="86" actId="20577"/>
          <ac:spMkLst>
            <pc:docMk/>
            <pc:sldMk cId="3130439293" sldId="270"/>
            <ac:spMk id="12" creationId="{A36238F8-8916-4E29-BB8E-8586B48E394C}"/>
          </ac:spMkLst>
        </pc:spChg>
      </pc:sldChg>
      <pc:sldChg chg="modSp add del mod ord modTransition">
        <pc:chgData name="Abeir Elsaid" userId="b9df18d5-262c-411d-bbb0-3da346673604" providerId="ADAL" clId="{EA553F33-C7A1-49CD-AC2F-C0268088A2F3}" dt="2025-10-24T05:06:58.227" v="125" actId="2696"/>
        <pc:sldMkLst>
          <pc:docMk/>
          <pc:sldMk cId="3123461491" sldId="271"/>
        </pc:sldMkLst>
        <pc:spChg chg="mod">
          <ac:chgData name="Abeir Elsaid" userId="b9df18d5-262c-411d-bbb0-3da346673604" providerId="ADAL" clId="{EA553F33-C7A1-49CD-AC2F-C0268088A2F3}" dt="2025-10-24T05:06:57.683" v="124"/>
          <ac:spMkLst>
            <pc:docMk/>
            <pc:sldMk cId="3123461491" sldId="271"/>
            <ac:spMk id="9" creationId="{3E72E614-6FC7-4CDB-BDF9-0E58E56E8BF4}"/>
          </ac:spMkLst>
        </pc:spChg>
        <pc:spChg chg="mod">
          <ac:chgData name="Abeir Elsaid" userId="b9df18d5-262c-411d-bbb0-3da346673604" providerId="ADAL" clId="{EA553F33-C7A1-49CD-AC2F-C0268088A2F3}" dt="2025-10-24T05:06:55.777" v="122"/>
          <ac:spMkLst>
            <pc:docMk/>
            <pc:sldMk cId="3123461491" sldId="271"/>
            <ac:spMk id="10" creationId="{EB6D2A2F-3728-4869-B256-F4F69A12424E}"/>
          </ac:spMkLst>
        </pc:spChg>
        <pc:spChg chg="mod">
          <ac:chgData name="Abeir Elsaid" userId="b9df18d5-262c-411d-bbb0-3da346673604" providerId="ADAL" clId="{EA553F33-C7A1-49CD-AC2F-C0268088A2F3}" dt="2025-10-24T05:06:49.617" v="118"/>
          <ac:spMkLst>
            <pc:docMk/>
            <pc:sldMk cId="3123461491" sldId="271"/>
            <ac:spMk id="11" creationId="{7572DACE-2133-4FD9-8527-6A9CE402C83C}"/>
          </ac:spMkLst>
        </pc:spChg>
        <pc:spChg chg="mod">
          <ac:chgData name="Abeir Elsaid" userId="b9df18d5-262c-411d-bbb0-3da346673604" providerId="ADAL" clId="{EA553F33-C7A1-49CD-AC2F-C0268088A2F3}" dt="2025-10-24T05:06:35.402" v="112"/>
          <ac:spMkLst>
            <pc:docMk/>
            <pc:sldMk cId="3123461491" sldId="271"/>
            <ac:spMk id="12" creationId="{A36238F8-8916-4E29-BB8E-8586B48E394C}"/>
          </ac:spMkLst>
        </pc:spChg>
        <pc:spChg chg="mod">
          <ac:chgData name="Abeir Elsaid" userId="b9df18d5-262c-411d-bbb0-3da346673604" providerId="ADAL" clId="{EA553F33-C7A1-49CD-AC2F-C0268088A2F3}" dt="2025-10-24T05:06:47.865" v="116"/>
          <ac:spMkLst>
            <pc:docMk/>
            <pc:sldMk cId="3123461491" sldId="271"/>
            <ac:spMk id="13" creationId="{CBCC6D4D-C045-49D7-87C4-1025737889CA}"/>
          </ac:spMkLst>
        </pc:spChg>
        <pc:spChg chg="mod">
          <ac:chgData name="Abeir Elsaid" userId="b9df18d5-262c-411d-bbb0-3da346673604" providerId="ADAL" clId="{EA553F33-C7A1-49CD-AC2F-C0268088A2F3}" dt="2025-10-24T05:06:46.107" v="114"/>
          <ac:spMkLst>
            <pc:docMk/>
            <pc:sldMk cId="3123461491" sldId="271"/>
            <ac:spMk id="14" creationId="{488E7197-1D13-4296-9423-76E369CF5A96}"/>
          </ac:spMkLst>
        </pc:spChg>
        <pc:spChg chg="mod">
          <ac:chgData name="Abeir Elsaid" userId="b9df18d5-262c-411d-bbb0-3da346673604" providerId="ADAL" clId="{EA553F33-C7A1-49CD-AC2F-C0268088A2F3}" dt="2025-10-24T05:06:34.869" v="110"/>
          <ac:spMkLst>
            <pc:docMk/>
            <pc:sldMk cId="3123461491" sldId="271"/>
            <ac:spMk id="15" creationId="{2A5CDC47-1CF4-4FE7-9AAD-BE8B93A81E3B}"/>
          </ac:spMkLst>
        </pc:spChg>
        <pc:spChg chg="mod">
          <ac:chgData name="Abeir Elsaid" userId="b9df18d5-262c-411d-bbb0-3da346673604" providerId="ADAL" clId="{EA553F33-C7A1-49CD-AC2F-C0268088A2F3}" dt="2025-10-24T05:06:51.678" v="120"/>
          <ac:spMkLst>
            <pc:docMk/>
            <pc:sldMk cId="3123461491" sldId="271"/>
            <ac:spMk id="16" creationId="{5317916D-39CE-4E51-ADEF-7B63BE82282A}"/>
          </ac:spMkLst>
        </pc:spChg>
      </pc:sldChg>
      <pc:sldChg chg="add">
        <pc:chgData name="Abeir Elsaid" userId="b9df18d5-262c-411d-bbb0-3da346673604" providerId="ADAL" clId="{EA553F33-C7A1-49CD-AC2F-C0268088A2F3}" dt="2025-11-12T19:17:49.427" v="160"/>
        <pc:sldMkLst>
          <pc:docMk/>
          <pc:sldMk cId="3921084932" sldId="271"/>
        </pc:sldMkLst>
      </pc:sldChg>
      <pc:sldChg chg="add del ord modTransition">
        <pc:chgData name="Abeir Elsaid" userId="b9df18d5-262c-411d-bbb0-3da346673604" providerId="ADAL" clId="{EA553F33-C7A1-49CD-AC2F-C0268088A2F3}" dt="2025-10-24T05:06:58.252" v="126" actId="2696"/>
        <pc:sldMkLst>
          <pc:docMk/>
          <pc:sldMk cId="3600987746" sldId="272"/>
        </pc:sldMkLst>
      </pc:sldChg>
    </pc:docChg>
  </pc:docChgLst>
  <pc:docChgLst>
    <pc:chgData name="Abeir Elsaid" userId="b9df18d5-262c-411d-bbb0-3da346673604" providerId="ADAL" clId="{EEF3D978-2666-4E07-B6D7-9882D88CFDDD}"/>
    <pc:docChg chg="custSel modSld">
      <pc:chgData name="Abeir Elsaid" userId="b9df18d5-262c-411d-bbb0-3da346673604" providerId="ADAL" clId="{EEF3D978-2666-4E07-B6D7-9882D88CFDDD}" dt="2025-10-08T07:15:01.445" v="101" actId="571"/>
      <pc:docMkLst>
        <pc:docMk/>
      </pc:docMkLst>
      <pc:sldChg chg="modSp mod">
        <pc:chgData name="Abeir Elsaid" userId="b9df18d5-262c-411d-bbb0-3da346673604" providerId="ADAL" clId="{EEF3D978-2666-4E07-B6D7-9882D88CFDDD}" dt="2025-10-07T17:11:25.672" v="27" actId="20577"/>
        <pc:sldMkLst>
          <pc:docMk/>
          <pc:sldMk cId="330079040" sldId="256"/>
        </pc:sldMkLst>
        <pc:spChg chg="mod">
          <ac:chgData name="Abeir Elsaid" userId="b9df18d5-262c-411d-bbb0-3da346673604" providerId="ADAL" clId="{EEF3D978-2666-4E07-B6D7-9882D88CFDDD}" dt="2025-10-07T17:11:25.672" v="27" actId="20577"/>
          <ac:spMkLst>
            <pc:docMk/>
            <pc:sldMk cId="330079040" sldId="256"/>
            <ac:spMk id="5" creationId="{BCAF0900-48BA-FD6C-B989-ACE0A057EC50}"/>
          </ac:spMkLst>
        </pc:spChg>
      </pc:sldChg>
      <pc:sldChg chg="addSp delSp modSp mod">
        <pc:chgData name="Abeir Elsaid" userId="b9df18d5-262c-411d-bbb0-3da346673604" providerId="ADAL" clId="{EEF3D978-2666-4E07-B6D7-9882D88CFDDD}" dt="2025-10-07T17:11:34.430" v="29" actId="478"/>
        <pc:sldMkLst>
          <pc:docMk/>
          <pc:sldMk cId="1650486586" sldId="257"/>
        </pc:sldMkLst>
        <pc:spChg chg="del">
          <ac:chgData name="Abeir Elsaid" userId="b9df18d5-262c-411d-bbb0-3da346673604" providerId="ADAL" clId="{EEF3D978-2666-4E07-B6D7-9882D88CFDDD}" dt="2025-10-07T17:11:34.430" v="29" actId="478"/>
          <ac:spMkLst>
            <pc:docMk/>
            <pc:sldMk cId="1650486586" sldId="257"/>
            <ac:spMk id="2" creationId="{34368D96-8A83-76C3-A821-A38C09B6BF79}"/>
          </ac:spMkLst>
        </pc:spChg>
        <pc:spChg chg="add mod">
          <ac:chgData name="Abeir Elsaid" userId="b9df18d5-262c-411d-bbb0-3da346673604" providerId="ADAL" clId="{EEF3D978-2666-4E07-B6D7-9882D88CFDDD}" dt="2025-10-07T17:11:31.195" v="28" actId="478"/>
          <ac:spMkLst>
            <pc:docMk/>
            <pc:sldMk cId="1650486586" sldId="257"/>
            <ac:spMk id="7" creationId="{1AA04B55-6E93-436F-AFC4-4D9838A60253}"/>
          </ac:spMkLst>
        </pc:spChg>
        <pc:spChg chg="add mod">
          <ac:chgData name="Abeir Elsaid" userId="b9df18d5-262c-411d-bbb0-3da346673604" providerId="ADAL" clId="{EEF3D978-2666-4E07-B6D7-9882D88CFDDD}" dt="2025-10-07T17:11:34.430" v="29" actId="478"/>
          <ac:spMkLst>
            <pc:docMk/>
            <pc:sldMk cId="1650486586" sldId="257"/>
            <ac:spMk id="9" creationId="{7F8C3F59-474C-4B10-941E-24FBB13C408A}"/>
          </ac:spMkLst>
        </pc:spChg>
        <pc:picChg chg="del">
          <ac:chgData name="Abeir Elsaid" userId="b9df18d5-262c-411d-bbb0-3da346673604" providerId="ADAL" clId="{EEF3D978-2666-4E07-B6D7-9882D88CFDDD}" dt="2025-10-07T17:11:31.195" v="28" actId="478"/>
          <ac:picMkLst>
            <pc:docMk/>
            <pc:sldMk cId="1650486586" sldId="257"/>
            <ac:picMk id="4" creationId="{9ED7F314-20C9-42E6-8FD0-CB4AA103D917}"/>
          </ac:picMkLst>
        </pc:picChg>
      </pc:sldChg>
      <pc:sldChg chg="delSp modSp mod">
        <pc:chgData name="Abeir Elsaid" userId="b9df18d5-262c-411d-bbb0-3da346673604" providerId="ADAL" clId="{EEF3D978-2666-4E07-B6D7-9882D88CFDDD}" dt="2025-10-07T17:16:03.236" v="99" actId="1076"/>
        <pc:sldMkLst>
          <pc:docMk/>
          <pc:sldMk cId="1979043880" sldId="258"/>
        </pc:sldMkLst>
        <pc:spChg chg="mod">
          <ac:chgData name="Abeir Elsaid" userId="b9df18d5-262c-411d-bbb0-3da346673604" providerId="ADAL" clId="{EEF3D978-2666-4E07-B6D7-9882D88CFDDD}" dt="2025-10-07T17:14:40.658" v="35" actId="14100"/>
          <ac:spMkLst>
            <pc:docMk/>
            <pc:sldMk cId="1979043880" sldId="258"/>
            <ac:spMk id="2" creationId="{F1EE9228-38BF-998E-B7CC-003535190453}"/>
          </ac:spMkLst>
        </pc:spChg>
        <pc:spChg chg="mod">
          <ac:chgData name="Abeir Elsaid" userId="b9df18d5-262c-411d-bbb0-3da346673604" providerId="ADAL" clId="{EEF3D978-2666-4E07-B6D7-9882D88CFDDD}" dt="2025-10-07T17:15:10.174" v="87" actId="20577"/>
          <ac:spMkLst>
            <pc:docMk/>
            <pc:sldMk cId="1979043880" sldId="258"/>
            <ac:spMk id="3" creationId="{454C9EBE-0CE0-7542-A5B1-6344A5385F88}"/>
          </ac:spMkLst>
        </pc:spChg>
        <pc:spChg chg="mod">
          <ac:chgData name="Abeir Elsaid" userId="b9df18d5-262c-411d-bbb0-3da346673604" providerId="ADAL" clId="{EEF3D978-2666-4E07-B6D7-9882D88CFDDD}" dt="2025-10-07T17:15:02.655" v="54" actId="20577"/>
          <ac:spMkLst>
            <pc:docMk/>
            <pc:sldMk cId="1979043880" sldId="258"/>
            <ac:spMk id="7" creationId="{5210DFAF-CF7E-0AB0-0DD3-90BAC99CCAC6}"/>
          </ac:spMkLst>
        </pc:spChg>
        <pc:picChg chg="del">
          <ac:chgData name="Abeir Elsaid" userId="b9df18d5-262c-411d-bbb0-3da346673604" providerId="ADAL" clId="{EEF3D978-2666-4E07-B6D7-9882D88CFDDD}" dt="2025-10-07T17:14:49.331" v="37" actId="478"/>
          <ac:picMkLst>
            <pc:docMk/>
            <pc:sldMk cId="1979043880" sldId="258"/>
            <ac:picMk id="8" creationId="{A6C76141-D346-4905-BE17-98B69D49C495}"/>
          </ac:picMkLst>
        </pc:picChg>
        <pc:picChg chg="mod">
          <ac:chgData name="Abeir Elsaid" userId="b9df18d5-262c-411d-bbb0-3da346673604" providerId="ADAL" clId="{EEF3D978-2666-4E07-B6D7-9882D88CFDDD}" dt="2025-10-07T17:16:03.236" v="99" actId="1076"/>
          <ac:picMkLst>
            <pc:docMk/>
            <pc:sldMk cId="1979043880" sldId="258"/>
            <ac:picMk id="9" creationId="{104B41D1-FD02-484C-AA8A-359AEEA33600}"/>
          </ac:picMkLst>
        </pc:picChg>
      </pc:sldChg>
      <pc:sldChg chg="delSp mod">
        <pc:chgData name="Abeir Elsaid" userId="b9df18d5-262c-411d-bbb0-3da346673604" providerId="ADAL" clId="{EEF3D978-2666-4E07-B6D7-9882D88CFDDD}" dt="2025-10-07T17:15:23.753" v="90" actId="478"/>
        <pc:sldMkLst>
          <pc:docMk/>
          <pc:sldMk cId="3132707069" sldId="259"/>
        </pc:sldMkLst>
        <pc:picChg chg="del">
          <ac:chgData name="Abeir Elsaid" userId="b9df18d5-262c-411d-bbb0-3da346673604" providerId="ADAL" clId="{EEF3D978-2666-4E07-B6D7-9882D88CFDDD}" dt="2025-10-07T17:15:20.314" v="88" actId="478"/>
          <ac:picMkLst>
            <pc:docMk/>
            <pc:sldMk cId="3132707069" sldId="259"/>
            <ac:picMk id="11" creationId="{C69C2E48-90FD-4494-B68B-FE4C27A3810B}"/>
          </ac:picMkLst>
        </pc:picChg>
        <pc:picChg chg="del">
          <ac:chgData name="Abeir Elsaid" userId="b9df18d5-262c-411d-bbb0-3da346673604" providerId="ADAL" clId="{EEF3D978-2666-4E07-B6D7-9882D88CFDDD}" dt="2025-10-07T17:15:23.753" v="90" actId="478"/>
          <ac:picMkLst>
            <pc:docMk/>
            <pc:sldMk cId="3132707069" sldId="259"/>
            <ac:picMk id="13" creationId="{8D47C3F2-283D-49E3-B4D1-8CF2979D0A41}"/>
          </ac:picMkLst>
        </pc:picChg>
        <pc:picChg chg="del">
          <ac:chgData name="Abeir Elsaid" userId="b9df18d5-262c-411d-bbb0-3da346673604" providerId="ADAL" clId="{EEF3D978-2666-4E07-B6D7-9882D88CFDDD}" dt="2025-10-07T17:15:22.118" v="89" actId="478"/>
          <ac:picMkLst>
            <pc:docMk/>
            <pc:sldMk cId="3132707069" sldId="259"/>
            <ac:picMk id="15" creationId="{5E8250BE-6FFF-4361-82A0-37C5A9AFE751}"/>
          </ac:picMkLst>
        </pc:picChg>
      </pc:sldChg>
      <pc:sldChg chg="addSp delSp modSp mod">
        <pc:chgData name="Abeir Elsaid" userId="b9df18d5-262c-411d-bbb0-3da346673604" providerId="ADAL" clId="{EEF3D978-2666-4E07-B6D7-9882D88CFDDD}" dt="2025-10-07T17:15:40.310" v="95" actId="478"/>
        <pc:sldMkLst>
          <pc:docMk/>
          <pc:sldMk cId="275542875" sldId="260"/>
        </pc:sldMkLst>
        <pc:spChg chg="add mod">
          <ac:chgData name="Abeir Elsaid" userId="b9df18d5-262c-411d-bbb0-3da346673604" providerId="ADAL" clId="{EEF3D978-2666-4E07-B6D7-9882D88CFDDD}" dt="2025-10-07T17:15:40.310" v="95" actId="478"/>
          <ac:spMkLst>
            <pc:docMk/>
            <pc:sldMk cId="275542875" sldId="260"/>
            <ac:spMk id="4" creationId="{4DF59A04-6927-4A7D-AA3B-B4796E2A3321}"/>
          </ac:spMkLst>
        </pc:spChg>
        <pc:picChg chg="del">
          <ac:chgData name="Abeir Elsaid" userId="b9df18d5-262c-411d-bbb0-3da346673604" providerId="ADAL" clId="{EEF3D978-2666-4E07-B6D7-9882D88CFDDD}" dt="2025-10-07T17:15:40.310" v="95" actId="478"/>
          <ac:picMkLst>
            <pc:docMk/>
            <pc:sldMk cId="275542875" sldId="260"/>
            <ac:picMk id="3" creationId="{E2FC555D-6141-48B7-B04C-A1FD13B38DDB}"/>
          </ac:picMkLst>
        </pc:picChg>
      </pc:sldChg>
      <pc:sldChg chg="delSp modSp mod delAnim">
        <pc:chgData name="Abeir Elsaid" userId="b9df18d5-262c-411d-bbb0-3da346673604" providerId="ADAL" clId="{EEF3D978-2666-4E07-B6D7-9882D88CFDDD}" dt="2025-10-08T07:14:39.284" v="100" actId="1076"/>
        <pc:sldMkLst>
          <pc:docMk/>
          <pc:sldMk cId="4216562777" sldId="265"/>
        </pc:sldMkLst>
        <pc:picChg chg="del">
          <ac:chgData name="Abeir Elsaid" userId="b9df18d5-262c-411d-bbb0-3da346673604" providerId="ADAL" clId="{EEF3D978-2666-4E07-B6D7-9882D88CFDDD}" dt="2025-10-07T17:15:28.502" v="91" actId="478"/>
          <ac:picMkLst>
            <pc:docMk/>
            <pc:sldMk cId="4216562777" sldId="265"/>
            <ac:picMk id="6" creationId="{092F5C39-C3BF-4276-96BA-6F917936E367}"/>
          </ac:picMkLst>
        </pc:picChg>
        <pc:picChg chg="del">
          <ac:chgData name="Abeir Elsaid" userId="b9df18d5-262c-411d-bbb0-3da346673604" providerId="ADAL" clId="{EEF3D978-2666-4E07-B6D7-9882D88CFDDD}" dt="2025-10-07T17:15:32.484" v="93" actId="478"/>
          <ac:picMkLst>
            <pc:docMk/>
            <pc:sldMk cId="4216562777" sldId="265"/>
            <ac:picMk id="7" creationId="{743D907F-6443-4148-AC05-EB36E96EF364}"/>
          </ac:picMkLst>
        </pc:picChg>
        <pc:picChg chg="del">
          <ac:chgData name="Abeir Elsaid" userId="b9df18d5-262c-411d-bbb0-3da346673604" providerId="ADAL" clId="{EEF3D978-2666-4E07-B6D7-9882D88CFDDD}" dt="2025-10-07T17:15:30.188" v="92" actId="478"/>
          <ac:picMkLst>
            <pc:docMk/>
            <pc:sldMk cId="4216562777" sldId="265"/>
            <ac:picMk id="8" creationId="{CAFA7DC3-35E3-496F-A396-667764FD621D}"/>
          </ac:picMkLst>
        </pc:picChg>
        <pc:picChg chg="mod">
          <ac:chgData name="Abeir Elsaid" userId="b9df18d5-262c-411d-bbb0-3da346673604" providerId="ADAL" clId="{EEF3D978-2666-4E07-B6D7-9882D88CFDDD}" dt="2025-10-08T07:14:39.284" v="100" actId="1076"/>
          <ac:picMkLst>
            <pc:docMk/>
            <pc:sldMk cId="4216562777" sldId="265"/>
            <ac:picMk id="10" creationId="{45CA4E53-EDD3-4DEA-A5B0-134F79EB911D}"/>
          </ac:picMkLst>
        </pc:picChg>
      </pc:sldChg>
      <pc:sldChg chg="addSp delSp modSp mod">
        <pc:chgData name="Abeir Elsaid" userId="b9df18d5-262c-411d-bbb0-3da346673604" providerId="ADAL" clId="{EEF3D978-2666-4E07-B6D7-9882D88CFDDD}" dt="2025-10-08T07:15:01.445" v="101" actId="571"/>
        <pc:sldMkLst>
          <pc:docMk/>
          <pc:sldMk cId="1479780095" sldId="266"/>
        </pc:sldMkLst>
        <pc:picChg chg="add mod">
          <ac:chgData name="Abeir Elsaid" userId="b9df18d5-262c-411d-bbb0-3da346673604" providerId="ADAL" clId="{EEF3D978-2666-4E07-B6D7-9882D88CFDDD}" dt="2025-10-08T07:15:01.445" v="101" actId="571"/>
          <ac:picMkLst>
            <pc:docMk/>
            <pc:sldMk cId="1479780095" sldId="266"/>
            <ac:picMk id="4" creationId="{00E64A78-9B0F-4711-8A59-0C00AB219559}"/>
          </ac:picMkLst>
        </pc:picChg>
        <pc:picChg chg="del">
          <ac:chgData name="Abeir Elsaid" userId="b9df18d5-262c-411d-bbb0-3da346673604" providerId="ADAL" clId="{EEF3D978-2666-4E07-B6D7-9882D88CFDDD}" dt="2025-10-07T17:15:36.076" v="94" actId="478"/>
          <ac:picMkLst>
            <pc:docMk/>
            <pc:sldMk cId="1479780095" sldId="266"/>
            <ac:picMk id="5" creationId="{BE9F590A-B948-4C52-8D1E-A3230F0FFBC9}"/>
          </ac:picMkLst>
        </pc:picChg>
      </pc:sldChg>
      <pc:sldChg chg="delSp mod delAnim">
        <pc:chgData name="Abeir Elsaid" userId="b9df18d5-262c-411d-bbb0-3da346673604" providerId="ADAL" clId="{EEF3D978-2666-4E07-B6D7-9882D88CFDDD}" dt="2025-10-07T17:15:48.828" v="98" actId="478"/>
        <pc:sldMkLst>
          <pc:docMk/>
          <pc:sldMk cId="2371503483" sldId="268"/>
        </pc:sldMkLst>
        <pc:picChg chg="del">
          <ac:chgData name="Abeir Elsaid" userId="b9df18d5-262c-411d-bbb0-3da346673604" providerId="ADAL" clId="{EEF3D978-2666-4E07-B6D7-9882D88CFDDD}" dt="2025-10-07T17:15:43.984" v="96" actId="478"/>
          <ac:picMkLst>
            <pc:docMk/>
            <pc:sldMk cId="2371503483" sldId="268"/>
            <ac:picMk id="4" creationId="{8E3D425C-76AC-482E-A6CB-79B94BA5ABEB}"/>
          </ac:picMkLst>
        </pc:picChg>
        <pc:picChg chg="del">
          <ac:chgData name="Abeir Elsaid" userId="b9df18d5-262c-411d-bbb0-3da346673604" providerId="ADAL" clId="{EEF3D978-2666-4E07-B6D7-9882D88CFDDD}" dt="2025-10-07T17:15:46.361" v="97" actId="478"/>
          <ac:picMkLst>
            <pc:docMk/>
            <pc:sldMk cId="2371503483" sldId="268"/>
            <ac:picMk id="7" creationId="{ED8E70F4-BDDE-4568-800F-1B68B99E2CC3}"/>
          </ac:picMkLst>
        </pc:picChg>
        <pc:picChg chg="del">
          <ac:chgData name="Abeir Elsaid" userId="b9df18d5-262c-411d-bbb0-3da346673604" providerId="ADAL" clId="{EEF3D978-2666-4E07-B6D7-9882D88CFDDD}" dt="2025-10-07T17:15:48.828" v="98" actId="478"/>
          <ac:picMkLst>
            <pc:docMk/>
            <pc:sldMk cId="2371503483" sldId="268"/>
            <ac:picMk id="9" creationId="{35AE2116-287B-4E6A-8D2B-E64BC73F67BD}"/>
          </ac:picMkLst>
        </pc:picChg>
      </pc:sldChg>
      <pc:sldChg chg="addSp delSp modSp mod">
        <pc:chgData name="Abeir Elsaid" userId="b9df18d5-262c-411d-bbb0-3da346673604" providerId="ADAL" clId="{EEF3D978-2666-4E07-B6D7-9882D88CFDDD}" dt="2025-10-07T17:11:43.264" v="30" actId="478"/>
        <pc:sldMkLst>
          <pc:docMk/>
          <pc:sldMk cId="518287439" sldId="269"/>
        </pc:sldMkLst>
        <pc:spChg chg="add mod">
          <ac:chgData name="Abeir Elsaid" userId="b9df18d5-262c-411d-bbb0-3da346673604" providerId="ADAL" clId="{EEF3D978-2666-4E07-B6D7-9882D88CFDDD}" dt="2025-10-07T17:11:43.264" v="30" actId="478"/>
          <ac:spMkLst>
            <pc:docMk/>
            <pc:sldMk cId="518287439" sldId="269"/>
            <ac:spMk id="3" creationId="{3ABE7C38-230F-40C0-9BA0-8301DE7917E7}"/>
          </ac:spMkLst>
        </pc:spChg>
        <pc:picChg chg="del">
          <ac:chgData name="Abeir Elsaid" userId="b9df18d5-262c-411d-bbb0-3da346673604" providerId="ADAL" clId="{EEF3D978-2666-4E07-B6D7-9882D88CFDDD}" dt="2025-10-07T17:11:43.264" v="30" actId="478"/>
          <ac:picMkLst>
            <pc:docMk/>
            <pc:sldMk cId="518287439" sldId="269"/>
            <ac:picMk id="4" creationId="{5C4E712C-5205-4956-8BC3-B5B64DD4B5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7AA467-8EC7-B44A-A6AB-0D9964D7E0B3}" type="datetimeFigureOut">
              <a:rPr lang="en-AE" smtClean="0"/>
              <a:t>07/05/2026</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10EA-3EC3-8144-AC07-0897D5399595}" type="slidenum">
              <a:rPr lang="en-AE" smtClean="0"/>
              <a:t>‹#›</a:t>
            </a:fld>
            <a:endParaRPr lang="en-AE"/>
          </a:p>
        </p:txBody>
      </p:sp>
    </p:spTree>
    <p:extLst>
      <p:ext uri="{BB962C8B-B14F-4D97-AF65-F5344CB8AC3E}">
        <p14:creationId xmlns:p14="http://schemas.microsoft.com/office/powerpoint/2010/main" val="7309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Prepare relevant tasks </a:t>
            </a:r>
            <a:r>
              <a:rPr lang="en-US" sz="1200" kern="1200" dirty="0">
                <a:solidFill>
                  <a:schemeClr val="tx1"/>
                </a:solidFill>
                <a:effectLst/>
                <a:latin typeface="+mn-lt"/>
                <a:ea typeface="+mn-ea"/>
                <a:cs typeface="+mn-cs"/>
              </a:rPr>
              <a:t>– Design a short (3–5 min) retrieval task that prompts active recall from memory, drawing on knowledge from the last lesson, previous units, and/or prerequisite content </a:t>
            </a:r>
          </a:p>
          <a:p>
            <a:pPr marL="228600" indent="-228600">
              <a:buFont typeface="+mj-lt"/>
              <a:buAutoNum type="arabicPeriod"/>
            </a:pPr>
            <a:r>
              <a:rPr lang="en-US" sz="1200" b="1" kern="1200" dirty="0">
                <a:solidFill>
                  <a:schemeClr val="tx1"/>
                </a:solidFill>
                <a:effectLst/>
                <a:latin typeface="+mn-lt"/>
                <a:ea typeface="+mn-ea"/>
                <a:cs typeface="+mn-cs"/>
              </a:rPr>
              <a:t>Display clearly </a:t>
            </a:r>
            <a:r>
              <a:rPr lang="en-US" sz="1200" kern="1200" dirty="0">
                <a:solidFill>
                  <a:schemeClr val="tx1"/>
                </a:solidFill>
                <a:effectLst/>
                <a:latin typeface="+mn-lt"/>
                <a:ea typeface="+mn-ea"/>
                <a:cs typeface="+mn-cs"/>
              </a:rPr>
              <a:t>– Ensure the task is visible and ready for students as they enter the classroom/start the lesson </a:t>
            </a:r>
          </a:p>
          <a:p>
            <a:pPr marL="228600" indent="-228600">
              <a:buFont typeface="+mj-lt"/>
              <a:buAutoNum type="arabicPeriod"/>
            </a:pPr>
            <a:r>
              <a:rPr lang="en-US" sz="1200" b="1" kern="1200" dirty="0">
                <a:solidFill>
                  <a:schemeClr val="tx1"/>
                </a:solidFill>
                <a:effectLst/>
                <a:latin typeface="+mn-lt"/>
                <a:ea typeface="+mn-ea"/>
                <a:cs typeface="+mn-cs"/>
              </a:rPr>
              <a:t>Establish a routine </a:t>
            </a:r>
            <a:r>
              <a:rPr lang="en-US" sz="1200" kern="1200" dirty="0">
                <a:solidFill>
                  <a:schemeClr val="tx1"/>
                </a:solidFill>
                <a:effectLst/>
                <a:latin typeface="+mn-lt"/>
                <a:ea typeface="+mn-ea"/>
                <a:cs typeface="+mn-cs"/>
              </a:rPr>
              <a:t>– Consistently have students start the Do Now immediately without prompting, making it a seamless part of the classroom culture </a:t>
            </a:r>
          </a:p>
          <a:p>
            <a:pPr marL="228600" indent="-228600">
              <a:buFont typeface="+mj-lt"/>
              <a:buAutoNum type="arabicPeriod"/>
            </a:pPr>
            <a:r>
              <a:rPr lang="en-US" sz="1200" b="1" kern="1200" dirty="0">
                <a:solidFill>
                  <a:schemeClr val="tx1"/>
                </a:solidFill>
                <a:effectLst/>
                <a:latin typeface="+mn-lt"/>
                <a:ea typeface="+mn-ea"/>
                <a:cs typeface="+mn-cs"/>
              </a:rPr>
              <a:t>Monitor and guide </a:t>
            </a:r>
            <a:r>
              <a:rPr lang="en-US" sz="1200" kern="1200" dirty="0">
                <a:solidFill>
                  <a:schemeClr val="tx1"/>
                </a:solidFill>
                <a:effectLst/>
                <a:latin typeface="+mn-lt"/>
                <a:ea typeface="+mn-ea"/>
                <a:cs typeface="+mn-cs"/>
              </a:rPr>
              <a:t>– Circulate the room while students work, offering support where needed </a:t>
            </a:r>
          </a:p>
          <a:p>
            <a:pPr marL="228600" indent="-228600">
              <a:buFont typeface="+mj-lt"/>
              <a:buAutoNum type="arabicPeriod"/>
            </a:pPr>
            <a:r>
              <a:rPr lang="en-US" sz="1200" b="1" kern="1200" dirty="0">
                <a:solidFill>
                  <a:schemeClr val="tx1"/>
                </a:solidFill>
                <a:effectLst/>
                <a:latin typeface="+mn-lt"/>
                <a:ea typeface="+mn-ea"/>
                <a:cs typeface="+mn-cs"/>
              </a:rPr>
              <a:t>Review quickly </a:t>
            </a:r>
            <a:r>
              <a:rPr lang="en-US" sz="1200" kern="1200" dirty="0">
                <a:solidFill>
                  <a:schemeClr val="tx1"/>
                </a:solidFill>
                <a:effectLst/>
                <a:latin typeface="+mn-lt"/>
                <a:ea typeface="+mn-ea"/>
                <a:cs typeface="+mn-cs"/>
              </a:rPr>
              <a:t>– Once completed, briefly go over the activity to address misconceptions, share correct answers, or engage students in peer or self-assessment</a:t>
            </a:r>
          </a:p>
          <a:p>
            <a:endParaRPr lang="en-AE" dirty="0"/>
          </a:p>
        </p:txBody>
      </p:sp>
      <p:sp>
        <p:nvSpPr>
          <p:cNvPr id="4" name="Slide Number Placeholder 3"/>
          <p:cNvSpPr>
            <a:spLocks noGrp="1"/>
          </p:cNvSpPr>
          <p:nvPr>
            <p:ph type="sldNum" sz="quarter" idx="5"/>
          </p:nvPr>
        </p:nvSpPr>
        <p:spPr/>
        <p:txBody>
          <a:bodyPr/>
          <a:lstStyle/>
          <a:p>
            <a:fld id="{204210EA-3EC3-8144-AC07-0897D5399595}" type="slidenum">
              <a:rPr lang="en-AE" smtClean="0"/>
              <a:t>2</a:t>
            </a:fld>
            <a:endParaRPr lang="en-AE"/>
          </a:p>
        </p:txBody>
      </p:sp>
    </p:spTree>
    <p:extLst>
      <p:ext uri="{BB962C8B-B14F-4D97-AF65-F5344CB8AC3E}">
        <p14:creationId xmlns:p14="http://schemas.microsoft.com/office/powerpoint/2010/main" val="17065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3</a:t>
            </a:fld>
            <a:endParaRPr lang="en-AE"/>
          </a:p>
        </p:txBody>
      </p:sp>
    </p:spTree>
    <p:extLst>
      <p:ext uri="{BB962C8B-B14F-4D97-AF65-F5344CB8AC3E}">
        <p14:creationId xmlns:p14="http://schemas.microsoft.com/office/powerpoint/2010/main" val="200594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1" kern="1200" dirty="0">
                <a:solidFill>
                  <a:schemeClr val="tx1"/>
                </a:solidFill>
                <a:effectLst/>
                <a:latin typeface="+mn-lt"/>
                <a:ea typeface="+mn-ea"/>
                <a:cs typeface="+mn-cs"/>
              </a:rPr>
              <a:t>Learning Outcomes</a:t>
            </a:r>
          </a:p>
          <a:p>
            <a:pPr marL="228600" indent="-228600">
              <a:buFont typeface="+mj-lt"/>
              <a:buAutoNum type="arabicPeriod"/>
            </a:pPr>
            <a:r>
              <a:rPr lang="en-US" sz="1200" b="1" kern="1200" dirty="0">
                <a:solidFill>
                  <a:schemeClr val="tx1"/>
                </a:solidFill>
                <a:effectLst/>
                <a:latin typeface="+mn-lt"/>
                <a:ea typeface="+mn-ea"/>
                <a:cs typeface="+mn-cs"/>
              </a:rPr>
              <a:t>Identify the desired skill </a:t>
            </a:r>
            <a:r>
              <a:rPr lang="en-US" sz="1200" kern="1200" dirty="0">
                <a:solidFill>
                  <a:schemeClr val="tx1"/>
                </a:solidFill>
                <a:effectLst/>
                <a:latin typeface="+mn-lt"/>
                <a:ea typeface="+mn-ea"/>
                <a:cs typeface="+mn-cs"/>
              </a:rPr>
              <a:t>– Determine the specific skill or ability students should demonstrate by the end of the lesson. Start with “By the end of this lesson, you will be able to (verb)…” </a:t>
            </a:r>
          </a:p>
          <a:p>
            <a:pPr marL="228600" indent="-228600">
              <a:buFont typeface="+mj-lt"/>
              <a:buAutoNum type="arabicPeriod"/>
            </a:pPr>
            <a:r>
              <a:rPr lang="en-US" sz="1200" b="1" kern="1200" dirty="0">
                <a:solidFill>
                  <a:schemeClr val="tx1"/>
                </a:solidFill>
                <a:effectLst/>
                <a:latin typeface="+mn-lt"/>
                <a:ea typeface="+mn-ea"/>
                <a:cs typeface="+mn-cs"/>
              </a:rPr>
              <a:t>Align with knowledge components </a:t>
            </a:r>
            <a:r>
              <a:rPr lang="en-US" sz="1200" kern="1200" dirty="0">
                <a:solidFill>
                  <a:schemeClr val="tx1"/>
                </a:solidFill>
                <a:effectLst/>
                <a:latin typeface="+mn-lt"/>
                <a:ea typeface="+mn-ea"/>
                <a:cs typeface="+mn-cs"/>
              </a:rPr>
              <a:t>– Consider the knowledge necessary to achieve the learning outcome and apply the skill effectively </a:t>
            </a:r>
          </a:p>
          <a:p>
            <a:pPr marL="228600" indent="-228600">
              <a:buFont typeface="+mj-lt"/>
              <a:buAutoNum type="arabicPeriod"/>
            </a:pPr>
            <a:r>
              <a:rPr lang="en-US" sz="1200" b="1" kern="1200" dirty="0">
                <a:solidFill>
                  <a:schemeClr val="tx1"/>
                </a:solidFill>
                <a:effectLst/>
                <a:latin typeface="+mn-lt"/>
                <a:ea typeface="+mn-ea"/>
                <a:cs typeface="+mn-cs"/>
              </a:rPr>
              <a:t>Communicate the outcome </a:t>
            </a:r>
            <a:r>
              <a:rPr lang="en-US" sz="1200" kern="1200" dirty="0">
                <a:solidFill>
                  <a:schemeClr val="tx1"/>
                </a:solidFill>
                <a:effectLst/>
                <a:latin typeface="+mn-lt"/>
                <a:ea typeface="+mn-ea"/>
                <a:cs typeface="+mn-cs"/>
              </a:rPr>
              <a:t>– Share the learning outcome at the start of the lesson, ensuring students understand what they are working towards </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b="1" kern="1200" dirty="0">
                <a:solidFill>
                  <a:schemeClr val="tx1"/>
                </a:solidFill>
                <a:effectLst/>
                <a:latin typeface="+mn-lt"/>
                <a:ea typeface="+mn-ea"/>
                <a:cs typeface="+mn-cs"/>
              </a:rPr>
              <a:t>To Know</a:t>
            </a:r>
          </a:p>
          <a:p>
            <a:pPr marL="228600" indent="-228600">
              <a:buFont typeface="+mj-lt"/>
              <a:buAutoNum type="arabicPeriod"/>
            </a:pPr>
            <a:r>
              <a:rPr lang="en-US" sz="1200" b="1" kern="1200" dirty="0">
                <a:solidFill>
                  <a:schemeClr val="tx1"/>
                </a:solidFill>
                <a:effectLst/>
                <a:latin typeface="+mn-lt"/>
                <a:ea typeface="+mn-ea"/>
                <a:cs typeface="+mn-cs"/>
              </a:rPr>
              <a:t>Create a clear list </a:t>
            </a:r>
            <a:r>
              <a:rPr lang="en-US" sz="1200" kern="1200" dirty="0">
                <a:solidFill>
                  <a:schemeClr val="tx1"/>
                </a:solidFill>
                <a:effectLst/>
                <a:latin typeface="+mn-lt"/>
                <a:ea typeface="+mn-ea"/>
                <a:cs typeface="+mn-cs"/>
              </a:rPr>
              <a:t>– Develop a concise list of the knowledge components when planning the lesson </a:t>
            </a:r>
          </a:p>
          <a:p>
            <a:pPr marL="228600" indent="-228600">
              <a:buFont typeface="+mj-lt"/>
              <a:buAutoNum type="arabicPeriod"/>
            </a:pPr>
            <a:r>
              <a:rPr lang="en-US" sz="1200" b="1" kern="1200" dirty="0">
                <a:solidFill>
                  <a:schemeClr val="tx1"/>
                </a:solidFill>
                <a:effectLst/>
                <a:latin typeface="+mn-lt"/>
                <a:ea typeface="+mn-ea"/>
                <a:cs typeface="+mn-cs"/>
              </a:rPr>
              <a:t>Introduce the components </a:t>
            </a:r>
            <a:r>
              <a:rPr lang="en-US" sz="1200" kern="1200" dirty="0">
                <a:solidFill>
                  <a:schemeClr val="tx1"/>
                </a:solidFill>
                <a:effectLst/>
                <a:latin typeface="+mn-lt"/>
                <a:ea typeface="+mn-ea"/>
                <a:cs typeface="+mn-cs"/>
              </a:rPr>
              <a:t>– Present the knowledge components at the beginning of the lesson, clearly explaining the importance of each component, how they connect to one another and directly support in achieving the learning outcome </a:t>
            </a:r>
          </a:p>
          <a:p>
            <a:pPr marL="228600" indent="-228600">
              <a:buFont typeface="+mj-lt"/>
              <a:buAutoNum type="arabicPeriod"/>
            </a:pPr>
            <a:r>
              <a:rPr lang="en-US" sz="1200" b="1" kern="1200" dirty="0">
                <a:solidFill>
                  <a:schemeClr val="tx1"/>
                </a:solidFill>
                <a:effectLst/>
                <a:latin typeface="+mn-lt"/>
                <a:ea typeface="+mn-ea"/>
                <a:cs typeface="+mn-cs"/>
              </a:rPr>
              <a:t>Integrate into instruction </a:t>
            </a:r>
            <a:r>
              <a:rPr lang="en-US" sz="1200" kern="1200" dirty="0">
                <a:solidFill>
                  <a:schemeClr val="tx1"/>
                </a:solidFill>
                <a:effectLst/>
                <a:latin typeface="+mn-lt"/>
                <a:ea typeface="+mn-ea"/>
                <a:cs typeface="+mn-cs"/>
              </a:rPr>
              <a:t>– Incorporate the knowledge components throughout the lesson, reinforcing them during discussions, activities, and assessments </a:t>
            </a:r>
          </a:p>
          <a:p>
            <a:pPr>
              <a:spcAft>
                <a:spcPts val="1283"/>
              </a:spcAft>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4</a:t>
            </a:fld>
            <a:endParaRPr lang="en-AE"/>
          </a:p>
        </p:txBody>
      </p:sp>
    </p:spTree>
    <p:extLst>
      <p:ext uri="{BB962C8B-B14F-4D97-AF65-F5344CB8AC3E}">
        <p14:creationId xmlns:p14="http://schemas.microsoft.com/office/powerpoint/2010/main" val="250247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Model the task (I Do)</a:t>
            </a:r>
            <a:r>
              <a:rPr lang="en-US" sz="1200" kern="1200" dirty="0">
                <a:solidFill>
                  <a:schemeClr val="tx1"/>
                </a:solidFill>
                <a:effectLst/>
                <a:latin typeface="+mn-lt"/>
                <a:ea typeface="+mn-ea"/>
                <a:cs typeface="+mn-cs"/>
              </a:rPr>
              <a:t> – Demonstrate the skill while thinking aloud and naming the steps; model your thinking and not just the procedure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5</a:t>
            </a:fld>
            <a:endParaRPr lang="en-AE"/>
          </a:p>
        </p:txBody>
      </p:sp>
    </p:spTree>
    <p:extLst>
      <p:ext uri="{BB962C8B-B14F-4D97-AF65-F5344CB8AC3E}">
        <p14:creationId xmlns:p14="http://schemas.microsoft.com/office/powerpoint/2010/main" val="655815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Engage in guided practice (We Do) </a:t>
            </a:r>
            <a:r>
              <a:rPr lang="en-US" sz="1200" kern="1200" dirty="0">
                <a:solidFill>
                  <a:schemeClr val="tx1"/>
                </a:solidFill>
                <a:effectLst/>
                <a:latin typeface="+mn-lt"/>
                <a:ea typeface="+mn-ea"/>
                <a:cs typeface="+mn-cs"/>
              </a:rPr>
              <a:t>– Work together with students using another example; ask questions, probe thinking, provide prompts, and give feedback. Be explicit about what students should be doing during this stage </a:t>
            </a:r>
          </a:p>
        </p:txBody>
      </p:sp>
      <p:sp>
        <p:nvSpPr>
          <p:cNvPr id="4" name="Slide Number Placeholder 3"/>
          <p:cNvSpPr>
            <a:spLocks noGrp="1"/>
          </p:cNvSpPr>
          <p:nvPr>
            <p:ph type="sldNum" sz="quarter" idx="5"/>
          </p:nvPr>
        </p:nvSpPr>
        <p:spPr/>
        <p:txBody>
          <a:bodyPr/>
          <a:lstStyle/>
          <a:p>
            <a:fld id="{204210EA-3EC3-8144-AC07-0897D5399595}" type="slidenum">
              <a:rPr lang="en-AE" smtClean="0"/>
              <a:t>6</a:t>
            </a:fld>
            <a:endParaRPr lang="en-AE"/>
          </a:p>
        </p:txBody>
      </p:sp>
    </p:spTree>
    <p:extLst>
      <p:ext uri="{BB962C8B-B14F-4D97-AF65-F5344CB8AC3E}">
        <p14:creationId xmlns:p14="http://schemas.microsoft.com/office/powerpoint/2010/main" val="215741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7</a:t>
            </a:fld>
            <a:endParaRPr lang="en-AE"/>
          </a:p>
        </p:txBody>
      </p:sp>
    </p:spTree>
    <p:extLst>
      <p:ext uri="{BB962C8B-B14F-4D97-AF65-F5344CB8AC3E}">
        <p14:creationId xmlns:p14="http://schemas.microsoft.com/office/powerpoint/2010/main" val="36240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428"/>
              </a:spcAft>
              <a:buClrTx/>
              <a:buSzTx/>
              <a:buFont typeface="+mj-lt"/>
              <a:buAutoNum type="arabicPeriod"/>
              <a:tabLst/>
              <a:defRPr/>
            </a:pPr>
            <a:r>
              <a:rPr lang="en-US" sz="1200" b="1" kern="1200" dirty="0">
                <a:solidFill>
                  <a:schemeClr val="tx1"/>
                </a:solidFill>
                <a:effectLst/>
                <a:latin typeface="+mn-lt"/>
                <a:ea typeface="+mn-ea"/>
                <a:cs typeface="+mn-cs"/>
              </a:rPr>
              <a:t>Facilitate independent practice (You Do) </a:t>
            </a:r>
            <a:r>
              <a:rPr lang="en-US" sz="1200" kern="1200" dirty="0">
                <a:solidFill>
                  <a:schemeClr val="tx1"/>
                </a:solidFill>
                <a:effectLst/>
                <a:latin typeface="+mn-lt"/>
                <a:ea typeface="+mn-ea"/>
                <a:cs typeface="+mn-cs"/>
              </a:rPr>
              <a:t>– Allow students to complete the task independently, providing minimal guidance. Use Affirmative Checking and offer constructive feedback to reinforce learning and address any misconceptions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8</a:t>
            </a:fld>
            <a:endParaRPr lang="en-AE"/>
          </a:p>
        </p:txBody>
      </p:sp>
    </p:spTree>
    <p:extLst>
      <p:ext uri="{BB962C8B-B14F-4D97-AF65-F5344CB8AC3E}">
        <p14:creationId xmlns:p14="http://schemas.microsoft.com/office/powerpoint/2010/main" val="352673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1" kern="1200" dirty="0">
                <a:solidFill>
                  <a:schemeClr val="tx1"/>
                </a:solidFill>
                <a:effectLst/>
                <a:latin typeface="+mn-lt"/>
                <a:ea typeface="+mn-ea"/>
                <a:cs typeface="+mn-cs"/>
              </a:rPr>
              <a:t>Set clear expectations </a:t>
            </a:r>
            <a:r>
              <a:rPr lang="en-US" sz="1200" kern="1200" dirty="0">
                <a:solidFill>
                  <a:schemeClr val="tx1"/>
                </a:solidFill>
                <a:effectLst/>
                <a:latin typeface="+mn-lt"/>
                <a:ea typeface="+mn-ea"/>
                <a:cs typeface="+mn-cs"/>
              </a:rPr>
              <a:t>– Before students begin work, outline the task and explain what a strong response looks like, ensuring students understand what you will be looking for </a:t>
            </a:r>
          </a:p>
          <a:p>
            <a:pPr marL="228600" indent="-228600">
              <a:buFont typeface="+mj-lt"/>
              <a:buAutoNum type="arabicPeriod"/>
            </a:pPr>
            <a:r>
              <a:rPr lang="en-US" sz="1200" b="1" kern="1200" dirty="0">
                <a:solidFill>
                  <a:schemeClr val="tx1"/>
                </a:solidFill>
                <a:effectLst/>
                <a:latin typeface="+mn-lt"/>
                <a:ea typeface="+mn-ea"/>
                <a:cs typeface="+mn-cs"/>
              </a:rPr>
              <a:t>Circulate strategically </a:t>
            </a:r>
            <a:r>
              <a:rPr lang="en-US" sz="1200" kern="1200" dirty="0">
                <a:solidFill>
                  <a:schemeClr val="tx1"/>
                </a:solidFill>
                <a:effectLst/>
                <a:latin typeface="+mn-lt"/>
                <a:ea typeface="+mn-ea"/>
                <a:cs typeface="+mn-cs"/>
              </a:rPr>
              <a:t>– Move around the classroom deliberately, ensuring that all students know you will be checking their work to offer real-time support; position yourself where you can observe multiple students at once </a:t>
            </a:r>
          </a:p>
          <a:p>
            <a:pPr marL="228600" indent="-228600">
              <a:buFont typeface="+mj-lt"/>
              <a:buAutoNum type="arabicPeriod"/>
            </a:pPr>
            <a:r>
              <a:rPr lang="en-US" sz="1200" b="1" kern="1200" dirty="0">
                <a:solidFill>
                  <a:schemeClr val="tx1"/>
                </a:solidFill>
                <a:effectLst/>
                <a:latin typeface="+mn-lt"/>
                <a:ea typeface="+mn-ea"/>
                <a:cs typeface="+mn-cs"/>
              </a:rPr>
              <a:t>Offer praise and actionable feedback </a:t>
            </a:r>
            <a:r>
              <a:rPr lang="en-US" sz="1200" kern="1200" dirty="0">
                <a:solidFill>
                  <a:schemeClr val="tx1"/>
                </a:solidFill>
                <a:effectLst/>
                <a:latin typeface="+mn-lt"/>
                <a:ea typeface="+mn-ea"/>
                <a:cs typeface="+mn-cs"/>
              </a:rPr>
              <a:t>– Offer specific guidance and encourage independence by fostering self-correction and deeper thinking (name error, ask them to revise it, follow up); give quick feedback (symbols, code, </a:t>
            </a:r>
            <a:r>
              <a:rPr lang="en-US" sz="1200" kern="1200" dirty="0" err="1">
                <a:solidFill>
                  <a:schemeClr val="tx1"/>
                </a:solidFill>
                <a:effectLst/>
                <a:latin typeface="+mn-lt"/>
                <a:ea typeface="+mn-ea"/>
                <a:cs typeface="+mn-cs"/>
              </a:rPr>
              <a:t>colour</a:t>
            </a:r>
            <a:r>
              <a:rPr lang="en-US" sz="1200"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Follow up </a:t>
            </a:r>
            <a:r>
              <a:rPr lang="en-US" sz="1200" kern="1200" dirty="0">
                <a:solidFill>
                  <a:schemeClr val="tx1"/>
                </a:solidFill>
                <a:effectLst/>
                <a:latin typeface="+mn-lt"/>
                <a:ea typeface="+mn-ea"/>
                <a:cs typeface="+mn-cs"/>
              </a:rPr>
              <a:t>– Return to students to see if they implemented your feedback and made progress </a:t>
            </a:r>
          </a:p>
          <a:p>
            <a:pPr marL="228600" indent="-228600">
              <a:spcAft>
                <a:spcPts val="428"/>
              </a:spcAft>
              <a:buFont typeface="+mj-lt"/>
              <a:buAutoNum type="arabicPeriod"/>
            </a:pPr>
            <a:endParaRPr lang="en-US" dirty="0">
              <a:effectLst/>
              <a:latin typeface="Jost" pitchFamily="2" charset="77"/>
            </a:endParaRPr>
          </a:p>
        </p:txBody>
      </p:sp>
      <p:sp>
        <p:nvSpPr>
          <p:cNvPr id="4" name="Slide Number Placeholder 3"/>
          <p:cNvSpPr>
            <a:spLocks noGrp="1"/>
          </p:cNvSpPr>
          <p:nvPr>
            <p:ph type="sldNum" sz="quarter" idx="5"/>
          </p:nvPr>
        </p:nvSpPr>
        <p:spPr/>
        <p:txBody>
          <a:bodyPr/>
          <a:lstStyle/>
          <a:p>
            <a:fld id="{204210EA-3EC3-8144-AC07-0897D5399595}" type="slidenum">
              <a:rPr lang="en-AE" smtClean="0"/>
              <a:t>9</a:t>
            </a:fld>
            <a:endParaRPr lang="en-AE"/>
          </a:p>
        </p:txBody>
      </p:sp>
    </p:spTree>
    <p:extLst>
      <p:ext uri="{BB962C8B-B14F-4D97-AF65-F5344CB8AC3E}">
        <p14:creationId xmlns:p14="http://schemas.microsoft.com/office/powerpoint/2010/main" val="3527260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30E2EF-0F68-6E47-82BF-0E9B965E44BC}" type="slidenum">
              <a:rPr lang="en-US" smtClean="0"/>
              <a:t>11</a:t>
            </a:fld>
            <a:endParaRPr lang="en-US"/>
          </a:p>
        </p:txBody>
      </p:sp>
    </p:spTree>
    <p:extLst>
      <p:ext uri="{BB962C8B-B14F-4D97-AF65-F5344CB8AC3E}">
        <p14:creationId xmlns:p14="http://schemas.microsoft.com/office/powerpoint/2010/main" val="6646748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41638-E864-FCCA-FA75-DB4D3CAA80D3}"/>
              </a:ext>
            </a:extLst>
          </p:cNvPr>
          <p:cNvSpPr/>
          <p:nvPr userDrawn="1"/>
        </p:nvSpPr>
        <p:spPr>
          <a:xfrm>
            <a:off x="0" y="1018770"/>
            <a:ext cx="12191999" cy="4947132"/>
          </a:xfrm>
          <a:prstGeom prst="rect">
            <a:avLst/>
          </a:prstGeom>
          <a:solidFill>
            <a:srgbClr val="1E306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dirty="0"/>
          </a:p>
        </p:txBody>
      </p:sp>
      <p:sp>
        <p:nvSpPr>
          <p:cNvPr id="2" name="Title 1">
            <a:extLst>
              <a:ext uri="{FF2B5EF4-FFF2-40B4-BE49-F238E27FC236}">
                <a16:creationId xmlns:a16="http://schemas.microsoft.com/office/drawing/2014/main" id="{F8BB2527-F024-4C2B-B656-AFF9CDFC2596}"/>
              </a:ext>
            </a:extLst>
          </p:cNvPr>
          <p:cNvSpPr>
            <a:spLocks noGrp="1"/>
          </p:cNvSpPr>
          <p:nvPr>
            <p:ph type="title"/>
          </p:nvPr>
        </p:nvSpPr>
        <p:spPr>
          <a:xfrm>
            <a:off x="387867" y="1018770"/>
            <a:ext cx="11416266" cy="2410230"/>
          </a:xfrm>
          <a:prstGeom prst="rect">
            <a:avLst/>
          </a:prstGeom>
        </p:spPr>
        <p:txBody>
          <a:bodyPr anchor="b"/>
          <a:lstStyle>
            <a:lvl1pPr algn="ct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47ADBF85-B793-3BD3-1506-34685CBF1ACB}"/>
              </a:ext>
            </a:extLst>
          </p:cNvPr>
          <p:cNvSpPr>
            <a:spLocks noGrp="1"/>
          </p:cNvSpPr>
          <p:nvPr>
            <p:ph type="body" idx="1"/>
          </p:nvPr>
        </p:nvSpPr>
        <p:spPr>
          <a:xfrm>
            <a:off x="387867" y="3554916"/>
            <a:ext cx="1141626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grpSp>
        <p:nvGrpSpPr>
          <p:cNvPr id="46" name="Group 45">
            <a:extLst>
              <a:ext uri="{FF2B5EF4-FFF2-40B4-BE49-F238E27FC236}">
                <a16:creationId xmlns:a16="http://schemas.microsoft.com/office/drawing/2014/main" id="{3C9BEE06-2DEF-5C1F-3274-D7796A61DB00}"/>
              </a:ext>
            </a:extLst>
          </p:cNvPr>
          <p:cNvGrpSpPr/>
          <p:nvPr userDrawn="1"/>
        </p:nvGrpSpPr>
        <p:grpSpPr>
          <a:xfrm>
            <a:off x="387867" y="6174219"/>
            <a:ext cx="11432426" cy="531344"/>
            <a:chOff x="387867" y="6174219"/>
            <a:chExt cx="11432426" cy="531344"/>
          </a:xfrm>
        </p:grpSpPr>
        <p:sp>
          <p:nvSpPr>
            <p:cNvPr id="9" name="Freeform 8">
              <a:extLst>
                <a:ext uri="{FF2B5EF4-FFF2-40B4-BE49-F238E27FC236}">
                  <a16:creationId xmlns:a16="http://schemas.microsoft.com/office/drawing/2014/main" id="{A6F920D4-49EC-8795-4AF5-13BFABE8AE43}"/>
                </a:ext>
              </a:extLst>
            </p:cNvPr>
            <p:cNvSpPr>
              <a:spLocks/>
            </p:cNvSpPr>
            <p:nvPr/>
          </p:nvSpPr>
          <p:spPr>
            <a:xfrm>
              <a:off x="4254743"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dirty="0"/>
            </a:p>
          </p:txBody>
        </p:sp>
        <p:sp>
          <p:nvSpPr>
            <p:cNvPr id="10" name="Freeform 9">
              <a:extLst>
                <a:ext uri="{FF2B5EF4-FFF2-40B4-BE49-F238E27FC236}">
                  <a16:creationId xmlns:a16="http://schemas.microsoft.com/office/drawing/2014/main" id="{FCEDD0E8-0BBD-0F2F-8DE4-A2A4F82004A5}"/>
                </a:ext>
              </a:extLst>
            </p:cNvPr>
            <p:cNvSpPr>
              <a:spLocks/>
            </p:cNvSpPr>
            <p:nvPr/>
          </p:nvSpPr>
          <p:spPr>
            <a:xfrm>
              <a:off x="617408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1" name="Freeform 10">
              <a:extLst>
                <a:ext uri="{FF2B5EF4-FFF2-40B4-BE49-F238E27FC236}">
                  <a16:creationId xmlns:a16="http://schemas.microsoft.com/office/drawing/2014/main" id="{AB4D9B17-9991-38D6-4119-A0C62CA634FB}"/>
                </a:ext>
              </a:extLst>
            </p:cNvPr>
            <p:cNvSpPr>
              <a:spLocks/>
            </p:cNvSpPr>
            <p:nvPr/>
          </p:nvSpPr>
          <p:spPr>
            <a:xfrm>
              <a:off x="4899223"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2" name="Freeform 11">
              <a:extLst>
                <a:ext uri="{FF2B5EF4-FFF2-40B4-BE49-F238E27FC236}">
                  <a16:creationId xmlns:a16="http://schemas.microsoft.com/office/drawing/2014/main" id="{72241038-EB90-2BE2-BBD4-EC34D2DA74A2}"/>
                </a:ext>
              </a:extLst>
            </p:cNvPr>
            <p:cNvSpPr>
              <a:spLocks/>
            </p:cNvSpPr>
            <p:nvPr/>
          </p:nvSpPr>
          <p:spPr>
            <a:xfrm>
              <a:off x="681856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3" name="Freeform 12">
              <a:extLst>
                <a:ext uri="{FF2B5EF4-FFF2-40B4-BE49-F238E27FC236}">
                  <a16:creationId xmlns:a16="http://schemas.microsoft.com/office/drawing/2014/main" id="{E7297C34-BB86-48DC-6351-6559190EDDEC}"/>
                </a:ext>
              </a:extLst>
            </p:cNvPr>
            <p:cNvSpPr>
              <a:spLocks/>
            </p:cNvSpPr>
            <p:nvPr/>
          </p:nvSpPr>
          <p:spPr>
            <a:xfrm>
              <a:off x="810047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4" name="Freeform 13">
              <a:extLst>
                <a:ext uri="{FF2B5EF4-FFF2-40B4-BE49-F238E27FC236}">
                  <a16:creationId xmlns:a16="http://schemas.microsoft.com/office/drawing/2014/main" id="{E468E0E6-549E-2853-6D70-FB482DE9E465}"/>
                </a:ext>
              </a:extLst>
            </p:cNvPr>
            <p:cNvSpPr>
              <a:spLocks/>
            </p:cNvSpPr>
            <p:nvPr/>
          </p:nvSpPr>
          <p:spPr>
            <a:xfrm>
              <a:off x="553665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5" name="Freeform 14">
              <a:extLst>
                <a:ext uri="{FF2B5EF4-FFF2-40B4-BE49-F238E27FC236}">
                  <a16:creationId xmlns:a16="http://schemas.microsoft.com/office/drawing/2014/main" id="{94AFA686-67C8-434A-A98D-CDC91CF9C3E2}"/>
                </a:ext>
              </a:extLst>
            </p:cNvPr>
            <p:cNvSpPr>
              <a:spLocks/>
            </p:cNvSpPr>
            <p:nvPr/>
          </p:nvSpPr>
          <p:spPr>
            <a:xfrm>
              <a:off x="7463044" y="6176988"/>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85F62"/>
            </a:solidFill>
            <a:ln w="6345" cap="flat">
              <a:noFill/>
              <a:prstDash val="solid"/>
              <a:miter/>
            </a:ln>
          </p:spPr>
          <p:txBody>
            <a:bodyPr rtlCol="0" anchor="ctr"/>
            <a:lstStyle/>
            <a:p>
              <a:endParaRPr lang="en-AE"/>
            </a:p>
          </p:txBody>
        </p:sp>
        <p:sp>
          <p:nvSpPr>
            <p:cNvPr id="16" name="Freeform 15">
              <a:extLst>
                <a:ext uri="{FF2B5EF4-FFF2-40B4-BE49-F238E27FC236}">
                  <a16:creationId xmlns:a16="http://schemas.microsoft.com/office/drawing/2014/main" id="{39E6D17A-2494-3120-841D-4FA6BD98914D}"/>
                </a:ext>
              </a:extLst>
            </p:cNvPr>
            <p:cNvSpPr>
              <a:spLocks/>
            </p:cNvSpPr>
            <p:nvPr/>
          </p:nvSpPr>
          <p:spPr>
            <a:xfrm>
              <a:off x="874495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85F62"/>
            </a:solidFill>
            <a:ln w="6345" cap="flat">
              <a:noFill/>
              <a:prstDash val="solid"/>
              <a:miter/>
            </a:ln>
          </p:spPr>
          <p:txBody>
            <a:bodyPr rtlCol="0" anchor="ctr"/>
            <a:lstStyle/>
            <a:p>
              <a:endParaRPr lang="en-AE"/>
            </a:p>
          </p:txBody>
        </p:sp>
        <p:sp>
          <p:nvSpPr>
            <p:cNvPr id="17" name="Freeform 16">
              <a:extLst>
                <a:ext uri="{FF2B5EF4-FFF2-40B4-BE49-F238E27FC236}">
                  <a16:creationId xmlns:a16="http://schemas.microsoft.com/office/drawing/2014/main" id="{9F4D8A59-DFCA-9022-1C06-5EAFA0D4EE84}"/>
                </a:ext>
              </a:extLst>
            </p:cNvPr>
            <p:cNvSpPr>
              <a:spLocks/>
            </p:cNvSpPr>
            <p:nvPr userDrawn="1"/>
          </p:nvSpPr>
          <p:spPr>
            <a:xfrm>
              <a:off x="10026866" y="6174219"/>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18" name="Freeform 17">
              <a:extLst>
                <a:ext uri="{FF2B5EF4-FFF2-40B4-BE49-F238E27FC236}">
                  <a16:creationId xmlns:a16="http://schemas.microsoft.com/office/drawing/2014/main" id="{82F8E595-2230-2EA8-30FA-4431AD7F7CB6}"/>
                </a:ext>
              </a:extLst>
            </p:cNvPr>
            <p:cNvSpPr>
              <a:spLocks/>
            </p:cNvSpPr>
            <p:nvPr userDrawn="1"/>
          </p:nvSpPr>
          <p:spPr>
            <a:xfrm>
              <a:off x="9389435" y="6174219"/>
              <a:ext cx="528577" cy="528575"/>
            </a:xfrm>
            <a:custGeom>
              <a:avLst/>
              <a:gdLst>
                <a:gd name="connsiteX0" fmla="*/ 237252 w 476540"/>
                <a:gd name="connsiteY0" fmla="*/ 475556 h 476540"/>
                <a:gd name="connsiteX1" fmla="*/ 475522 w 476540"/>
                <a:gd name="connsiteY1" fmla="*/ 237286 h 476540"/>
                <a:gd name="connsiteX2" fmla="*/ 237252 w 476540"/>
                <a:gd name="connsiteY2" fmla="*/ -984 h 476540"/>
                <a:gd name="connsiteX3" fmla="*/ -1018 w 476540"/>
                <a:gd name="connsiteY3" fmla="*/ 237286 h 476540"/>
                <a:gd name="connsiteX4" fmla="*/ 237252 w 476540"/>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540" h="476540">
                  <a:moveTo>
                    <a:pt x="237252" y="475556"/>
                  </a:moveTo>
                  <a:cubicBezTo>
                    <a:pt x="368396" y="475556"/>
                    <a:pt x="475522" y="368430"/>
                    <a:pt x="475522" y="237286"/>
                  </a:cubicBezTo>
                  <a:cubicBezTo>
                    <a:pt x="475522" y="106206"/>
                    <a:pt x="368396" y="-984"/>
                    <a:pt x="237252" y="-984"/>
                  </a:cubicBezTo>
                  <a:cubicBezTo>
                    <a:pt x="106172" y="-984"/>
                    <a:pt x="-1018" y="106206"/>
                    <a:pt x="-1018" y="237286"/>
                  </a:cubicBezTo>
                  <a:cubicBezTo>
                    <a:pt x="-1018" y="368430"/>
                    <a:pt x="106172" y="475556"/>
                    <a:pt x="237252" y="475556"/>
                  </a:cubicBezTo>
                </a:path>
              </a:pathLst>
            </a:custGeom>
            <a:solidFill>
              <a:srgbClr val="0D4E79"/>
            </a:solidFill>
            <a:ln w="15875" cap="flat">
              <a:noFill/>
              <a:prstDash val="solid"/>
              <a:miter/>
            </a:ln>
          </p:spPr>
          <p:txBody>
            <a:bodyPr rtlCol="0" anchor="ctr"/>
            <a:lstStyle/>
            <a:p>
              <a:endParaRPr lang="en-AE"/>
            </a:p>
          </p:txBody>
        </p:sp>
        <p:sp>
          <p:nvSpPr>
            <p:cNvPr id="19" name="Freeform 18">
              <a:extLst>
                <a:ext uri="{FF2B5EF4-FFF2-40B4-BE49-F238E27FC236}">
                  <a16:creationId xmlns:a16="http://schemas.microsoft.com/office/drawing/2014/main" id="{9F998F7C-2D8E-53C0-9138-26B9346B1083}"/>
                </a:ext>
              </a:extLst>
            </p:cNvPr>
            <p:cNvSpPr>
              <a:spLocks/>
            </p:cNvSpPr>
            <p:nvPr userDrawn="1"/>
          </p:nvSpPr>
          <p:spPr>
            <a:xfrm>
              <a:off x="10671351"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sp>
          <p:nvSpPr>
            <p:cNvPr id="20" name="Freeform 19">
              <a:extLst>
                <a:ext uri="{FF2B5EF4-FFF2-40B4-BE49-F238E27FC236}">
                  <a16:creationId xmlns:a16="http://schemas.microsoft.com/office/drawing/2014/main" id="{F5B83E57-3C1B-3ED4-51E9-5FBC2D5ED338}"/>
                </a:ext>
              </a:extLst>
            </p:cNvPr>
            <p:cNvSpPr/>
            <p:nvPr userDrawn="1"/>
          </p:nvSpPr>
          <p:spPr>
            <a:xfrm>
              <a:off x="4385217" y="6285665"/>
              <a:ext cx="295437" cy="290187"/>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chemeClr val="bg1"/>
              </a:solidFill>
              <a:prstDash val="solid"/>
              <a:round/>
            </a:ln>
          </p:spPr>
          <p:txBody>
            <a:bodyPr rtlCol="0" anchor="ctr"/>
            <a:lstStyle/>
            <a:p>
              <a:endParaRPr lang="en-US" dirty="0"/>
            </a:p>
          </p:txBody>
        </p:sp>
        <p:sp>
          <p:nvSpPr>
            <p:cNvPr id="21" name="Freeform 20">
              <a:extLst>
                <a:ext uri="{FF2B5EF4-FFF2-40B4-BE49-F238E27FC236}">
                  <a16:creationId xmlns:a16="http://schemas.microsoft.com/office/drawing/2014/main" id="{B6B751B7-E40A-3F1D-95E7-DB2DD7854A75}"/>
                </a:ext>
              </a:extLst>
            </p:cNvPr>
            <p:cNvSpPr/>
            <p:nvPr userDrawn="1"/>
          </p:nvSpPr>
          <p:spPr>
            <a:xfrm>
              <a:off x="6324206" y="6294950"/>
              <a:ext cx="271623" cy="272450"/>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chemeClr val="bg1"/>
              </a:solidFill>
              <a:prstDash val="solid"/>
              <a:round/>
            </a:ln>
          </p:spPr>
          <p:txBody>
            <a:bodyPr rtlCol="0" anchor="ctr"/>
            <a:lstStyle/>
            <a:p>
              <a:endParaRPr lang="en-US" dirty="0"/>
            </a:p>
          </p:txBody>
        </p:sp>
        <p:sp>
          <p:nvSpPr>
            <p:cNvPr id="22" name="Freeform 21">
              <a:extLst>
                <a:ext uri="{FF2B5EF4-FFF2-40B4-BE49-F238E27FC236}">
                  <a16:creationId xmlns:a16="http://schemas.microsoft.com/office/drawing/2014/main" id="{9491439C-F003-9704-3188-00D4672C4705}"/>
                </a:ext>
              </a:extLst>
            </p:cNvPr>
            <p:cNvSpPr/>
            <p:nvPr userDrawn="1"/>
          </p:nvSpPr>
          <p:spPr>
            <a:xfrm>
              <a:off x="5052120" y="6292709"/>
              <a:ext cx="274693" cy="274692"/>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chemeClr val="bg1"/>
              </a:solidFill>
              <a:prstDash val="solid"/>
              <a:round/>
            </a:ln>
          </p:spPr>
          <p:txBody>
            <a:bodyPr rtlCol="0" anchor="ctr"/>
            <a:lstStyle/>
            <a:p>
              <a:endParaRPr lang="en-US" dirty="0"/>
            </a:p>
          </p:txBody>
        </p:sp>
        <p:sp>
          <p:nvSpPr>
            <p:cNvPr id="23" name="Freeform 22">
              <a:extLst>
                <a:ext uri="{FF2B5EF4-FFF2-40B4-BE49-F238E27FC236}">
                  <a16:creationId xmlns:a16="http://schemas.microsoft.com/office/drawing/2014/main" id="{B8C3810C-67DA-B035-EABA-6C627AE2FEF3}"/>
                </a:ext>
              </a:extLst>
            </p:cNvPr>
            <p:cNvSpPr/>
            <p:nvPr userDrawn="1"/>
          </p:nvSpPr>
          <p:spPr>
            <a:xfrm>
              <a:off x="6987236" y="6288473"/>
              <a:ext cx="228206" cy="28279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672349C9-D692-FC2F-FC6B-731039E700DD}"/>
                </a:ext>
              </a:extLst>
            </p:cNvPr>
            <p:cNvSpPr/>
            <p:nvPr userDrawn="1"/>
          </p:nvSpPr>
          <p:spPr>
            <a:xfrm>
              <a:off x="8220377" y="6282849"/>
              <a:ext cx="295823" cy="295822"/>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12572D5D-38C2-CEEB-2381-88E3EDD53AB3}"/>
                </a:ext>
              </a:extLst>
            </p:cNvPr>
            <p:cNvSpPr/>
            <p:nvPr userDrawn="1"/>
          </p:nvSpPr>
          <p:spPr>
            <a:xfrm>
              <a:off x="8876830" y="6303979"/>
              <a:ext cx="271874" cy="253562"/>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chemeClr val="bg1"/>
              </a:solidFill>
              <a:prstDash val="solid"/>
              <a:round/>
            </a:ln>
          </p:spPr>
          <p:txBody>
            <a:bodyPr rtlCol="0" anchor="ctr"/>
            <a:lstStyle/>
            <a:p>
              <a:endParaRPr lang="en-US" dirty="0"/>
            </a:p>
          </p:txBody>
        </p:sp>
        <p:sp>
          <p:nvSpPr>
            <p:cNvPr id="26" name="Graphic 5">
              <a:extLst>
                <a:ext uri="{FF2B5EF4-FFF2-40B4-BE49-F238E27FC236}">
                  <a16:creationId xmlns:a16="http://schemas.microsoft.com/office/drawing/2014/main" id="{019F91A4-459F-2647-9F14-E127FDA6997D}"/>
                </a:ext>
              </a:extLst>
            </p:cNvPr>
            <p:cNvSpPr/>
            <p:nvPr userDrawn="1"/>
          </p:nvSpPr>
          <p:spPr>
            <a:xfrm>
              <a:off x="9576803" y="6297469"/>
              <a:ext cx="195761" cy="279517"/>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chemeClr val="bg1"/>
              </a:solidFill>
              <a:prstDash val="solid"/>
              <a:round/>
            </a:ln>
          </p:spPr>
          <p:txBody>
            <a:bodyPr rtlCol="0" anchor="ctr"/>
            <a:lstStyle/>
            <a:p>
              <a:endParaRPr lang="en-AE"/>
            </a:p>
          </p:txBody>
        </p:sp>
        <p:sp>
          <p:nvSpPr>
            <p:cNvPr id="27" name="Graphic 11">
              <a:extLst>
                <a:ext uri="{FF2B5EF4-FFF2-40B4-BE49-F238E27FC236}">
                  <a16:creationId xmlns:a16="http://schemas.microsoft.com/office/drawing/2014/main" id="{9B9F6EE6-B53E-75AA-0A53-E221E5508656}"/>
                </a:ext>
              </a:extLst>
            </p:cNvPr>
            <p:cNvSpPr/>
            <p:nvPr userDrawn="1"/>
          </p:nvSpPr>
          <p:spPr>
            <a:xfrm>
              <a:off x="5672907" y="6294922"/>
              <a:ext cx="273472" cy="279422"/>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chemeClr val="bg1"/>
              </a:solidFill>
              <a:prstDash val="solid"/>
              <a:round/>
            </a:ln>
          </p:spPr>
          <p:txBody>
            <a:bodyPr rtlCol="0" anchor="ctr"/>
            <a:lstStyle/>
            <a:p>
              <a:endParaRPr lang="en-AE"/>
            </a:p>
          </p:txBody>
        </p:sp>
        <p:sp>
          <p:nvSpPr>
            <p:cNvPr id="28" name="Graphic 37">
              <a:extLst>
                <a:ext uri="{FF2B5EF4-FFF2-40B4-BE49-F238E27FC236}">
                  <a16:creationId xmlns:a16="http://schemas.microsoft.com/office/drawing/2014/main" id="{05F64846-3525-47FD-DB62-FCFFF11B894A}"/>
                </a:ext>
              </a:extLst>
            </p:cNvPr>
            <p:cNvSpPr/>
            <p:nvPr/>
          </p:nvSpPr>
          <p:spPr>
            <a:xfrm>
              <a:off x="10219972" y="6284127"/>
              <a:ext cx="165245" cy="301011"/>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chemeClr val="bg1"/>
              </a:solidFill>
              <a:prstDash val="solid"/>
              <a:round/>
            </a:ln>
          </p:spPr>
          <p:txBody>
            <a:bodyPr rtlCol="0" anchor="ctr"/>
            <a:lstStyle/>
            <a:p>
              <a:endParaRPr lang="en-AE"/>
            </a:p>
          </p:txBody>
        </p:sp>
        <p:sp>
          <p:nvSpPr>
            <p:cNvPr id="29" name="Graphic 42">
              <a:extLst>
                <a:ext uri="{FF2B5EF4-FFF2-40B4-BE49-F238E27FC236}">
                  <a16:creationId xmlns:a16="http://schemas.microsoft.com/office/drawing/2014/main" id="{BEC1B233-FA10-F4B7-1DBD-BE82FE618024}"/>
                </a:ext>
              </a:extLst>
            </p:cNvPr>
            <p:cNvSpPr/>
            <p:nvPr/>
          </p:nvSpPr>
          <p:spPr>
            <a:xfrm>
              <a:off x="10801028" y="6303790"/>
              <a:ext cx="276185" cy="253127"/>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chemeClr val="bg1"/>
              </a:solidFill>
              <a:prstDash val="solid"/>
              <a:round/>
            </a:ln>
          </p:spPr>
          <p:txBody>
            <a:bodyPr rtlCol="0" anchor="ctr"/>
            <a:lstStyle/>
            <a:p>
              <a:endParaRPr lang="en-AE"/>
            </a:p>
          </p:txBody>
        </p:sp>
        <p:sp>
          <p:nvSpPr>
            <p:cNvPr id="30" name="Freeform 29">
              <a:extLst>
                <a:ext uri="{FF2B5EF4-FFF2-40B4-BE49-F238E27FC236}">
                  <a16:creationId xmlns:a16="http://schemas.microsoft.com/office/drawing/2014/main" id="{F405690A-EF60-264B-61CB-F649790DE210}"/>
                </a:ext>
              </a:extLst>
            </p:cNvPr>
            <p:cNvSpPr>
              <a:spLocks/>
            </p:cNvSpPr>
            <p:nvPr userDrawn="1"/>
          </p:nvSpPr>
          <p:spPr>
            <a:xfrm>
              <a:off x="361026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1" name="Freeform 30">
              <a:extLst>
                <a:ext uri="{FF2B5EF4-FFF2-40B4-BE49-F238E27FC236}">
                  <a16:creationId xmlns:a16="http://schemas.microsoft.com/office/drawing/2014/main" id="{F3544C70-063E-6064-55F1-B29D57BB398A}"/>
                </a:ext>
              </a:extLst>
            </p:cNvPr>
            <p:cNvSpPr>
              <a:spLocks/>
            </p:cNvSpPr>
            <p:nvPr userDrawn="1"/>
          </p:nvSpPr>
          <p:spPr>
            <a:xfrm>
              <a:off x="2965784"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2" name="Freeform 31">
              <a:extLst>
                <a:ext uri="{FF2B5EF4-FFF2-40B4-BE49-F238E27FC236}">
                  <a16:creationId xmlns:a16="http://schemas.microsoft.com/office/drawing/2014/main" id="{218E9A86-7AFD-32E0-6EB2-7C79D680E26A}"/>
                </a:ext>
              </a:extLst>
            </p:cNvPr>
            <p:cNvSpPr>
              <a:spLocks/>
            </p:cNvSpPr>
            <p:nvPr userDrawn="1"/>
          </p:nvSpPr>
          <p:spPr>
            <a:xfrm>
              <a:off x="2321305"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3" name="Freeform 32">
              <a:extLst>
                <a:ext uri="{FF2B5EF4-FFF2-40B4-BE49-F238E27FC236}">
                  <a16:creationId xmlns:a16="http://schemas.microsoft.com/office/drawing/2014/main" id="{BB531392-0920-D9BB-84E6-76E4410CB10C}"/>
                </a:ext>
              </a:extLst>
            </p:cNvPr>
            <p:cNvSpPr>
              <a:spLocks/>
            </p:cNvSpPr>
            <p:nvPr userDrawn="1"/>
          </p:nvSpPr>
          <p:spPr>
            <a:xfrm>
              <a:off x="167682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4" name="Freeform 33">
              <a:extLst>
                <a:ext uri="{FF2B5EF4-FFF2-40B4-BE49-F238E27FC236}">
                  <a16:creationId xmlns:a16="http://schemas.microsoft.com/office/drawing/2014/main" id="{0305BA26-CB30-CA63-BE1F-D5000A8C22BB}"/>
                </a:ext>
              </a:extLst>
            </p:cNvPr>
            <p:cNvSpPr>
              <a:spLocks/>
            </p:cNvSpPr>
            <p:nvPr userDrawn="1"/>
          </p:nvSpPr>
          <p:spPr>
            <a:xfrm>
              <a:off x="1032346"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a:p>
          </p:txBody>
        </p:sp>
        <p:sp>
          <p:nvSpPr>
            <p:cNvPr id="35" name="Freeform 34">
              <a:extLst>
                <a:ext uri="{FF2B5EF4-FFF2-40B4-BE49-F238E27FC236}">
                  <a16:creationId xmlns:a16="http://schemas.microsoft.com/office/drawing/2014/main" id="{6C468B2F-DF93-F74D-7BB5-79A4D0FB6547}"/>
                </a:ext>
              </a:extLst>
            </p:cNvPr>
            <p:cNvSpPr>
              <a:spLocks/>
            </p:cNvSpPr>
            <p:nvPr userDrawn="1"/>
          </p:nvSpPr>
          <p:spPr>
            <a:xfrm>
              <a:off x="387867" y="6176988"/>
              <a:ext cx="535625" cy="5285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871A5D"/>
            </a:solidFill>
            <a:ln w="6345" cap="flat">
              <a:noFill/>
              <a:prstDash val="solid"/>
              <a:miter/>
            </a:ln>
          </p:spPr>
          <p:txBody>
            <a:bodyPr rtlCol="0" anchor="ctr"/>
            <a:lstStyle/>
            <a:p>
              <a:endParaRPr lang="en-AE" dirty="0"/>
            </a:p>
          </p:txBody>
        </p:sp>
        <p:pic>
          <p:nvPicPr>
            <p:cNvPr id="36" name="Graphic 35">
              <a:extLst>
                <a:ext uri="{FF2B5EF4-FFF2-40B4-BE49-F238E27FC236}">
                  <a16:creationId xmlns:a16="http://schemas.microsoft.com/office/drawing/2014/main" id="{BF06F2DF-A046-C1E1-F352-2C5B4B3529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455" y="6232655"/>
              <a:ext cx="394431" cy="394429"/>
            </a:xfrm>
            <a:prstGeom prst="rect">
              <a:avLst/>
            </a:prstGeom>
          </p:spPr>
        </p:pic>
        <p:pic>
          <p:nvPicPr>
            <p:cNvPr id="37" name="Graphic 36">
              <a:extLst>
                <a:ext uri="{FF2B5EF4-FFF2-40B4-BE49-F238E27FC236}">
                  <a16:creationId xmlns:a16="http://schemas.microsoft.com/office/drawing/2014/main" id="{4E645E61-5B6C-170E-96FE-2F3DAD65D35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6467" y="6232655"/>
              <a:ext cx="394431" cy="394429"/>
            </a:xfrm>
            <a:prstGeom prst="rect">
              <a:avLst/>
            </a:prstGeom>
          </p:spPr>
        </p:pic>
        <p:pic>
          <p:nvPicPr>
            <p:cNvPr id="38" name="Graphic 37">
              <a:extLst>
                <a:ext uri="{FF2B5EF4-FFF2-40B4-BE49-F238E27FC236}">
                  <a16:creationId xmlns:a16="http://schemas.microsoft.com/office/drawing/2014/main" id="{454ECBB4-FBF9-AD29-4E31-6C7E2094149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737128" y="6232655"/>
              <a:ext cx="394431" cy="394429"/>
            </a:xfrm>
            <a:prstGeom prst="rect">
              <a:avLst/>
            </a:prstGeom>
          </p:spPr>
        </p:pic>
        <p:pic>
          <p:nvPicPr>
            <p:cNvPr id="39" name="Graphic 38">
              <a:extLst>
                <a:ext uri="{FF2B5EF4-FFF2-40B4-BE49-F238E27FC236}">
                  <a16:creationId xmlns:a16="http://schemas.microsoft.com/office/drawing/2014/main" id="{49944FF3-7895-7FE8-2D6B-CDFF00223F9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399819" y="6232655"/>
              <a:ext cx="394431" cy="394429"/>
            </a:xfrm>
            <a:prstGeom prst="rect">
              <a:avLst/>
            </a:prstGeom>
          </p:spPr>
        </p:pic>
        <p:pic>
          <p:nvPicPr>
            <p:cNvPr id="40" name="Graphic 39">
              <a:extLst>
                <a:ext uri="{FF2B5EF4-FFF2-40B4-BE49-F238E27FC236}">
                  <a16:creationId xmlns:a16="http://schemas.microsoft.com/office/drawing/2014/main" id="{6BDA5817-3BC3-C510-F96F-5CC06C9A1A0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044310" y="6232655"/>
              <a:ext cx="394431" cy="394429"/>
            </a:xfrm>
            <a:prstGeom prst="rect">
              <a:avLst/>
            </a:prstGeom>
          </p:spPr>
        </p:pic>
        <p:pic>
          <p:nvPicPr>
            <p:cNvPr id="41" name="Graphic 40">
              <a:extLst>
                <a:ext uri="{FF2B5EF4-FFF2-40B4-BE49-F238E27FC236}">
                  <a16:creationId xmlns:a16="http://schemas.microsoft.com/office/drawing/2014/main" id="{1BFBAE4B-F81E-5F0C-29F7-4097ADE6CEB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677231" y="6232655"/>
              <a:ext cx="394431" cy="394429"/>
            </a:xfrm>
            <a:prstGeom prst="rect">
              <a:avLst/>
            </a:prstGeom>
          </p:spPr>
        </p:pic>
        <p:pic>
          <p:nvPicPr>
            <p:cNvPr id="42" name="Graphic 41">
              <a:extLst>
                <a:ext uri="{FF2B5EF4-FFF2-40B4-BE49-F238E27FC236}">
                  <a16:creationId xmlns:a16="http://schemas.microsoft.com/office/drawing/2014/main" id="{99831915-5FA7-8257-C96D-A8514B4090D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495211" y="6193175"/>
              <a:ext cx="473389" cy="473387"/>
            </a:xfrm>
            <a:prstGeom prst="rect">
              <a:avLst/>
            </a:prstGeom>
          </p:spPr>
        </p:pic>
        <p:sp>
          <p:nvSpPr>
            <p:cNvPr id="6" name="Freeform 5">
              <a:extLst>
                <a:ext uri="{FF2B5EF4-FFF2-40B4-BE49-F238E27FC236}">
                  <a16:creationId xmlns:a16="http://schemas.microsoft.com/office/drawing/2014/main" id="{3D6D4F43-7EFF-C613-6267-AD950D6BA64A}"/>
                </a:ext>
              </a:extLst>
            </p:cNvPr>
            <p:cNvSpPr>
              <a:spLocks/>
            </p:cNvSpPr>
            <p:nvPr userDrawn="1"/>
          </p:nvSpPr>
          <p:spPr>
            <a:xfrm>
              <a:off x="11284668" y="6174219"/>
              <a:ext cx="535625" cy="511375"/>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rgbClr val="0D4E79"/>
            </a:solidFill>
            <a:ln w="15875" cap="flat">
              <a:noFill/>
              <a:prstDash val="solid"/>
              <a:miter/>
            </a:ln>
          </p:spPr>
          <p:txBody>
            <a:bodyPr rtlCol="0" anchor="ctr"/>
            <a:lstStyle/>
            <a:p>
              <a:endParaRPr lang="en-AE"/>
            </a:p>
          </p:txBody>
        </p:sp>
        <p:pic>
          <p:nvPicPr>
            <p:cNvPr id="45" name="Graphic 44">
              <a:extLst>
                <a:ext uri="{FF2B5EF4-FFF2-40B4-BE49-F238E27FC236}">
                  <a16:creationId xmlns:a16="http://schemas.microsoft.com/office/drawing/2014/main" id="{AAC07554-D1C9-EE37-7B94-99ED1DDD125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1425464" y="6282849"/>
              <a:ext cx="281805" cy="246580"/>
            </a:xfrm>
            <a:prstGeom prst="rect">
              <a:avLst/>
            </a:prstGeom>
          </p:spPr>
        </p:pic>
      </p:grpSp>
    </p:spTree>
    <p:extLst>
      <p:ext uri="{BB962C8B-B14F-4D97-AF65-F5344CB8AC3E}">
        <p14:creationId xmlns:p14="http://schemas.microsoft.com/office/powerpoint/2010/main" val="3246672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Exit Ticket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45643662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Emp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6715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ounded Rectangle 3">
            <a:extLst>
              <a:ext uri="{FF2B5EF4-FFF2-40B4-BE49-F238E27FC236}">
                <a16:creationId xmlns:a16="http://schemas.microsoft.com/office/drawing/2014/main" id="{D8F61DC5-935E-047D-EFA4-67FBE5EAB319}"/>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7" name="Text Placeholder 6">
            <a:extLst>
              <a:ext uri="{FF2B5EF4-FFF2-40B4-BE49-F238E27FC236}">
                <a16:creationId xmlns:a16="http://schemas.microsoft.com/office/drawing/2014/main" id="{620503C3-2C9E-381E-D298-53FBDF1C0D85}"/>
              </a:ext>
            </a:extLst>
          </p:cNvPr>
          <p:cNvSpPr>
            <a:spLocks noGrp="1"/>
          </p:cNvSpPr>
          <p:nvPr>
            <p:ph type="body" sz="quarter" idx="10"/>
          </p:nvPr>
        </p:nvSpPr>
        <p:spPr>
          <a:xfrm>
            <a:off x="552450" y="195979"/>
            <a:ext cx="5137150" cy="626479"/>
          </a:xfrm>
        </p:spPr>
        <p:txBody>
          <a:bodyPr anchor="ct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2066548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urn &amp; Talk">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Turn &amp; Talk</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09EEF72-1184-991F-629A-C6383ED9FEF7}"/>
              </a:ext>
            </a:extLst>
          </p:cNvPr>
          <p:cNvSpPr/>
          <p:nvPr userDrawn="1"/>
        </p:nvSpPr>
        <p:spPr>
          <a:xfrm>
            <a:off x="648140" y="351526"/>
            <a:ext cx="312610" cy="307055"/>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07503633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how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B721C1BB-7478-4A04-4957-624D1DC89F6F}"/>
              </a:ext>
            </a:extLst>
          </p:cNvPr>
          <p:cNvSpPr/>
          <p:nvPr userDrawn="1"/>
        </p:nvSpPr>
        <p:spPr>
          <a:xfrm>
            <a:off x="648566" y="374914"/>
            <a:ext cx="290660" cy="290659"/>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51495362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how M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Show 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11">
            <a:extLst>
              <a:ext uri="{FF2B5EF4-FFF2-40B4-BE49-F238E27FC236}">
                <a16:creationId xmlns:a16="http://schemas.microsoft.com/office/drawing/2014/main" id="{D4F9D9AC-A5D8-3F38-AEFA-83A85188134F}"/>
              </a:ext>
            </a:extLst>
          </p:cNvPr>
          <p:cNvSpPr>
            <a:spLocks noChangeAspect="1"/>
          </p:cNvSpPr>
          <p:nvPr userDrawn="1"/>
        </p:nvSpPr>
        <p:spPr>
          <a:xfrm>
            <a:off x="635539" y="343251"/>
            <a:ext cx="316714" cy="323605"/>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12700" cap="rnd">
            <a:solidFill>
              <a:srgbClr val="085F61"/>
            </a:solidFill>
            <a:prstDash val="solid"/>
            <a:round/>
          </a:ln>
        </p:spPr>
        <p:txBody>
          <a:bodyPr rtlCol="0" anchor="ctr"/>
          <a:lstStyle/>
          <a:p>
            <a:endParaRPr lang="en-AE"/>
          </a:p>
        </p:txBody>
      </p:sp>
    </p:spTree>
    <p:extLst>
      <p:ext uri="{BB962C8B-B14F-4D97-AF65-F5344CB8AC3E}">
        <p14:creationId xmlns:p14="http://schemas.microsoft.com/office/powerpoint/2010/main" val="187703389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Everbody Write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Everybody Writes</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75891262-4C54-CDA3-22E7-7CDA724923E6}"/>
              </a:ext>
            </a:extLst>
          </p:cNvPr>
          <p:cNvSpPr/>
          <p:nvPr userDrawn="1"/>
        </p:nvSpPr>
        <p:spPr>
          <a:xfrm>
            <a:off x="650190" y="354205"/>
            <a:ext cx="287411" cy="288287"/>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14306676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ld Call">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Cold Call</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reeform 5">
            <a:extLst>
              <a:ext uri="{FF2B5EF4-FFF2-40B4-BE49-F238E27FC236}">
                <a16:creationId xmlns:a16="http://schemas.microsoft.com/office/drawing/2014/main" id="{99FBA69A-D890-94CE-4434-2D80C2DBDF3D}"/>
              </a:ext>
            </a:extLst>
          </p:cNvPr>
          <p:cNvSpPr/>
          <p:nvPr userDrawn="1"/>
        </p:nvSpPr>
        <p:spPr>
          <a:xfrm>
            <a:off x="673160" y="370627"/>
            <a:ext cx="241471" cy="299233"/>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731878467"/>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ight is Righ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Right is Right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solidFill>
              <a:srgbClr val="085F61"/>
            </a:solid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 6">
            <a:extLst>
              <a:ext uri="{FF2B5EF4-FFF2-40B4-BE49-F238E27FC236}">
                <a16:creationId xmlns:a16="http://schemas.microsoft.com/office/drawing/2014/main" id="{190C77C7-1318-39CC-3C82-34674CCB3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4437" y="273643"/>
            <a:ext cx="500906" cy="500905"/>
          </a:xfrm>
          <a:prstGeom prst="rect">
            <a:avLst/>
          </a:prstGeom>
        </p:spPr>
      </p:pic>
    </p:spTree>
    <p:extLst>
      <p:ext uri="{BB962C8B-B14F-4D97-AF65-F5344CB8AC3E}">
        <p14:creationId xmlns:p14="http://schemas.microsoft.com/office/powerpoint/2010/main" val="308595091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tretch I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Stretch It</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86D1B498-F1D2-AFFC-AB85-207F9EDA1581}"/>
              </a:ext>
            </a:extLst>
          </p:cNvPr>
          <p:cNvSpPr>
            <a:spLocks noChangeAspect="1"/>
          </p:cNvSpPr>
          <p:nvPr userDrawn="1"/>
        </p:nvSpPr>
        <p:spPr>
          <a:xfrm>
            <a:off x="621805" y="339823"/>
            <a:ext cx="344181" cy="34418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667969729"/>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o 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Do Now</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reeform 9">
            <a:extLst>
              <a:ext uri="{FF2B5EF4-FFF2-40B4-BE49-F238E27FC236}">
                <a16:creationId xmlns:a16="http://schemas.microsoft.com/office/drawing/2014/main" id="{AE7C7312-5C89-3720-AA14-B338DEB86D3E}"/>
              </a:ext>
            </a:extLst>
          </p:cNvPr>
          <p:cNvSpPr/>
          <p:nvPr userDrawn="1"/>
        </p:nvSpPr>
        <p:spPr>
          <a:xfrm>
            <a:off x="627264" y="306740"/>
            <a:ext cx="334836" cy="383218"/>
          </a:xfrm>
          <a:custGeom>
            <a:avLst/>
            <a:gdLst>
              <a:gd name="connsiteX0" fmla="*/ 206454 w 352996"/>
              <a:gd name="connsiteY0" fmla="*/ 26718 h 404002"/>
              <a:gd name="connsiteX1" fmla="*/ 179737 w 352996"/>
              <a:gd name="connsiteY1" fmla="*/ 53435 h 404002"/>
              <a:gd name="connsiteX2" fmla="*/ 153019 w 352996"/>
              <a:gd name="connsiteY2" fmla="*/ 26718 h 404002"/>
              <a:gd name="connsiteX3" fmla="*/ 179737 w 352996"/>
              <a:gd name="connsiteY3" fmla="*/ 0 h 404002"/>
              <a:gd name="connsiteX4" fmla="*/ 206454 w 352996"/>
              <a:gd name="connsiteY4" fmla="*/ 26718 h 404002"/>
              <a:gd name="connsiteX5" fmla="*/ 197548 w 352996"/>
              <a:gd name="connsiteY5" fmla="*/ 263128 h 404002"/>
              <a:gd name="connsiteX6" fmla="*/ 221837 w 352996"/>
              <a:gd name="connsiteY6" fmla="*/ 263128 h 404002"/>
              <a:gd name="connsiteX7" fmla="*/ 177308 w 352996"/>
              <a:gd name="connsiteY7" fmla="*/ 108490 h 404002"/>
              <a:gd name="connsiteX8" fmla="*/ 130350 w 352996"/>
              <a:gd name="connsiteY8" fmla="*/ 263128 h 404002"/>
              <a:gd name="connsiteX9" fmla="*/ 154638 w 352996"/>
              <a:gd name="connsiteY9" fmla="*/ 263128 h 404002"/>
              <a:gd name="connsiteX10" fmla="*/ 179737 w 352996"/>
              <a:gd name="connsiteY10" fmla="*/ 404003 h 404002"/>
              <a:gd name="connsiteX11" fmla="*/ 197548 w 352996"/>
              <a:gd name="connsiteY11" fmla="*/ 263128 h 404002"/>
              <a:gd name="connsiteX12" fmla="*/ 257461 w 352996"/>
              <a:gd name="connsiteY12" fmla="*/ 385382 h 404002"/>
              <a:gd name="connsiteX13" fmla="*/ 260699 w 352996"/>
              <a:gd name="connsiteY13" fmla="*/ 382953 h 404002"/>
              <a:gd name="connsiteX14" fmla="*/ 263938 w 352996"/>
              <a:gd name="connsiteY14" fmla="*/ 380524 h 404002"/>
              <a:gd name="connsiteX15" fmla="*/ 269605 w 352996"/>
              <a:gd name="connsiteY15" fmla="*/ 375666 h 404002"/>
              <a:gd name="connsiteX16" fmla="*/ 288227 w 352996"/>
              <a:gd name="connsiteY16" fmla="*/ 350568 h 404002"/>
              <a:gd name="connsiteX17" fmla="*/ 298752 w 352996"/>
              <a:gd name="connsiteY17" fmla="*/ 322231 h 404002"/>
              <a:gd name="connsiteX18" fmla="*/ 300371 w 352996"/>
              <a:gd name="connsiteY18" fmla="*/ 293894 h 404002"/>
              <a:gd name="connsiteX19" fmla="*/ 300371 w 352996"/>
              <a:gd name="connsiteY19" fmla="*/ 293894 h 404002"/>
              <a:gd name="connsiteX20" fmla="*/ 300371 w 352996"/>
              <a:gd name="connsiteY20" fmla="*/ 293894 h 404002"/>
              <a:gd name="connsiteX21" fmla="*/ 300371 w 352996"/>
              <a:gd name="connsiteY21" fmla="*/ 293894 h 404002"/>
              <a:gd name="connsiteX22" fmla="*/ 300371 w 352996"/>
              <a:gd name="connsiteY22" fmla="*/ 293894 h 404002"/>
              <a:gd name="connsiteX23" fmla="*/ 300371 w 352996"/>
              <a:gd name="connsiteY23" fmla="*/ 290655 h 404002"/>
              <a:gd name="connsiteX24" fmla="*/ 300371 w 352996"/>
              <a:gd name="connsiteY24" fmla="*/ 286607 h 404002"/>
              <a:gd name="connsiteX25" fmla="*/ 300371 w 352996"/>
              <a:gd name="connsiteY25" fmla="*/ 284988 h 404002"/>
              <a:gd name="connsiteX26" fmla="*/ 300371 w 352996"/>
              <a:gd name="connsiteY26" fmla="*/ 283369 h 404002"/>
              <a:gd name="connsiteX27" fmla="*/ 300371 w 352996"/>
              <a:gd name="connsiteY27" fmla="*/ 280130 h 404002"/>
              <a:gd name="connsiteX28" fmla="*/ 298752 w 352996"/>
              <a:gd name="connsiteY28" fmla="*/ 277701 h 404002"/>
              <a:gd name="connsiteX29" fmla="*/ 298752 w 352996"/>
              <a:gd name="connsiteY29" fmla="*/ 276082 h 404002"/>
              <a:gd name="connsiteX30" fmla="*/ 298752 w 352996"/>
              <a:gd name="connsiteY30" fmla="*/ 274463 h 404002"/>
              <a:gd name="connsiteX31" fmla="*/ 297132 w 352996"/>
              <a:gd name="connsiteY31" fmla="*/ 268796 h 404002"/>
              <a:gd name="connsiteX32" fmla="*/ 286607 w 352996"/>
              <a:gd name="connsiteY32" fmla="*/ 247745 h 404002"/>
              <a:gd name="connsiteX33" fmla="*/ 256651 w 352996"/>
              <a:gd name="connsiteY33" fmla="*/ 261509 h 404002"/>
              <a:gd name="connsiteX34" fmla="*/ 245316 w 352996"/>
              <a:gd name="connsiteY34" fmla="*/ 124682 h 404002"/>
              <a:gd name="connsiteX35" fmla="*/ 352997 w 352996"/>
              <a:gd name="connsiteY35" fmla="*/ 216170 h 404002"/>
              <a:gd name="connsiteX36" fmla="*/ 331946 w 352996"/>
              <a:gd name="connsiteY36" fmla="*/ 225885 h 404002"/>
              <a:gd name="connsiteX37" fmla="*/ 331946 w 352996"/>
              <a:gd name="connsiteY37" fmla="*/ 227505 h 404002"/>
              <a:gd name="connsiteX38" fmla="*/ 335185 w 352996"/>
              <a:gd name="connsiteY38" fmla="*/ 236411 h 404002"/>
              <a:gd name="connsiteX39" fmla="*/ 336804 w 352996"/>
              <a:gd name="connsiteY39" fmla="*/ 241268 h 404002"/>
              <a:gd name="connsiteX40" fmla="*/ 337614 w 352996"/>
              <a:gd name="connsiteY40" fmla="*/ 246126 h 404002"/>
              <a:gd name="connsiteX41" fmla="*/ 339233 w 352996"/>
              <a:gd name="connsiteY41" fmla="*/ 255842 h 404002"/>
              <a:gd name="connsiteX42" fmla="*/ 339233 w 352996"/>
              <a:gd name="connsiteY42" fmla="*/ 265557 h 404002"/>
              <a:gd name="connsiteX43" fmla="*/ 339233 w 352996"/>
              <a:gd name="connsiteY43" fmla="*/ 267986 h 404002"/>
              <a:gd name="connsiteX44" fmla="*/ 339233 w 352996"/>
              <a:gd name="connsiteY44" fmla="*/ 270415 h 404002"/>
              <a:gd name="connsiteX45" fmla="*/ 339233 w 352996"/>
              <a:gd name="connsiteY45" fmla="*/ 275273 h 404002"/>
              <a:gd name="connsiteX46" fmla="*/ 339233 w 352996"/>
              <a:gd name="connsiteY46" fmla="*/ 280130 h 404002"/>
              <a:gd name="connsiteX47" fmla="*/ 339233 w 352996"/>
              <a:gd name="connsiteY47" fmla="*/ 282559 h 404002"/>
              <a:gd name="connsiteX48" fmla="*/ 339233 w 352996"/>
              <a:gd name="connsiteY48" fmla="*/ 284988 h 404002"/>
              <a:gd name="connsiteX49" fmla="*/ 338423 w 352996"/>
              <a:gd name="connsiteY49" fmla="*/ 289036 h 404002"/>
              <a:gd name="connsiteX50" fmla="*/ 338423 w 352996"/>
              <a:gd name="connsiteY50" fmla="*/ 291465 h 404002"/>
              <a:gd name="connsiteX51" fmla="*/ 338423 w 352996"/>
              <a:gd name="connsiteY51" fmla="*/ 292275 h 404002"/>
              <a:gd name="connsiteX52" fmla="*/ 338423 w 352996"/>
              <a:gd name="connsiteY52" fmla="*/ 292275 h 404002"/>
              <a:gd name="connsiteX53" fmla="*/ 338423 w 352996"/>
              <a:gd name="connsiteY53" fmla="*/ 292275 h 404002"/>
              <a:gd name="connsiteX54" fmla="*/ 338423 w 352996"/>
              <a:gd name="connsiteY54" fmla="*/ 293084 h 404002"/>
              <a:gd name="connsiteX55" fmla="*/ 325469 w 352996"/>
              <a:gd name="connsiteY55" fmla="*/ 328708 h 404002"/>
              <a:gd name="connsiteX56" fmla="*/ 304419 w 352996"/>
              <a:gd name="connsiteY56" fmla="*/ 358664 h 404002"/>
              <a:gd name="connsiteX57" fmla="*/ 278511 w 352996"/>
              <a:gd name="connsiteY57" fmla="*/ 380524 h 404002"/>
              <a:gd name="connsiteX58" fmla="*/ 251793 w 352996"/>
              <a:gd name="connsiteY58" fmla="*/ 391049 h 404002"/>
              <a:gd name="connsiteX59" fmla="*/ 255841 w 352996"/>
              <a:gd name="connsiteY59" fmla="*/ 388620 h 404002"/>
              <a:gd name="connsiteX60" fmla="*/ 262318 w 352996"/>
              <a:gd name="connsiteY60" fmla="*/ 384572 h 404002"/>
              <a:gd name="connsiteX61" fmla="*/ 95536 w 352996"/>
              <a:gd name="connsiteY61" fmla="*/ 385382 h 404002"/>
              <a:gd name="connsiteX62" fmla="*/ 92297 w 352996"/>
              <a:gd name="connsiteY62" fmla="*/ 382953 h 404002"/>
              <a:gd name="connsiteX63" fmla="*/ 89059 w 352996"/>
              <a:gd name="connsiteY63" fmla="*/ 380524 h 404002"/>
              <a:gd name="connsiteX64" fmla="*/ 83391 w 352996"/>
              <a:gd name="connsiteY64" fmla="*/ 375666 h 404002"/>
              <a:gd name="connsiteX65" fmla="*/ 64770 w 352996"/>
              <a:gd name="connsiteY65" fmla="*/ 350568 h 404002"/>
              <a:gd name="connsiteX66" fmla="*/ 54245 w 352996"/>
              <a:gd name="connsiteY66" fmla="*/ 322231 h 404002"/>
              <a:gd name="connsiteX67" fmla="*/ 52626 w 352996"/>
              <a:gd name="connsiteY67" fmla="*/ 293894 h 404002"/>
              <a:gd name="connsiteX68" fmla="*/ 52626 w 352996"/>
              <a:gd name="connsiteY68" fmla="*/ 293894 h 404002"/>
              <a:gd name="connsiteX69" fmla="*/ 52626 w 352996"/>
              <a:gd name="connsiteY69" fmla="*/ 293894 h 404002"/>
              <a:gd name="connsiteX70" fmla="*/ 52626 w 352996"/>
              <a:gd name="connsiteY70" fmla="*/ 293894 h 404002"/>
              <a:gd name="connsiteX71" fmla="*/ 52626 w 352996"/>
              <a:gd name="connsiteY71" fmla="*/ 293894 h 404002"/>
              <a:gd name="connsiteX72" fmla="*/ 52626 w 352996"/>
              <a:gd name="connsiteY72" fmla="*/ 290655 h 404002"/>
              <a:gd name="connsiteX73" fmla="*/ 52626 w 352996"/>
              <a:gd name="connsiteY73" fmla="*/ 286607 h 404002"/>
              <a:gd name="connsiteX74" fmla="*/ 52626 w 352996"/>
              <a:gd name="connsiteY74" fmla="*/ 284988 h 404002"/>
              <a:gd name="connsiteX75" fmla="*/ 52626 w 352996"/>
              <a:gd name="connsiteY75" fmla="*/ 283369 h 404002"/>
              <a:gd name="connsiteX76" fmla="*/ 52626 w 352996"/>
              <a:gd name="connsiteY76" fmla="*/ 280130 h 404002"/>
              <a:gd name="connsiteX77" fmla="*/ 54245 w 352996"/>
              <a:gd name="connsiteY77" fmla="*/ 277701 h 404002"/>
              <a:gd name="connsiteX78" fmla="*/ 54245 w 352996"/>
              <a:gd name="connsiteY78" fmla="*/ 276082 h 404002"/>
              <a:gd name="connsiteX79" fmla="*/ 54245 w 352996"/>
              <a:gd name="connsiteY79" fmla="*/ 274463 h 404002"/>
              <a:gd name="connsiteX80" fmla="*/ 55864 w 352996"/>
              <a:gd name="connsiteY80" fmla="*/ 268796 h 404002"/>
              <a:gd name="connsiteX81" fmla="*/ 66389 w 352996"/>
              <a:gd name="connsiteY81" fmla="*/ 247745 h 404002"/>
              <a:gd name="connsiteX82" fmla="*/ 96345 w 352996"/>
              <a:gd name="connsiteY82" fmla="*/ 261509 h 404002"/>
              <a:gd name="connsiteX83" fmla="*/ 107680 w 352996"/>
              <a:gd name="connsiteY83" fmla="*/ 124682 h 404002"/>
              <a:gd name="connsiteX84" fmla="*/ 0 w 352996"/>
              <a:gd name="connsiteY84" fmla="*/ 216170 h 404002"/>
              <a:gd name="connsiteX85" fmla="*/ 21050 w 352996"/>
              <a:gd name="connsiteY85" fmla="*/ 225885 h 404002"/>
              <a:gd name="connsiteX86" fmla="*/ 21050 w 352996"/>
              <a:gd name="connsiteY86" fmla="*/ 227505 h 404002"/>
              <a:gd name="connsiteX87" fmla="*/ 17812 w 352996"/>
              <a:gd name="connsiteY87" fmla="*/ 236411 h 404002"/>
              <a:gd name="connsiteX88" fmla="*/ 16193 w 352996"/>
              <a:gd name="connsiteY88" fmla="*/ 241268 h 404002"/>
              <a:gd name="connsiteX89" fmla="*/ 15383 w 352996"/>
              <a:gd name="connsiteY89" fmla="*/ 246126 h 404002"/>
              <a:gd name="connsiteX90" fmla="*/ 13764 w 352996"/>
              <a:gd name="connsiteY90" fmla="*/ 255842 h 404002"/>
              <a:gd name="connsiteX91" fmla="*/ 13764 w 352996"/>
              <a:gd name="connsiteY91" fmla="*/ 265557 h 404002"/>
              <a:gd name="connsiteX92" fmla="*/ 13764 w 352996"/>
              <a:gd name="connsiteY92" fmla="*/ 267986 h 404002"/>
              <a:gd name="connsiteX93" fmla="*/ 13764 w 352996"/>
              <a:gd name="connsiteY93" fmla="*/ 270415 h 404002"/>
              <a:gd name="connsiteX94" fmla="*/ 13764 w 352996"/>
              <a:gd name="connsiteY94" fmla="*/ 275273 h 404002"/>
              <a:gd name="connsiteX95" fmla="*/ 13764 w 352996"/>
              <a:gd name="connsiteY95" fmla="*/ 280130 h 404002"/>
              <a:gd name="connsiteX96" fmla="*/ 13764 w 352996"/>
              <a:gd name="connsiteY96" fmla="*/ 282559 h 404002"/>
              <a:gd name="connsiteX97" fmla="*/ 13764 w 352996"/>
              <a:gd name="connsiteY97" fmla="*/ 284988 h 404002"/>
              <a:gd name="connsiteX98" fmla="*/ 14573 w 352996"/>
              <a:gd name="connsiteY98" fmla="*/ 289036 h 404002"/>
              <a:gd name="connsiteX99" fmla="*/ 14573 w 352996"/>
              <a:gd name="connsiteY99" fmla="*/ 291465 h 404002"/>
              <a:gd name="connsiteX100" fmla="*/ 14573 w 352996"/>
              <a:gd name="connsiteY100" fmla="*/ 292275 h 404002"/>
              <a:gd name="connsiteX101" fmla="*/ 14573 w 352996"/>
              <a:gd name="connsiteY101" fmla="*/ 292275 h 404002"/>
              <a:gd name="connsiteX102" fmla="*/ 14573 w 352996"/>
              <a:gd name="connsiteY102" fmla="*/ 292275 h 404002"/>
              <a:gd name="connsiteX103" fmla="*/ 14573 w 352996"/>
              <a:gd name="connsiteY103" fmla="*/ 293084 h 404002"/>
              <a:gd name="connsiteX104" fmla="*/ 27527 w 352996"/>
              <a:gd name="connsiteY104" fmla="*/ 328708 h 404002"/>
              <a:gd name="connsiteX105" fmla="*/ 48578 w 352996"/>
              <a:gd name="connsiteY105" fmla="*/ 358664 h 404002"/>
              <a:gd name="connsiteX106" fmla="*/ 74486 w 352996"/>
              <a:gd name="connsiteY106" fmla="*/ 380524 h 404002"/>
              <a:gd name="connsiteX107" fmla="*/ 101203 w 352996"/>
              <a:gd name="connsiteY107" fmla="*/ 391049 h 404002"/>
              <a:gd name="connsiteX108" fmla="*/ 97155 w 352996"/>
              <a:gd name="connsiteY108" fmla="*/ 388620 h 404002"/>
              <a:gd name="connsiteX109" fmla="*/ 90678 w 352996"/>
              <a:gd name="connsiteY109" fmla="*/ 384572 h 40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2996" h="404002">
                <a:moveTo>
                  <a:pt x="206454" y="26718"/>
                </a:moveTo>
                <a:cubicBezTo>
                  <a:pt x="206454" y="41291"/>
                  <a:pt x="194310" y="53435"/>
                  <a:pt x="179737" y="53435"/>
                </a:cubicBezTo>
                <a:cubicBezTo>
                  <a:pt x="165163" y="53435"/>
                  <a:pt x="153019" y="41291"/>
                  <a:pt x="153019" y="26718"/>
                </a:cubicBezTo>
                <a:cubicBezTo>
                  <a:pt x="153019" y="12144"/>
                  <a:pt x="165163" y="0"/>
                  <a:pt x="179737" y="0"/>
                </a:cubicBezTo>
                <a:cubicBezTo>
                  <a:pt x="194310" y="0"/>
                  <a:pt x="206454" y="12144"/>
                  <a:pt x="206454" y="26718"/>
                </a:cubicBezTo>
                <a:close/>
                <a:moveTo>
                  <a:pt x="197548" y="263128"/>
                </a:moveTo>
                <a:lnTo>
                  <a:pt x="221837" y="263128"/>
                </a:lnTo>
                <a:lnTo>
                  <a:pt x="177308" y="108490"/>
                </a:lnTo>
                <a:lnTo>
                  <a:pt x="130350" y="263128"/>
                </a:lnTo>
                <a:lnTo>
                  <a:pt x="154638" y="263128"/>
                </a:lnTo>
                <a:lnTo>
                  <a:pt x="179737" y="404003"/>
                </a:lnTo>
                <a:lnTo>
                  <a:pt x="197548" y="263128"/>
                </a:lnTo>
                <a:close/>
                <a:moveTo>
                  <a:pt x="257461" y="385382"/>
                </a:moveTo>
                <a:lnTo>
                  <a:pt x="260699" y="382953"/>
                </a:lnTo>
                <a:lnTo>
                  <a:pt x="263938" y="380524"/>
                </a:lnTo>
                <a:cubicBezTo>
                  <a:pt x="265557" y="378905"/>
                  <a:pt x="267986" y="377285"/>
                  <a:pt x="269605" y="375666"/>
                </a:cubicBezTo>
                <a:cubicBezTo>
                  <a:pt x="276892" y="368379"/>
                  <a:pt x="283369" y="359473"/>
                  <a:pt x="288227" y="350568"/>
                </a:cubicBezTo>
                <a:cubicBezTo>
                  <a:pt x="293084" y="341662"/>
                  <a:pt x="296323" y="331946"/>
                  <a:pt x="298752" y="322231"/>
                </a:cubicBezTo>
                <a:cubicBezTo>
                  <a:pt x="300371" y="312515"/>
                  <a:pt x="301181" y="303609"/>
                  <a:pt x="300371" y="293894"/>
                </a:cubicBezTo>
                <a:cubicBezTo>
                  <a:pt x="300371" y="295513"/>
                  <a:pt x="300371" y="293894"/>
                  <a:pt x="300371" y="293894"/>
                </a:cubicBezTo>
                <a:lnTo>
                  <a:pt x="300371" y="293894"/>
                </a:lnTo>
                <a:cubicBezTo>
                  <a:pt x="300371" y="293894"/>
                  <a:pt x="300371" y="293894"/>
                  <a:pt x="300371" y="293894"/>
                </a:cubicBezTo>
                <a:lnTo>
                  <a:pt x="300371" y="293894"/>
                </a:lnTo>
                <a:cubicBezTo>
                  <a:pt x="300371" y="293084"/>
                  <a:pt x="300371" y="290655"/>
                  <a:pt x="300371" y="290655"/>
                </a:cubicBezTo>
                <a:lnTo>
                  <a:pt x="300371" y="286607"/>
                </a:lnTo>
                <a:cubicBezTo>
                  <a:pt x="300371" y="286607"/>
                  <a:pt x="300371" y="284988"/>
                  <a:pt x="300371" y="284988"/>
                </a:cubicBezTo>
                <a:cubicBezTo>
                  <a:pt x="300371" y="284988"/>
                  <a:pt x="300371" y="283369"/>
                  <a:pt x="300371" y="283369"/>
                </a:cubicBezTo>
                <a:lnTo>
                  <a:pt x="300371" y="280130"/>
                </a:lnTo>
                <a:cubicBezTo>
                  <a:pt x="300371" y="280130"/>
                  <a:pt x="298752" y="277701"/>
                  <a:pt x="298752" y="277701"/>
                </a:cubicBezTo>
                <a:lnTo>
                  <a:pt x="298752" y="276082"/>
                </a:lnTo>
                <a:cubicBezTo>
                  <a:pt x="298752" y="276082"/>
                  <a:pt x="298752" y="274463"/>
                  <a:pt x="298752" y="274463"/>
                </a:cubicBezTo>
                <a:lnTo>
                  <a:pt x="297132" y="268796"/>
                </a:lnTo>
                <a:cubicBezTo>
                  <a:pt x="293894" y="261509"/>
                  <a:pt x="290655" y="254222"/>
                  <a:pt x="286607" y="247745"/>
                </a:cubicBezTo>
                <a:lnTo>
                  <a:pt x="256651" y="261509"/>
                </a:lnTo>
                <a:lnTo>
                  <a:pt x="245316" y="124682"/>
                </a:lnTo>
                <a:lnTo>
                  <a:pt x="352997" y="216170"/>
                </a:lnTo>
                <a:lnTo>
                  <a:pt x="331946" y="225885"/>
                </a:lnTo>
                <a:lnTo>
                  <a:pt x="331946" y="227505"/>
                </a:lnTo>
                <a:cubicBezTo>
                  <a:pt x="333566" y="230743"/>
                  <a:pt x="334375" y="233172"/>
                  <a:pt x="335185" y="236411"/>
                </a:cubicBezTo>
                <a:lnTo>
                  <a:pt x="336804" y="241268"/>
                </a:lnTo>
                <a:cubicBezTo>
                  <a:pt x="336804" y="242888"/>
                  <a:pt x="336804" y="244507"/>
                  <a:pt x="337614" y="246126"/>
                </a:cubicBezTo>
                <a:cubicBezTo>
                  <a:pt x="337614" y="249365"/>
                  <a:pt x="338423" y="252603"/>
                  <a:pt x="339233" y="255842"/>
                </a:cubicBezTo>
                <a:lnTo>
                  <a:pt x="339233" y="265557"/>
                </a:lnTo>
                <a:cubicBezTo>
                  <a:pt x="339233" y="265557"/>
                  <a:pt x="339233" y="267986"/>
                  <a:pt x="339233" y="267986"/>
                </a:cubicBezTo>
                <a:lnTo>
                  <a:pt x="339233" y="270415"/>
                </a:lnTo>
                <a:cubicBezTo>
                  <a:pt x="339233" y="270415"/>
                  <a:pt x="339233" y="275273"/>
                  <a:pt x="339233" y="275273"/>
                </a:cubicBezTo>
                <a:lnTo>
                  <a:pt x="339233" y="280130"/>
                </a:lnTo>
                <a:cubicBezTo>
                  <a:pt x="339233" y="280940"/>
                  <a:pt x="339233" y="281750"/>
                  <a:pt x="339233" y="282559"/>
                </a:cubicBezTo>
                <a:lnTo>
                  <a:pt x="339233" y="284988"/>
                </a:lnTo>
                <a:cubicBezTo>
                  <a:pt x="339233" y="284988"/>
                  <a:pt x="338423" y="289036"/>
                  <a:pt x="338423" y="289036"/>
                </a:cubicBezTo>
                <a:lnTo>
                  <a:pt x="338423" y="291465"/>
                </a:lnTo>
                <a:cubicBezTo>
                  <a:pt x="338423" y="291465"/>
                  <a:pt x="338423" y="292275"/>
                  <a:pt x="338423" y="292275"/>
                </a:cubicBezTo>
                <a:lnTo>
                  <a:pt x="338423" y="292275"/>
                </a:lnTo>
                <a:cubicBezTo>
                  <a:pt x="338423" y="292275"/>
                  <a:pt x="338423" y="292275"/>
                  <a:pt x="338423" y="292275"/>
                </a:cubicBezTo>
                <a:cubicBezTo>
                  <a:pt x="338423" y="292275"/>
                  <a:pt x="338423" y="292275"/>
                  <a:pt x="338423" y="293084"/>
                </a:cubicBezTo>
                <a:cubicBezTo>
                  <a:pt x="335185" y="305229"/>
                  <a:pt x="331137" y="317373"/>
                  <a:pt x="325469" y="328708"/>
                </a:cubicBezTo>
                <a:cubicBezTo>
                  <a:pt x="318992" y="340043"/>
                  <a:pt x="312515" y="349758"/>
                  <a:pt x="304419" y="358664"/>
                </a:cubicBezTo>
                <a:cubicBezTo>
                  <a:pt x="296323" y="367570"/>
                  <a:pt x="287417" y="374856"/>
                  <a:pt x="278511" y="380524"/>
                </a:cubicBezTo>
                <a:cubicBezTo>
                  <a:pt x="270415" y="385382"/>
                  <a:pt x="260699" y="387810"/>
                  <a:pt x="251793" y="391049"/>
                </a:cubicBezTo>
                <a:cubicBezTo>
                  <a:pt x="253413" y="391049"/>
                  <a:pt x="254222" y="389430"/>
                  <a:pt x="255841" y="388620"/>
                </a:cubicBezTo>
                <a:cubicBezTo>
                  <a:pt x="258270" y="387001"/>
                  <a:pt x="259890" y="385382"/>
                  <a:pt x="262318" y="384572"/>
                </a:cubicBezTo>
                <a:close/>
                <a:moveTo>
                  <a:pt x="95536" y="385382"/>
                </a:moveTo>
                <a:lnTo>
                  <a:pt x="92297" y="382953"/>
                </a:lnTo>
                <a:lnTo>
                  <a:pt x="89059" y="380524"/>
                </a:lnTo>
                <a:cubicBezTo>
                  <a:pt x="87439" y="378905"/>
                  <a:pt x="85011" y="377285"/>
                  <a:pt x="83391" y="375666"/>
                </a:cubicBezTo>
                <a:cubicBezTo>
                  <a:pt x="76105" y="368379"/>
                  <a:pt x="69628" y="359473"/>
                  <a:pt x="64770" y="350568"/>
                </a:cubicBezTo>
                <a:cubicBezTo>
                  <a:pt x="59912" y="341662"/>
                  <a:pt x="56674" y="331946"/>
                  <a:pt x="54245" y="322231"/>
                </a:cubicBezTo>
                <a:cubicBezTo>
                  <a:pt x="52626" y="312515"/>
                  <a:pt x="51816" y="303609"/>
                  <a:pt x="52626" y="293894"/>
                </a:cubicBezTo>
                <a:cubicBezTo>
                  <a:pt x="52626" y="295513"/>
                  <a:pt x="52626" y="293894"/>
                  <a:pt x="52626" y="293894"/>
                </a:cubicBezTo>
                <a:lnTo>
                  <a:pt x="52626" y="293894"/>
                </a:lnTo>
                <a:cubicBezTo>
                  <a:pt x="52626" y="293894"/>
                  <a:pt x="52626" y="293894"/>
                  <a:pt x="52626" y="293894"/>
                </a:cubicBezTo>
                <a:lnTo>
                  <a:pt x="52626" y="293894"/>
                </a:lnTo>
                <a:cubicBezTo>
                  <a:pt x="52626" y="293084"/>
                  <a:pt x="52626" y="290655"/>
                  <a:pt x="52626" y="290655"/>
                </a:cubicBezTo>
                <a:lnTo>
                  <a:pt x="52626" y="286607"/>
                </a:lnTo>
                <a:cubicBezTo>
                  <a:pt x="52626" y="286607"/>
                  <a:pt x="52626" y="284988"/>
                  <a:pt x="52626" y="284988"/>
                </a:cubicBezTo>
                <a:cubicBezTo>
                  <a:pt x="52626" y="284988"/>
                  <a:pt x="52626" y="283369"/>
                  <a:pt x="52626" y="283369"/>
                </a:cubicBezTo>
                <a:lnTo>
                  <a:pt x="52626" y="280130"/>
                </a:lnTo>
                <a:cubicBezTo>
                  <a:pt x="52626" y="280130"/>
                  <a:pt x="54245" y="277701"/>
                  <a:pt x="54245" y="277701"/>
                </a:cubicBezTo>
                <a:lnTo>
                  <a:pt x="54245" y="276082"/>
                </a:lnTo>
                <a:cubicBezTo>
                  <a:pt x="54245" y="276082"/>
                  <a:pt x="54245" y="274463"/>
                  <a:pt x="54245" y="274463"/>
                </a:cubicBezTo>
                <a:lnTo>
                  <a:pt x="55864" y="268796"/>
                </a:lnTo>
                <a:cubicBezTo>
                  <a:pt x="59103" y="261509"/>
                  <a:pt x="62341" y="254222"/>
                  <a:pt x="66389" y="247745"/>
                </a:cubicBezTo>
                <a:lnTo>
                  <a:pt x="96345" y="261509"/>
                </a:lnTo>
                <a:lnTo>
                  <a:pt x="107680" y="124682"/>
                </a:lnTo>
                <a:lnTo>
                  <a:pt x="0" y="216170"/>
                </a:lnTo>
                <a:lnTo>
                  <a:pt x="21050" y="225885"/>
                </a:lnTo>
                <a:lnTo>
                  <a:pt x="21050" y="227505"/>
                </a:lnTo>
                <a:cubicBezTo>
                  <a:pt x="19431" y="230743"/>
                  <a:pt x="18621" y="233172"/>
                  <a:pt x="17812" y="236411"/>
                </a:cubicBezTo>
                <a:lnTo>
                  <a:pt x="16193" y="241268"/>
                </a:lnTo>
                <a:cubicBezTo>
                  <a:pt x="16193" y="242888"/>
                  <a:pt x="16193" y="244507"/>
                  <a:pt x="15383" y="246126"/>
                </a:cubicBezTo>
                <a:cubicBezTo>
                  <a:pt x="15383" y="249365"/>
                  <a:pt x="14573" y="252603"/>
                  <a:pt x="13764" y="255842"/>
                </a:cubicBezTo>
                <a:lnTo>
                  <a:pt x="13764" y="265557"/>
                </a:lnTo>
                <a:cubicBezTo>
                  <a:pt x="13764" y="265557"/>
                  <a:pt x="13764" y="267986"/>
                  <a:pt x="13764" y="267986"/>
                </a:cubicBezTo>
                <a:lnTo>
                  <a:pt x="13764" y="270415"/>
                </a:lnTo>
                <a:cubicBezTo>
                  <a:pt x="13764" y="270415"/>
                  <a:pt x="13764" y="275273"/>
                  <a:pt x="13764" y="275273"/>
                </a:cubicBezTo>
                <a:lnTo>
                  <a:pt x="13764" y="280130"/>
                </a:lnTo>
                <a:cubicBezTo>
                  <a:pt x="13764" y="280940"/>
                  <a:pt x="13764" y="281750"/>
                  <a:pt x="13764" y="282559"/>
                </a:cubicBezTo>
                <a:lnTo>
                  <a:pt x="13764" y="284988"/>
                </a:lnTo>
                <a:cubicBezTo>
                  <a:pt x="13764" y="284988"/>
                  <a:pt x="14573" y="289036"/>
                  <a:pt x="14573" y="289036"/>
                </a:cubicBezTo>
                <a:lnTo>
                  <a:pt x="14573" y="291465"/>
                </a:lnTo>
                <a:cubicBezTo>
                  <a:pt x="14573" y="291465"/>
                  <a:pt x="14573" y="292275"/>
                  <a:pt x="14573" y="292275"/>
                </a:cubicBezTo>
                <a:lnTo>
                  <a:pt x="14573" y="292275"/>
                </a:lnTo>
                <a:cubicBezTo>
                  <a:pt x="14573" y="292275"/>
                  <a:pt x="14573" y="292275"/>
                  <a:pt x="14573" y="292275"/>
                </a:cubicBezTo>
                <a:cubicBezTo>
                  <a:pt x="14573" y="292275"/>
                  <a:pt x="14573" y="292275"/>
                  <a:pt x="14573" y="293084"/>
                </a:cubicBezTo>
                <a:cubicBezTo>
                  <a:pt x="17812" y="305229"/>
                  <a:pt x="21860" y="317373"/>
                  <a:pt x="27527" y="328708"/>
                </a:cubicBezTo>
                <a:cubicBezTo>
                  <a:pt x="34004" y="340043"/>
                  <a:pt x="40481" y="349758"/>
                  <a:pt x="48578" y="358664"/>
                </a:cubicBezTo>
                <a:cubicBezTo>
                  <a:pt x="56674" y="367570"/>
                  <a:pt x="65580" y="374856"/>
                  <a:pt x="74486" y="380524"/>
                </a:cubicBezTo>
                <a:cubicBezTo>
                  <a:pt x="82582" y="385382"/>
                  <a:pt x="92297" y="387810"/>
                  <a:pt x="101203" y="391049"/>
                </a:cubicBezTo>
                <a:cubicBezTo>
                  <a:pt x="99584" y="391049"/>
                  <a:pt x="98774" y="389430"/>
                  <a:pt x="97155" y="388620"/>
                </a:cubicBezTo>
                <a:cubicBezTo>
                  <a:pt x="94726" y="387001"/>
                  <a:pt x="93107" y="385382"/>
                  <a:pt x="90678" y="384572"/>
                </a:cubicBezTo>
                <a:close/>
              </a:path>
            </a:pathLst>
          </a:custGeom>
          <a:noFill/>
          <a:ln w="12700" cap="rnd">
            <a:solidFill>
              <a:srgbClr val="6A1348"/>
            </a:solidFill>
            <a:prstDash val="solid"/>
            <a:round/>
          </a:ln>
        </p:spPr>
        <p:txBody>
          <a:bodyPr rtlCol="0" anchor="ctr"/>
          <a:lstStyle/>
          <a:p>
            <a:endParaRPr lang="en-US" dirty="0"/>
          </a:p>
        </p:txBody>
      </p:sp>
    </p:spTree>
    <p:extLst>
      <p:ext uri="{BB962C8B-B14F-4D97-AF65-F5344CB8AC3E}">
        <p14:creationId xmlns:p14="http://schemas.microsoft.com/office/powerpoint/2010/main" val="156258630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abits of Discuss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93615" y="206771"/>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Habits of Discussion</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reeform 7">
            <a:extLst>
              <a:ext uri="{FF2B5EF4-FFF2-40B4-BE49-F238E27FC236}">
                <a16:creationId xmlns:a16="http://schemas.microsoft.com/office/drawing/2014/main" id="{7FB3A57E-C5A2-EA55-B604-64DA5073CA1B}"/>
              </a:ext>
            </a:extLst>
          </p:cNvPr>
          <p:cNvSpPr/>
          <p:nvPr userDrawn="1"/>
        </p:nvSpPr>
        <p:spPr>
          <a:xfrm>
            <a:off x="650057" y="370903"/>
            <a:ext cx="287678" cy="268301"/>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12700" cap="rnd">
            <a:solidFill>
              <a:srgbClr val="085F61"/>
            </a:solidFill>
            <a:prstDash val="solid"/>
            <a:round/>
          </a:ln>
        </p:spPr>
        <p:txBody>
          <a:bodyPr rtlCol="0" anchor="ctr"/>
          <a:lstStyle/>
          <a:p>
            <a:endParaRPr lang="en-US" dirty="0"/>
          </a:p>
        </p:txBody>
      </p:sp>
    </p:spTree>
    <p:extLst>
      <p:ext uri="{BB962C8B-B14F-4D97-AF65-F5344CB8AC3E}">
        <p14:creationId xmlns:p14="http://schemas.microsoft.com/office/powerpoint/2010/main" val="259780395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What to Do ">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What To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Graphic 5">
            <a:extLst>
              <a:ext uri="{FF2B5EF4-FFF2-40B4-BE49-F238E27FC236}">
                <a16:creationId xmlns:a16="http://schemas.microsoft.com/office/drawing/2014/main" id="{46F568D9-75EB-793F-72D6-EBE116CF449D}"/>
              </a:ext>
            </a:extLst>
          </p:cNvPr>
          <p:cNvSpPr>
            <a:spLocks noChangeAspect="1"/>
          </p:cNvSpPr>
          <p:nvPr userDrawn="1"/>
        </p:nvSpPr>
        <p:spPr>
          <a:xfrm>
            <a:off x="683057" y="353651"/>
            <a:ext cx="221677" cy="316523"/>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26265875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Whole Class Rese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Whole Class Reset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37">
            <a:extLst>
              <a:ext uri="{FF2B5EF4-FFF2-40B4-BE49-F238E27FC236}">
                <a16:creationId xmlns:a16="http://schemas.microsoft.com/office/drawing/2014/main" id="{28848A1C-EF1C-9D8C-4E57-7CBDB8E411AA}"/>
              </a:ext>
            </a:extLst>
          </p:cNvPr>
          <p:cNvSpPr>
            <a:spLocks/>
          </p:cNvSpPr>
          <p:nvPr userDrawn="1"/>
        </p:nvSpPr>
        <p:spPr>
          <a:xfrm>
            <a:off x="697737" y="351884"/>
            <a:ext cx="192317" cy="350327"/>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12700" cap="rnd">
            <a:solidFill>
              <a:srgbClr val="0E4D79"/>
            </a:solidFill>
            <a:prstDash val="solid"/>
            <a:round/>
          </a:ln>
        </p:spPr>
        <p:txBody>
          <a:bodyPr rtlCol="0" anchor="ctr"/>
          <a:lstStyle/>
          <a:p>
            <a:endParaRPr lang="en-AE"/>
          </a:p>
        </p:txBody>
      </p:sp>
    </p:spTree>
    <p:extLst>
      <p:ext uri="{BB962C8B-B14F-4D97-AF65-F5344CB8AC3E}">
        <p14:creationId xmlns:p14="http://schemas.microsoft.com/office/powerpoint/2010/main" val="375347762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eacher Radar">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Teacher Radar</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Graphic 42">
            <a:extLst>
              <a:ext uri="{FF2B5EF4-FFF2-40B4-BE49-F238E27FC236}">
                <a16:creationId xmlns:a16="http://schemas.microsoft.com/office/drawing/2014/main" id="{239CFEE8-3E26-AC4D-C5B8-FC8287D0A978}"/>
              </a:ext>
            </a:extLst>
          </p:cNvPr>
          <p:cNvSpPr>
            <a:spLocks noChangeAspect="1"/>
          </p:cNvSpPr>
          <p:nvPr userDrawn="1"/>
        </p:nvSpPr>
        <p:spPr>
          <a:xfrm>
            <a:off x="645350" y="377328"/>
            <a:ext cx="324382" cy="30730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12700" cap="rnd">
            <a:solidFill>
              <a:srgbClr val="0E4D79"/>
            </a:solidFill>
            <a:prstDash val="solid"/>
            <a:round/>
          </a:ln>
        </p:spPr>
        <p:txBody>
          <a:bodyPr rtlCol="0" anchor="ctr"/>
          <a:lstStyle/>
          <a:p>
            <a:endParaRPr lang="en-AE" dirty="0"/>
          </a:p>
        </p:txBody>
      </p:sp>
    </p:spTree>
    <p:extLst>
      <p:ext uri="{BB962C8B-B14F-4D97-AF65-F5344CB8AC3E}">
        <p14:creationId xmlns:p14="http://schemas.microsoft.com/office/powerpoint/2010/main" val="173228963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ecure Student attention">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09" y="195979"/>
            <a:ext cx="6216720"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5741009"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Secure Student Attention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AD0DFEB2-F10F-5FAC-835C-C920334DE0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0514" y="339040"/>
            <a:ext cx="344635" cy="301556"/>
          </a:xfrm>
          <a:prstGeom prst="rect">
            <a:avLst/>
          </a:prstGeom>
        </p:spPr>
      </p:pic>
    </p:spTree>
    <p:extLst>
      <p:ext uri="{BB962C8B-B14F-4D97-AF65-F5344CB8AC3E}">
        <p14:creationId xmlns:p14="http://schemas.microsoft.com/office/powerpoint/2010/main" val="330322529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9C93B-D5C4-6A4B-BAD6-EA2B76A2F35B}"/>
              </a:ext>
            </a:extLst>
          </p:cNvPr>
          <p:cNvSpPr>
            <a:spLocks noGrp="1"/>
          </p:cNvSpPr>
          <p:nvPr>
            <p:ph type="ctrTitle"/>
          </p:nvPr>
        </p:nvSpPr>
        <p:spPr>
          <a:xfrm>
            <a:off x="1524000" y="1122363"/>
            <a:ext cx="9144000" cy="2387600"/>
          </a:xfrm>
        </p:spPr>
        <p:txBody>
          <a:bodyPr anchor="b"/>
          <a:lstStyle>
            <a:lvl1pPr algn="ctr">
              <a:defRPr sz="6000">
                <a:solidFill>
                  <a:srgbClr val="1A2C5E"/>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B1779D5-36C1-6543-B47C-38687B9EDD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a:extLst>
              <a:ext uri="{FF2B5EF4-FFF2-40B4-BE49-F238E27FC236}">
                <a16:creationId xmlns:a16="http://schemas.microsoft.com/office/drawing/2014/main" id="{357E3570-16AB-84E1-2794-2E2C2B9BA5DA}"/>
              </a:ext>
            </a:extLst>
          </p:cNvPr>
          <p:cNvPicPr>
            <a:picLocks noChangeAspect="1"/>
          </p:cNvPicPr>
          <p:nvPr/>
        </p:nvPicPr>
        <p:blipFill>
          <a:blip r:embed="rId2"/>
          <a:stretch>
            <a:fillRect/>
          </a:stretch>
        </p:blipFill>
        <p:spPr>
          <a:xfrm>
            <a:off x="280780" y="6153662"/>
            <a:ext cx="2631469" cy="567572"/>
          </a:xfrm>
          <a:prstGeom prst="rect">
            <a:avLst/>
          </a:prstGeom>
        </p:spPr>
      </p:pic>
      <p:pic>
        <p:nvPicPr>
          <p:cNvPr id="4" name="Picture 3" descr="A number with a black background&#10;&#10;AI-generated content may be incorrect.">
            <a:extLst>
              <a:ext uri="{FF2B5EF4-FFF2-40B4-BE49-F238E27FC236}">
                <a16:creationId xmlns:a16="http://schemas.microsoft.com/office/drawing/2014/main" id="{D75941C7-CFAC-370C-7139-67115A8C194E}"/>
              </a:ext>
            </a:extLst>
          </p:cNvPr>
          <p:cNvPicPr>
            <a:picLocks noChangeAspect="1"/>
          </p:cNvPicPr>
          <p:nvPr/>
        </p:nvPicPr>
        <p:blipFill>
          <a:blip r:embed="rId3"/>
          <a:stretch>
            <a:fillRect/>
          </a:stretch>
        </p:blipFill>
        <p:spPr>
          <a:xfrm>
            <a:off x="10999694" y="6085271"/>
            <a:ext cx="916738" cy="677393"/>
          </a:xfrm>
          <a:prstGeom prst="rect">
            <a:avLst/>
          </a:prstGeom>
        </p:spPr>
      </p:pic>
    </p:spTree>
    <p:extLst>
      <p:ext uri="{BB962C8B-B14F-4D97-AF65-F5344CB8AC3E}">
        <p14:creationId xmlns:p14="http://schemas.microsoft.com/office/powerpoint/2010/main" val="344054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utcomes | To Know">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Learning Outcome</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5256215" cy="626479"/>
          </a:xfrm>
          <a:prstGeom prst="rect">
            <a:avLst/>
          </a:prstGeom>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50" y="2026197"/>
            <a:ext cx="5256214"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ounded Rectangle 14">
            <a:extLst>
              <a:ext uri="{FF2B5EF4-FFF2-40B4-BE49-F238E27FC236}">
                <a16:creationId xmlns:a16="http://schemas.microsoft.com/office/drawing/2014/main" id="{E9623B02-E4FD-DD6D-0814-B590A63A868F}"/>
              </a:ext>
            </a:extLst>
          </p:cNvPr>
          <p:cNvSpPr/>
          <p:nvPr userDrawn="1"/>
        </p:nvSpPr>
        <p:spPr>
          <a:xfrm>
            <a:off x="6096000" y="195979"/>
            <a:ext cx="634206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6" name="Title Placeholder 1">
            <a:extLst>
              <a:ext uri="{FF2B5EF4-FFF2-40B4-BE49-F238E27FC236}">
                <a16:creationId xmlns:a16="http://schemas.microsoft.com/office/drawing/2014/main" id="{1BC97AB1-2D62-AB57-0FEA-F81666379030}"/>
              </a:ext>
            </a:extLst>
          </p:cNvPr>
          <p:cNvSpPr txBox="1">
            <a:spLocks/>
          </p:cNvSpPr>
          <p:nvPr userDrawn="1"/>
        </p:nvSpPr>
        <p:spPr>
          <a:xfrm>
            <a:off x="7531556" y="195979"/>
            <a:ext cx="3586173"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r">
              <a:lnSpc>
                <a:spcPct val="120000"/>
              </a:lnSpc>
            </a:pPr>
            <a:r>
              <a:rPr lang="en-GB" sz="3000" dirty="0">
                <a:solidFill>
                  <a:schemeClr val="bg1"/>
                </a:solidFill>
              </a:rPr>
              <a:t>To Know</a:t>
            </a:r>
            <a:endParaRPr lang="en-US" sz="3000" dirty="0">
              <a:solidFill>
                <a:schemeClr val="bg1"/>
              </a:solidFill>
            </a:endParaRPr>
          </a:p>
        </p:txBody>
      </p:sp>
      <p:sp>
        <p:nvSpPr>
          <p:cNvPr id="17" name="Freeform 16">
            <a:extLst>
              <a:ext uri="{FF2B5EF4-FFF2-40B4-BE49-F238E27FC236}">
                <a16:creationId xmlns:a16="http://schemas.microsoft.com/office/drawing/2014/main" id="{936B5400-C608-8EDE-4FCB-C65E4A3FF251}"/>
              </a:ext>
            </a:extLst>
          </p:cNvPr>
          <p:cNvSpPr/>
          <p:nvPr userDrawn="1"/>
        </p:nvSpPr>
        <p:spPr>
          <a:xfrm>
            <a:off x="1131932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2" name="Graphic 19">
            <a:extLst>
              <a:ext uri="{FF2B5EF4-FFF2-40B4-BE49-F238E27FC236}">
                <a16:creationId xmlns:a16="http://schemas.microsoft.com/office/drawing/2014/main" id="{49EA9A18-409D-7F86-8B1D-98C0784AA696}"/>
              </a:ext>
            </a:extLst>
          </p:cNvPr>
          <p:cNvSpPr/>
          <p:nvPr userDrawn="1"/>
        </p:nvSpPr>
        <p:spPr>
          <a:xfrm>
            <a:off x="11393621" y="323695"/>
            <a:ext cx="302557" cy="349200"/>
          </a:xfrm>
          <a:custGeom>
            <a:avLst/>
            <a:gdLst>
              <a:gd name="connsiteX0" fmla="*/ 154360 w 214063"/>
              <a:gd name="connsiteY0" fmla="*/ 82294 h 237728"/>
              <a:gd name="connsiteX1" fmla="*/ 137890 w 214063"/>
              <a:gd name="connsiteY1" fmla="*/ 98857 h 237728"/>
              <a:gd name="connsiteX2" fmla="*/ 121420 w 214063"/>
              <a:gd name="connsiteY2" fmla="*/ 82294 h 237728"/>
              <a:gd name="connsiteX3" fmla="*/ 137890 w 214063"/>
              <a:gd name="connsiteY3" fmla="*/ 65730 h 237728"/>
              <a:gd name="connsiteX4" fmla="*/ 154360 w 214063"/>
              <a:gd name="connsiteY4" fmla="*/ 82294 h 237728"/>
              <a:gd name="connsiteX5" fmla="*/ 108506 w 214063"/>
              <a:gd name="connsiteY5" fmla="*/ 97547 h 237728"/>
              <a:gd name="connsiteX6" fmla="*/ 107290 w 214063"/>
              <a:gd name="connsiteY6" fmla="*/ 93991 h 237728"/>
              <a:gd name="connsiteX7" fmla="*/ 104108 w 214063"/>
              <a:gd name="connsiteY7" fmla="*/ 91371 h 237728"/>
              <a:gd name="connsiteX8" fmla="*/ 98774 w 214063"/>
              <a:gd name="connsiteY8" fmla="*/ 90622 h 237728"/>
              <a:gd name="connsiteX9" fmla="*/ 95405 w 214063"/>
              <a:gd name="connsiteY9" fmla="*/ 86692 h 237728"/>
              <a:gd name="connsiteX10" fmla="*/ 95405 w 214063"/>
              <a:gd name="connsiteY10" fmla="*/ 78738 h 237728"/>
              <a:gd name="connsiteX11" fmla="*/ 99055 w 214063"/>
              <a:gd name="connsiteY11" fmla="*/ 74808 h 237728"/>
              <a:gd name="connsiteX12" fmla="*/ 104014 w 214063"/>
              <a:gd name="connsiteY12" fmla="*/ 74433 h 237728"/>
              <a:gd name="connsiteX13" fmla="*/ 107477 w 214063"/>
              <a:gd name="connsiteY13" fmla="*/ 71719 h 237728"/>
              <a:gd name="connsiteX14" fmla="*/ 108319 w 214063"/>
              <a:gd name="connsiteY14" fmla="*/ 69006 h 237728"/>
              <a:gd name="connsiteX15" fmla="*/ 107758 w 214063"/>
              <a:gd name="connsiteY15" fmla="*/ 65450 h 237728"/>
              <a:gd name="connsiteX16" fmla="*/ 104202 w 214063"/>
              <a:gd name="connsiteY16" fmla="*/ 60677 h 237728"/>
              <a:gd name="connsiteX17" fmla="*/ 104670 w 214063"/>
              <a:gd name="connsiteY17" fmla="*/ 55530 h 237728"/>
              <a:gd name="connsiteX18" fmla="*/ 109629 w 214063"/>
              <a:gd name="connsiteY18" fmla="*/ 50851 h 237728"/>
              <a:gd name="connsiteX19" fmla="*/ 114495 w 214063"/>
              <a:gd name="connsiteY19" fmla="*/ 50477 h 237728"/>
              <a:gd name="connsiteX20" fmla="*/ 119455 w 214063"/>
              <a:gd name="connsiteY20" fmla="*/ 53846 h 237728"/>
              <a:gd name="connsiteX21" fmla="*/ 122917 w 214063"/>
              <a:gd name="connsiteY21" fmla="*/ 54314 h 237728"/>
              <a:gd name="connsiteX22" fmla="*/ 126380 w 214063"/>
              <a:gd name="connsiteY22" fmla="*/ 53191 h 237728"/>
              <a:gd name="connsiteX23" fmla="*/ 129000 w 214063"/>
              <a:gd name="connsiteY23" fmla="*/ 50009 h 237728"/>
              <a:gd name="connsiteX24" fmla="*/ 129842 w 214063"/>
              <a:gd name="connsiteY24" fmla="*/ 44207 h 237728"/>
              <a:gd name="connsiteX25" fmla="*/ 133773 w 214063"/>
              <a:gd name="connsiteY25" fmla="*/ 40838 h 237728"/>
              <a:gd name="connsiteX26" fmla="*/ 140978 w 214063"/>
              <a:gd name="connsiteY26" fmla="*/ 40838 h 237728"/>
              <a:gd name="connsiteX27" fmla="*/ 144908 w 214063"/>
              <a:gd name="connsiteY27" fmla="*/ 44207 h 237728"/>
              <a:gd name="connsiteX28" fmla="*/ 145751 w 214063"/>
              <a:gd name="connsiteY28" fmla="*/ 50664 h 237728"/>
              <a:gd name="connsiteX29" fmla="*/ 148090 w 214063"/>
              <a:gd name="connsiteY29" fmla="*/ 53752 h 237728"/>
              <a:gd name="connsiteX30" fmla="*/ 150710 w 214063"/>
              <a:gd name="connsiteY30" fmla="*/ 54875 h 237728"/>
              <a:gd name="connsiteX31" fmla="*/ 154734 w 214063"/>
              <a:gd name="connsiteY31" fmla="*/ 54407 h 237728"/>
              <a:gd name="connsiteX32" fmla="*/ 159226 w 214063"/>
              <a:gd name="connsiteY32" fmla="*/ 50851 h 237728"/>
              <a:gd name="connsiteX33" fmla="*/ 164373 w 214063"/>
              <a:gd name="connsiteY33" fmla="*/ 51132 h 237728"/>
              <a:gd name="connsiteX34" fmla="*/ 168584 w 214063"/>
              <a:gd name="connsiteY34" fmla="*/ 55343 h 237728"/>
              <a:gd name="connsiteX35" fmla="*/ 169239 w 214063"/>
              <a:gd name="connsiteY35" fmla="*/ 60116 h 237728"/>
              <a:gd name="connsiteX36" fmla="*/ 166057 w 214063"/>
              <a:gd name="connsiteY36" fmla="*/ 65450 h 237728"/>
              <a:gd name="connsiteX37" fmla="*/ 165870 w 214063"/>
              <a:gd name="connsiteY37" fmla="*/ 69193 h 237728"/>
              <a:gd name="connsiteX38" fmla="*/ 167367 w 214063"/>
              <a:gd name="connsiteY38" fmla="*/ 72187 h 237728"/>
              <a:gd name="connsiteX39" fmla="*/ 170175 w 214063"/>
              <a:gd name="connsiteY39" fmla="*/ 74340 h 237728"/>
              <a:gd name="connsiteX40" fmla="*/ 175790 w 214063"/>
              <a:gd name="connsiteY40" fmla="*/ 75369 h 237728"/>
              <a:gd name="connsiteX41" fmla="*/ 178971 w 214063"/>
              <a:gd name="connsiteY41" fmla="*/ 79206 h 237728"/>
              <a:gd name="connsiteX42" fmla="*/ 178971 w 214063"/>
              <a:gd name="connsiteY42" fmla="*/ 85663 h 237728"/>
              <a:gd name="connsiteX43" fmla="*/ 176070 w 214063"/>
              <a:gd name="connsiteY43" fmla="*/ 89406 h 237728"/>
              <a:gd name="connsiteX44" fmla="*/ 169894 w 214063"/>
              <a:gd name="connsiteY44" fmla="*/ 91090 h 237728"/>
              <a:gd name="connsiteX45" fmla="*/ 167274 w 214063"/>
              <a:gd name="connsiteY45" fmla="*/ 93430 h 237728"/>
              <a:gd name="connsiteX46" fmla="*/ 165777 w 214063"/>
              <a:gd name="connsiteY46" fmla="*/ 97079 h 237728"/>
              <a:gd name="connsiteX47" fmla="*/ 166338 w 214063"/>
              <a:gd name="connsiteY47" fmla="*/ 101010 h 237728"/>
              <a:gd name="connsiteX48" fmla="*/ 169145 w 214063"/>
              <a:gd name="connsiteY48" fmla="*/ 104566 h 237728"/>
              <a:gd name="connsiteX49" fmla="*/ 168958 w 214063"/>
              <a:gd name="connsiteY49" fmla="*/ 109619 h 237728"/>
              <a:gd name="connsiteX50" fmla="*/ 164186 w 214063"/>
              <a:gd name="connsiteY50" fmla="*/ 114859 h 237728"/>
              <a:gd name="connsiteX51" fmla="*/ 158945 w 214063"/>
              <a:gd name="connsiteY51" fmla="*/ 115421 h 237728"/>
              <a:gd name="connsiteX52" fmla="*/ 154641 w 214063"/>
              <a:gd name="connsiteY52" fmla="*/ 112239 h 237728"/>
              <a:gd name="connsiteX53" fmla="*/ 150898 w 214063"/>
              <a:gd name="connsiteY53" fmla="*/ 111771 h 237728"/>
              <a:gd name="connsiteX54" fmla="*/ 148184 w 214063"/>
              <a:gd name="connsiteY54" fmla="*/ 112801 h 237728"/>
              <a:gd name="connsiteX55" fmla="*/ 145751 w 214063"/>
              <a:gd name="connsiteY55" fmla="*/ 115889 h 237728"/>
              <a:gd name="connsiteX56" fmla="*/ 144815 w 214063"/>
              <a:gd name="connsiteY56" fmla="*/ 121597 h 237728"/>
              <a:gd name="connsiteX57" fmla="*/ 140978 w 214063"/>
              <a:gd name="connsiteY57" fmla="*/ 124872 h 237728"/>
              <a:gd name="connsiteX58" fmla="*/ 133398 w 214063"/>
              <a:gd name="connsiteY58" fmla="*/ 124872 h 237728"/>
              <a:gd name="connsiteX59" fmla="*/ 129468 w 214063"/>
              <a:gd name="connsiteY59" fmla="*/ 121410 h 237728"/>
              <a:gd name="connsiteX60" fmla="*/ 128813 w 214063"/>
              <a:gd name="connsiteY60" fmla="*/ 116357 h 237728"/>
              <a:gd name="connsiteX61" fmla="*/ 126567 w 214063"/>
              <a:gd name="connsiteY61" fmla="*/ 113268 h 237728"/>
              <a:gd name="connsiteX62" fmla="*/ 124040 w 214063"/>
              <a:gd name="connsiteY62" fmla="*/ 112052 h 237728"/>
              <a:gd name="connsiteX63" fmla="*/ 120297 w 214063"/>
              <a:gd name="connsiteY63" fmla="*/ 112333 h 237728"/>
              <a:gd name="connsiteX64" fmla="*/ 115431 w 214063"/>
              <a:gd name="connsiteY64" fmla="*/ 115514 h 237728"/>
              <a:gd name="connsiteX65" fmla="*/ 110471 w 214063"/>
              <a:gd name="connsiteY65" fmla="*/ 114953 h 237728"/>
              <a:gd name="connsiteX66" fmla="*/ 105512 w 214063"/>
              <a:gd name="connsiteY66" fmla="*/ 109900 h 237728"/>
              <a:gd name="connsiteX67" fmla="*/ 104950 w 214063"/>
              <a:gd name="connsiteY67" fmla="*/ 105127 h 237728"/>
              <a:gd name="connsiteX68" fmla="*/ 107758 w 214063"/>
              <a:gd name="connsiteY68" fmla="*/ 100542 h 237728"/>
              <a:gd name="connsiteX69" fmla="*/ 108132 w 214063"/>
              <a:gd name="connsiteY69" fmla="*/ 97266 h 237728"/>
              <a:gd name="connsiteX70" fmla="*/ 44405 w 214063"/>
              <a:gd name="connsiteY70" fmla="*/ 237728 h 237728"/>
              <a:gd name="connsiteX71" fmla="*/ 214063 w 214063"/>
              <a:gd name="connsiteY71" fmla="*/ 237728 h 237728"/>
              <a:gd name="connsiteX72" fmla="*/ 88387 w 214063"/>
              <a:gd name="connsiteY72" fmla="*/ 235670 h 237728"/>
              <a:gd name="connsiteX73" fmla="*/ 88387 w 214063"/>
              <a:gd name="connsiteY73" fmla="*/ 216860 h 237728"/>
              <a:gd name="connsiteX74" fmla="*/ 84269 w 214063"/>
              <a:gd name="connsiteY74" fmla="*/ 212649 h 237728"/>
              <a:gd name="connsiteX75" fmla="*/ 46744 w 214063"/>
              <a:gd name="connsiteY75" fmla="*/ 212649 h 237728"/>
              <a:gd name="connsiteX76" fmla="*/ 46183 w 214063"/>
              <a:gd name="connsiteY76" fmla="*/ 212649 h 237728"/>
              <a:gd name="connsiteX77" fmla="*/ 28590 w 214063"/>
              <a:gd name="connsiteY77" fmla="*/ 189161 h 237728"/>
              <a:gd name="connsiteX78" fmla="*/ 28777 w 214063"/>
              <a:gd name="connsiteY78" fmla="*/ 159496 h 237728"/>
              <a:gd name="connsiteX79" fmla="*/ 25034 w 214063"/>
              <a:gd name="connsiteY79" fmla="*/ 155473 h 237728"/>
              <a:gd name="connsiteX80" fmla="*/ 3698 w 214063"/>
              <a:gd name="connsiteY80" fmla="*/ 153227 h 237728"/>
              <a:gd name="connsiteX81" fmla="*/ 516 w 214063"/>
              <a:gd name="connsiteY81" fmla="*/ 147050 h 237728"/>
              <a:gd name="connsiteX82" fmla="*/ 22975 w 214063"/>
              <a:gd name="connsiteY82" fmla="*/ 106905 h 237728"/>
              <a:gd name="connsiteX83" fmla="*/ 23443 w 214063"/>
              <a:gd name="connsiteY83" fmla="*/ 104004 h 237728"/>
              <a:gd name="connsiteX84" fmla="*/ 66770 w 214063"/>
              <a:gd name="connsiteY84" fmla="*/ 11922 h 237728"/>
              <a:gd name="connsiteX85" fmla="*/ 185709 w 214063"/>
              <a:gd name="connsiteY85" fmla="*/ 29422 h 237728"/>
              <a:gd name="connsiteX86" fmla="*/ 206203 w 214063"/>
              <a:gd name="connsiteY86" fmla="*/ 117760 h 237728"/>
              <a:gd name="connsiteX87" fmla="*/ 206016 w 214063"/>
              <a:gd name="connsiteY87" fmla="*/ 118602 h 237728"/>
              <a:gd name="connsiteX88" fmla="*/ 188142 w 214063"/>
              <a:gd name="connsiteY88" fmla="*/ 147893 h 237728"/>
              <a:gd name="connsiteX89" fmla="*/ 187674 w 214063"/>
              <a:gd name="connsiteY89" fmla="*/ 148361 h 237728"/>
              <a:gd name="connsiteX90" fmla="*/ 178223 w 214063"/>
              <a:gd name="connsiteY90" fmla="*/ 178025 h 237728"/>
              <a:gd name="connsiteX91" fmla="*/ 178223 w 214063"/>
              <a:gd name="connsiteY91" fmla="*/ 178306 h 237728"/>
              <a:gd name="connsiteX92" fmla="*/ 178223 w 214063"/>
              <a:gd name="connsiteY92" fmla="*/ 235483 h 23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14063" h="237728">
                <a:moveTo>
                  <a:pt x="154360" y="82294"/>
                </a:moveTo>
                <a:cubicBezTo>
                  <a:pt x="154360" y="91371"/>
                  <a:pt x="146967" y="98857"/>
                  <a:pt x="137890" y="98857"/>
                </a:cubicBezTo>
                <a:cubicBezTo>
                  <a:pt x="128813" y="98857"/>
                  <a:pt x="121420" y="91465"/>
                  <a:pt x="121420" y="82294"/>
                </a:cubicBezTo>
                <a:cubicBezTo>
                  <a:pt x="121420" y="73123"/>
                  <a:pt x="128813" y="65730"/>
                  <a:pt x="137890" y="65730"/>
                </a:cubicBezTo>
                <a:cubicBezTo>
                  <a:pt x="146967" y="65730"/>
                  <a:pt x="154360" y="73123"/>
                  <a:pt x="154360" y="82294"/>
                </a:cubicBezTo>
                <a:close/>
                <a:moveTo>
                  <a:pt x="108506" y="97547"/>
                </a:moveTo>
                <a:lnTo>
                  <a:pt x="107290" y="93991"/>
                </a:lnTo>
                <a:cubicBezTo>
                  <a:pt x="106822" y="92588"/>
                  <a:pt x="105605" y="91558"/>
                  <a:pt x="104108" y="91371"/>
                </a:cubicBezTo>
                <a:lnTo>
                  <a:pt x="98774" y="90622"/>
                </a:lnTo>
                <a:cubicBezTo>
                  <a:pt x="96809" y="90342"/>
                  <a:pt x="95405" y="88657"/>
                  <a:pt x="95405" y="86692"/>
                </a:cubicBezTo>
                <a:lnTo>
                  <a:pt x="95405" y="78738"/>
                </a:lnTo>
                <a:cubicBezTo>
                  <a:pt x="95405" y="76679"/>
                  <a:pt x="96996" y="74995"/>
                  <a:pt x="99055" y="74808"/>
                </a:cubicBezTo>
                <a:lnTo>
                  <a:pt x="104014" y="74433"/>
                </a:lnTo>
                <a:cubicBezTo>
                  <a:pt x="105605" y="74340"/>
                  <a:pt x="106915" y="73217"/>
                  <a:pt x="107477" y="71719"/>
                </a:cubicBezTo>
                <a:lnTo>
                  <a:pt x="108319" y="69006"/>
                </a:lnTo>
                <a:cubicBezTo>
                  <a:pt x="108693" y="67789"/>
                  <a:pt x="108506" y="66479"/>
                  <a:pt x="107758" y="65450"/>
                </a:cubicBezTo>
                <a:lnTo>
                  <a:pt x="104202" y="60677"/>
                </a:lnTo>
                <a:cubicBezTo>
                  <a:pt x="102985" y="59086"/>
                  <a:pt x="103172" y="56840"/>
                  <a:pt x="104670" y="55530"/>
                </a:cubicBezTo>
                <a:lnTo>
                  <a:pt x="109629" y="50851"/>
                </a:lnTo>
                <a:cubicBezTo>
                  <a:pt x="110939" y="49635"/>
                  <a:pt x="112998" y="49448"/>
                  <a:pt x="114495" y="50477"/>
                </a:cubicBezTo>
                <a:lnTo>
                  <a:pt x="119455" y="53846"/>
                </a:lnTo>
                <a:cubicBezTo>
                  <a:pt x="120484" y="54501"/>
                  <a:pt x="121701" y="54688"/>
                  <a:pt x="122917" y="54314"/>
                </a:cubicBezTo>
                <a:lnTo>
                  <a:pt x="126380" y="53191"/>
                </a:lnTo>
                <a:cubicBezTo>
                  <a:pt x="127784" y="52723"/>
                  <a:pt x="128813" y="51506"/>
                  <a:pt x="129000" y="50009"/>
                </a:cubicBezTo>
                <a:lnTo>
                  <a:pt x="129842" y="44207"/>
                </a:lnTo>
                <a:cubicBezTo>
                  <a:pt x="130123" y="42242"/>
                  <a:pt x="131807" y="40838"/>
                  <a:pt x="133773" y="40838"/>
                </a:cubicBezTo>
                <a:lnTo>
                  <a:pt x="140978" y="40838"/>
                </a:lnTo>
                <a:cubicBezTo>
                  <a:pt x="142943" y="40838"/>
                  <a:pt x="144628" y="42336"/>
                  <a:pt x="144908" y="44207"/>
                </a:cubicBezTo>
                <a:lnTo>
                  <a:pt x="145751" y="50664"/>
                </a:lnTo>
                <a:cubicBezTo>
                  <a:pt x="145938" y="52068"/>
                  <a:pt x="146780" y="53191"/>
                  <a:pt x="148090" y="53752"/>
                </a:cubicBezTo>
                <a:lnTo>
                  <a:pt x="150710" y="54875"/>
                </a:lnTo>
                <a:cubicBezTo>
                  <a:pt x="152020" y="55437"/>
                  <a:pt x="153518" y="55250"/>
                  <a:pt x="154734" y="54407"/>
                </a:cubicBezTo>
                <a:lnTo>
                  <a:pt x="159226" y="50851"/>
                </a:lnTo>
                <a:cubicBezTo>
                  <a:pt x="160817" y="49635"/>
                  <a:pt x="162969" y="49728"/>
                  <a:pt x="164373" y="51132"/>
                </a:cubicBezTo>
                <a:lnTo>
                  <a:pt x="168584" y="55343"/>
                </a:lnTo>
                <a:cubicBezTo>
                  <a:pt x="169894" y="56560"/>
                  <a:pt x="170175" y="58618"/>
                  <a:pt x="169239" y="60116"/>
                </a:cubicBezTo>
                <a:lnTo>
                  <a:pt x="166057" y="65450"/>
                </a:lnTo>
                <a:cubicBezTo>
                  <a:pt x="165402" y="66573"/>
                  <a:pt x="165309" y="67976"/>
                  <a:pt x="165870" y="69193"/>
                </a:cubicBezTo>
                <a:lnTo>
                  <a:pt x="167367" y="72187"/>
                </a:lnTo>
                <a:cubicBezTo>
                  <a:pt x="167929" y="73310"/>
                  <a:pt x="168958" y="74152"/>
                  <a:pt x="170175" y="74340"/>
                </a:cubicBezTo>
                <a:lnTo>
                  <a:pt x="175790" y="75369"/>
                </a:lnTo>
                <a:cubicBezTo>
                  <a:pt x="177661" y="75743"/>
                  <a:pt x="178971" y="77334"/>
                  <a:pt x="178971" y="79206"/>
                </a:cubicBezTo>
                <a:lnTo>
                  <a:pt x="178971" y="85663"/>
                </a:lnTo>
                <a:cubicBezTo>
                  <a:pt x="178971" y="87441"/>
                  <a:pt x="177755" y="88938"/>
                  <a:pt x="176070" y="89406"/>
                </a:cubicBezTo>
                <a:lnTo>
                  <a:pt x="169894" y="91090"/>
                </a:lnTo>
                <a:cubicBezTo>
                  <a:pt x="168678" y="91371"/>
                  <a:pt x="167742" y="92307"/>
                  <a:pt x="167274" y="93430"/>
                </a:cubicBezTo>
                <a:lnTo>
                  <a:pt x="165777" y="97079"/>
                </a:lnTo>
                <a:cubicBezTo>
                  <a:pt x="165215" y="98389"/>
                  <a:pt x="165496" y="99887"/>
                  <a:pt x="166338" y="101010"/>
                </a:cubicBezTo>
                <a:lnTo>
                  <a:pt x="169145" y="104566"/>
                </a:lnTo>
                <a:cubicBezTo>
                  <a:pt x="170362" y="106063"/>
                  <a:pt x="170268" y="108215"/>
                  <a:pt x="168958" y="109619"/>
                </a:cubicBezTo>
                <a:lnTo>
                  <a:pt x="164186" y="114859"/>
                </a:lnTo>
                <a:cubicBezTo>
                  <a:pt x="162876" y="116357"/>
                  <a:pt x="160536" y="116544"/>
                  <a:pt x="158945" y="115421"/>
                </a:cubicBezTo>
                <a:lnTo>
                  <a:pt x="154641" y="112239"/>
                </a:lnTo>
                <a:cubicBezTo>
                  <a:pt x="153518" y="111490"/>
                  <a:pt x="152114" y="111303"/>
                  <a:pt x="150898" y="111771"/>
                </a:cubicBezTo>
                <a:lnTo>
                  <a:pt x="148184" y="112801"/>
                </a:lnTo>
                <a:cubicBezTo>
                  <a:pt x="146874" y="113268"/>
                  <a:pt x="145938" y="114485"/>
                  <a:pt x="145751" y="115889"/>
                </a:cubicBezTo>
                <a:lnTo>
                  <a:pt x="144815" y="121597"/>
                </a:lnTo>
                <a:cubicBezTo>
                  <a:pt x="144534" y="123469"/>
                  <a:pt x="142850" y="124872"/>
                  <a:pt x="140978" y="124872"/>
                </a:cubicBezTo>
                <a:lnTo>
                  <a:pt x="133398" y="124872"/>
                </a:lnTo>
                <a:cubicBezTo>
                  <a:pt x="131433" y="124872"/>
                  <a:pt x="129749" y="123375"/>
                  <a:pt x="129468" y="121410"/>
                </a:cubicBezTo>
                <a:lnTo>
                  <a:pt x="128813" y="116357"/>
                </a:lnTo>
                <a:cubicBezTo>
                  <a:pt x="128626" y="115046"/>
                  <a:pt x="127784" y="113830"/>
                  <a:pt x="126567" y="113268"/>
                </a:cubicBezTo>
                <a:lnTo>
                  <a:pt x="124040" y="112052"/>
                </a:lnTo>
                <a:cubicBezTo>
                  <a:pt x="122824" y="111490"/>
                  <a:pt x="121420" y="111584"/>
                  <a:pt x="120297" y="112333"/>
                </a:cubicBezTo>
                <a:lnTo>
                  <a:pt x="115431" y="115514"/>
                </a:lnTo>
                <a:cubicBezTo>
                  <a:pt x="113840" y="116544"/>
                  <a:pt x="111782" y="116263"/>
                  <a:pt x="110471" y="114953"/>
                </a:cubicBezTo>
                <a:lnTo>
                  <a:pt x="105512" y="109900"/>
                </a:lnTo>
                <a:cubicBezTo>
                  <a:pt x="104295" y="108590"/>
                  <a:pt x="104014" y="106624"/>
                  <a:pt x="104950" y="105127"/>
                </a:cubicBezTo>
                <a:lnTo>
                  <a:pt x="107758" y="100542"/>
                </a:lnTo>
                <a:cubicBezTo>
                  <a:pt x="108319" y="99512"/>
                  <a:pt x="108506" y="98389"/>
                  <a:pt x="108132" y="97266"/>
                </a:cubicBezTo>
                <a:close/>
                <a:moveTo>
                  <a:pt x="44405" y="237728"/>
                </a:moveTo>
                <a:lnTo>
                  <a:pt x="214063" y="237728"/>
                </a:lnTo>
                <a:moveTo>
                  <a:pt x="88387" y="235670"/>
                </a:moveTo>
                <a:lnTo>
                  <a:pt x="88387" y="216860"/>
                </a:lnTo>
                <a:cubicBezTo>
                  <a:pt x="88387" y="214521"/>
                  <a:pt x="86515" y="212649"/>
                  <a:pt x="84269" y="212649"/>
                </a:cubicBezTo>
                <a:lnTo>
                  <a:pt x="46744" y="212649"/>
                </a:lnTo>
                <a:cubicBezTo>
                  <a:pt x="46744" y="212649"/>
                  <a:pt x="46370" y="212649"/>
                  <a:pt x="46183" y="212649"/>
                </a:cubicBezTo>
                <a:cubicBezTo>
                  <a:pt x="43843" y="212369"/>
                  <a:pt x="26905" y="209374"/>
                  <a:pt x="28590" y="189161"/>
                </a:cubicBezTo>
                <a:cubicBezTo>
                  <a:pt x="29058" y="173065"/>
                  <a:pt x="28964" y="163988"/>
                  <a:pt x="28777" y="159496"/>
                </a:cubicBezTo>
                <a:cubicBezTo>
                  <a:pt x="28777" y="157438"/>
                  <a:pt x="27093" y="155753"/>
                  <a:pt x="25034" y="155473"/>
                </a:cubicBezTo>
                <a:lnTo>
                  <a:pt x="3698" y="153227"/>
                </a:lnTo>
                <a:cubicBezTo>
                  <a:pt x="703" y="152946"/>
                  <a:pt x="-888" y="149671"/>
                  <a:pt x="516" y="147050"/>
                </a:cubicBezTo>
                <a:lnTo>
                  <a:pt x="22975" y="106905"/>
                </a:lnTo>
                <a:cubicBezTo>
                  <a:pt x="23443" y="106063"/>
                  <a:pt x="23630" y="105034"/>
                  <a:pt x="23443" y="104004"/>
                </a:cubicBezTo>
                <a:cubicBezTo>
                  <a:pt x="21478" y="94553"/>
                  <a:pt x="13617" y="42055"/>
                  <a:pt x="66770" y="11922"/>
                </a:cubicBezTo>
                <a:cubicBezTo>
                  <a:pt x="78093" y="5278"/>
                  <a:pt x="134334" y="-18865"/>
                  <a:pt x="185709" y="29422"/>
                </a:cubicBezTo>
                <a:cubicBezTo>
                  <a:pt x="193476" y="37282"/>
                  <a:pt x="223140" y="72655"/>
                  <a:pt x="206203" y="117760"/>
                </a:cubicBezTo>
                <a:cubicBezTo>
                  <a:pt x="206109" y="118041"/>
                  <a:pt x="206016" y="118322"/>
                  <a:pt x="206016" y="118602"/>
                </a:cubicBezTo>
                <a:cubicBezTo>
                  <a:pt x="204518" y="128148"/>
                  <a:pt x="190294" y="145460"/>
                  <a:pt x="188142" y="147893"/>
                </a:cubicBezTo>
                <a:cubicBezTo>
                  <a:pt x="187955" y="148080"/>
                  <a:pt x="187861" y="148267"/>
                  <a:pt x="187674" y="148361"/>
                </a:cubicBezTo>
                <a:cubicBezTo>
                  <a:pt x="185990" y="149764"/>
                  <a:pt x="176351" y="158654"/>
                  <a:pt x="178223" y="178025"/>
                </a:cubicBezTo>
                <a:cubicBezTo>
                  <a:pt x="178223" y="178119"/>
                  <a:pt x="178223" y="178212"/>
                  <a:pt x="178223" y="178306"/>
                </a:cubicBezTo>
                <a:cubicBezTo>
                  <a:pt x="178503" y="195805"/>
                  <a:pt x="178316" y="224815"/>
                  <a:pt x="178223" y="235483"/>
                </a:cubicBezTo>
              </a:path>
            </a:pathLst>
          </a:custGeom>
          <a:noFill/>
          <a:ln w="12700" cap="rnd">
            <a:solidFill>
              <a:srgbClr val="6A1348"/>
            </a:solidFill>
            <a:prstDash val="solid"/>
            <a:round/>
          </a:ln>
        </p:spPr>
        <p:txBody>
          <a:bodyPr rtlCol="0" anchor="ctr"/>
          <a:lstStyle/>
          <a:p>
            <a:endParaRPr lang="en-AE"/>
          </a:p>
        </p:txBody>
      </p:sp>
      <p:sp>
        <p:nvSpPr>
          <p:cNvPr id="26" name="Graphic 23">
            <a:extLst>
              <a:ext uri="{FF2B5EF4-FFF2-40B4-BE49-F238E27FC236}">
                <a16:creationId xmlns:a16="http://schemas.microsoft.com/office/drawing/2014/main" id="{3E3FD459-082B-35CE-9D3B-589E568D433D}"/>
              </a:ext>
            </a:extLst>
          </p:cNvPr>
          <p:cNvSpPr/>
          <p:nvPr userDrawn="1"/>
        </p:nvSpPr>
        <p:spPr>
          <a:xfrm>
            <a:off x="622300" y="336395"/>
            <a:ext cx="342433" cy="349548"/>
          </a:xfrm>
          <a:custGeom>
            <a:avLst/>
            <a:gdLst>
              <a:gd name="connsiteX0" fmla="*/ 252850 w 270255"/>
              <a:gd name="connsiteY0" fmla="*/ 101252 h 275870"/>
              <a:gd name="connsiteX1" fmla="*/ 259962 w 270255"/>
              <a:gd name="connsiteY1" fmla="*/ 144205 h 275870"/>
              <a:gd name="connsiteX2" fmla="*/ 129981 w 270255"/>
              <a:gd name="connsiteY2" fmla="*/ 275871 h 275870"/>
              <a:gd name="connsiteX3" fmla="*/ 0 w 270255"/>
              <a:gd name="connsiteY3" fmla="*/ 144205 h 275870"/>
              <a:gd name="connsiteX4" fmla="*/ 129981 w 270255"/>
              <a:gd name="connsiteY4" fmla="*/ 12540 h 275870"/>
              <a:gd name="connsiteX5" fmla="*/ 177239 w 270255"/>
              <a:gd name="connsiteY5" fmla="*/ 21523 h 275870"/>
              <a:gd name="connsiteX6" fmla="*/ 206435 w 270255"/>
              <a:gd name="connsiteY6" fmla="*/ 101252 h 275870"/>
              <a:gd name="connsiteX7" fmla="*/ 216542 w 270255"/>
              <a:gd name="connsiteY7" fmla="*/ 141772 h 275870"/>
              <a:gd name="connsiteX8" fmla="*/ 132414 w 270255"/>
              <a:gd name="connsiteY8" fmla="*/ 226929 h 275870"/>
              <a:gd name="connsiteX9" fmla="*/ 48287 w 270255"/>
              <a:gd name="connsiteY9" fmla="*/ 141772 h 275870"/>
              <a:gd name="connsiteX10" fmla="*/ 132414 w 270255"/>
              <a:gd name="connsiteY10" fmla="*/ 56522 h 275870"/>
              <a:gd name="connsiteX11" fmla="*/ 171717 w 270255"/>
              <a:gd name="connsiteY11" fmla="*/ 66347 h 275870"/>
              <a:gd name="connsiteX12" fmla="*/ 226835 w 270255"/>
              <a:gd name="connsiteY12" fmla="*/ 0 h 275870"/>
              <a:gd name="connsiteX13" fmla="*/ 236474 w 270255"/>
              <a:gd name="connsiteY13" fmla="*/ 37057 h 275870"/>
              <a:gd name="connsiteX14" fmla="*/ 270256 w 270255"/>
              <a:gd name="connsiteY14" fmla="*/ 46134 h 275870"/>
              <a:gd name="connsiteX15" fmla="*/ 241995 w 270255"/>
              <a:gd name="connsiteY15" fmla="*/ 78981 h 275870"/>
              <a:gd name="connsiteX16" fmla="*/ 198575 w 270255"/>
              <a:gd name="connsiteY16" fmla="*/ 74770 h 275870"/>
              <a:gd name="connsiteX17" fmla="*/ 198575 w 270255"/>
              <a:gd name="connsiteY17" fmla="*/ 34250 h 275870"/>
              <a:gd name="connsiteX18" fmla="*/ 226835 w 270255"/>
              <a:gd name="connsiteY18" fmla="*/ 0 h 275870"/>
              <a:gd name="connsiteX19" fmla="*/ 131666 w 270255"/>
              <a:gd name="connsiteY19" fmla="*/ 142427 h 275870"/>
              <a:gd name="connsiteX20" fmla="*/ 198575 w 270255"/>
              <a:gd name="connsiteY20" fmla="*/ 74676 h 275870"/>
              <a:gd name="connsiteX21" fmla="*/ 132414 w 270255"/>
              <a:gd name="connsiteY21" fmla="*/ 101252 h 275870"/>
              <a:gd name="connsiteX22" fmla="*/ 91052 w 270255"/>
              <a:gd name="connsiteY22" fmla="*/ 143176 h 275870"/>
              <a:gd name="connsiteX23" fmla="*/ 132414 w 270255"/>
              <a:gd name="connsiteY23" fmla="*/ 185099 h 275870"/>
              <a:gd name="connsiteX24" fmla="*/ 173776 w 270255"/>
              <a:gd name="connsiteY24" fmla="*/ 143176 h 275870"/>
              <a:gd name="connsiteX25" fmla="*/ 172092 w 270255"/>
              <a:gd name="connsiteY25" fmla="*/ 131385 h 27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255" h="275870">
                <a:moveTo>
                  <a:pt x="252850" y="101252"/>
                </a:moveTo>
                <a:cubicBezTo>
                  <a:pt x="257436" y="114728"/>
                  <a:pt x="259962" y="129139"/>
                  <a:pt x="259962" y="144205"/>
                </a:cubicBezTo>
                <a:cubicBezTo>
                  <a:pt x="259962" y="216916"/>
                  <a:pt x="201756" y="275871"/>
                  <a:pt x="129981" y="275871"/>
                </a:cubicBezTo>
                <a:cubicBezTo>
                  <a:pt x="58206" y="275871"/>
                  <a:pt x="0" y="216916"/>
                  <a:pt x="0" y="144205"/>
                </a:cubicBezTo>
                <a:cubicBezTo>
                  <a:pt x="0" y="71494"/>
                  <a:pt x="58206" y="12540"/>
                  <a:pt x="129981" y="12540"/>
                </a:cubicBezTo>
                <a:cubicBezTo>
                  <a:pt x="146638" y="12540"/>
                  <a:pt x="162547" y="15721"/>
                  <a:pt x="177239" y="21523"/>
                </a:cubicBezTo>
                <a:moveTo>
                  <a:pt x="206435" y="101252"/>
                </a:moveTo>
                <a:cubicBezTo>
                  <a:pt x="212892" y="113324"/>
                  <a:pt x="216542" y="127080"/>
                  <a:pt x="216542" y="141772"/>
                </a:cubicBezTo>
                <a:cubicBezTo>
                  <a:pt x="216542" y="188842"/>
                  <a:pt x="178923" y="226929"/>
                  <a:pt x="132414" y="226929"/>
                </a:cubicBezTo>
                <a:cubicBezTo>
                  <a:pt x="85905" y="226929"/>
                  <a:pt x="48287" y="188749"/>
                  <a:pt x="48287" y="141772"/>
                </a:cubicBezTo>
                <a:cubicBezTo>
                  <a:pt x="48287" y="94795"/>
                  <a:pt x="85905" y="56522"/>
                  <a:pt x="132414" y="56522"/>
                </a:cubicBezTo>
                <a:cubicBezTo>
                  <a:pt x="146638" y="56522"/>
                  <a:pt x="160020" y="60078"/>
                  <a:pt x="171717" y="66347"/>
                </a:cubicBezTo>
                <a:moveTo>
                  <a:pt x="226835" y="0"/>
                </a:moveTo>
                <a:lnTo>
                  <a:pt x="236474" y="37057"/>
                </a:lnTo>
                <a:lnTo>
                  <a:pt x="270256" y="46134"/>
                </a:lnTo>
                <a:lnTo>
                  <a:pt x="241995" y="78981"/>
                </a:lnTo>
                <a:lnTo>
                  <a:pt x="198575" y="74770"/>
                </a:lnTo>
                <a:lnTo>
                  <a:pt x="198575" y="34250"/>
                </a:lnTo>
                <a:lnTo>
                  <a:pt x="226835" y="0"/>
                </a:lnTo>
                <a:close/>
                <a:moveTo>
                  <a:pt x="131666" y="142427"/>
                </a:moveTo>
                <a:lnTo>
                  <a:pt x="198575" y="74676"/>
                </a:lnTo>
                <a:moveTo>
                  <a:pt x="132414" y="101252"/>
                </a:moveTo>
                <a:cubicBezTo>
                  <a:pt x="109581" y="101252"/>
                  <a:pt x="91052" y="120062"/>
                  <a:pt x="91052" y="143176"/>
                </a:cubicBezTo>
                <a:cubicBezTo>
                  <a:pt x="91052" y="166290"/>
                  <a:pt x="109581" y="185099"/>
                  <a:pt x="132414" y="185099"/>
                </a:cubicBezTo>
                <a:cubicBezTo>
                  <a:pt x="155247" y="185099"/>
                  <a:pt x="173776" y="166290"/>
                  <a:pt x="173776" y="143176"/>
                </a:cubicBezTo>
                <a:cubicBezTo>
                  <a:pt x="173776" y="139058"/>
                  <a:pt x="173215" y="135128"/>
                  <a:pt x="172092" y="131385"/>
                </a:cubicBezTo>
              </a:path>
            </a:pathLst>
          </a:custGeom>
          <a:noFill/>
          <a:ln w="12700" cap="rnd">
            <a:solidFill>
              <a:srgbClr val="6A1348"/>
            </a:solidFill>
            <a:prstDash val="solid"/>
            <a:round/>
          </a:ln>
        </p:spPr>
        <p:txBody>
          <a:bodyPr rtlCol="0" anchor="ctr"/>
          <a:lstStyle/>
          <a:p>
            <a:endParaRPr lang="en-AE"/>
          </a:p>
        </p:txBody>
      </p:sp>
      <p:sp>
        <p:nvSpPr>
          <p:cNvPr id="6" name="Content Placeholder 2">
            <a:extLst>
              <a:ext uri="{FF2B5EF4-FFF2-40B4-BE49-F238E27FC236}">
                <a16:creationId xmlns:a16="http://schemas.microsoft.com/office/drawing/2014/main" id="{D24510FF-4295-7BAD-AAFF-F2D067CEEBB2}"/>
              </a:ext>
            </a:extLst>
          </p:cNvPr>
          <p:cNvSpPr>
            <a:spLocks noGrp="1"/>
          </p:cNvSpPr>
          <p:nvPr>
            <p:ph idx="10"/>
          </p:nvPr>
        </p:nvSpPr>
        <p:spPr>
          <a:xfrm>
            <a:off x="6096001" y="2026197"/>
            <a:ext cx="5903912" cy="3958224"/>
          </a:xfrm>
          <a:prstGeom prst="rect">
            <a:avLst/>
          </a:prstGeom>
        </p:spPr>
        <p:txBody>
          <a:bodyPr wrap="square"/>
          <a:lstStyle>
            <a:lvl1pPr algn="r">
              <a:lnSpc>
                <a:spcPct val="120000"/>
              </a:lnSpc>
              <a:defRPr/>
            </a:lvl1pPr>
            <a:lvl2pPr algn="r">
              <a:defRPr/>
            </a:lvl2pPr>
            <a:lvl3pPr algn="r">
              <a:defRPr/>
            </a:lvl3pPr>
            <a:lvl4pPr algn="r">
              <a:defRPr/>
            </a:lvl4pPr>
            <a:lvl5pPr algn="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C0BE945C-AC0F-8A79-EC92-279281B917DD}"/>
              </a:ext>
            </a:extLst>
          </p:cNvPr>
          <p:cNvSpPr>
            <a:spLocks noGrp="1"/>
          </p:cNvSpPr>
          <p:nvPr>
            <p:ph type="body" sz="quarter" idx="11"/>
          </p:nvPr>
        </p:nvSpPr>
        <p:spPr>
          <a:xfrm>
            <a:off x="6096000" y="1144588"/>
            <a:ext cx="5903913" cy="628650"/>
          </a:xfrm>
          <a:noFill/>
        </p:spPr>
        <p:txBody>
          <a:bodyPr/>
          <a:lstStyle>
            <a:lvl1pPr algn="r" defTabSz="914400" rtl="1" eaLnBrk="1" latinLnBrk="0" hangingPunct="1">
              <a:lnSpc>
                <a:spcPct val="120000"/>
              </a:lnSpc>
              <a:spcBef>
                <a:spcPct val="0"/>
              </a:spcBef>
              <a:buNone/>
              <a:defRPr lang="en-US" sz="3000" b="0" kern="1200" dirty="0" smtClean="0">
                <a:solidFill>
                  <a:srgbClr val="0C1B3E"/>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92496236"/>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 Do, We Do, 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 We Do, 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1085750823"/>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I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775362588"/>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e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We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2567649141"/>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You Do">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You Do</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Graphic 6">
            <a:extLst>
              <a:ext uri="{FF2B5EF4-FFF2-40B4-BE49-F238E27FC236}">
                <a16:creationId xmlns:a16="http://schemas.microsoft.com/office/drawing/2014/main" id="{50AAE5DB-BAED-C062-F739-2EF31D2E5799}"/>
              </a:ext>
            </a:extLst>
          </p:cNvPr>
          <p:cNvSpPr/>
          <p:nvPr userDrawn="1"/>
        </p:nvSpPr>
        <p:spPr>
          <a:xfrm>
            <a:off x="616272" y="345595"/>
            <a:ext cx="355246" cy="326980"/>
          </a:xfrm>
          <a:custGeom>
            <a:avLst/>
            <a:gdLst>
              <a:gd name="connsiteX0" fmla="*/ 58002 w 355246"/>
              <a:gd name="connsiteY0" fmla="*/ 274745 h 326980"/>
              <a:gd name="connsiteX1" fmla="*/ 177623 w 355246"/>
              <a:gd name="connsiteY1" fmla="*/ 326981 h 326980"/>
              <a:gd name="connsiteX2" fmla="*/ 297245 w 355246"/>
              <a:gd name="connsiteY2" fmla="*/ 274745 h 326980"/>
              <a:gd name="connsiteX3" fmla="*/ 287635 w 355246"/>
              <a:gd name="connsiteY3" fmla="*/ 306743 h 326980"/>
              <a:gd name="connsiteX4" fmla="*/ 297245 w 355246"/>
              <a:gd name="connsiteY4" fmla="*/ 274745 h 326980"/>
              <a:gd name="connsiteX5" fmla="*/ 264683 w 355246"/>
              <a:gd name="connsiteY5" fmla="*/ 282434 h 326980"/>
              <a:gd name="connsiteX6" fmla="*/ 67612 w 355246"/>
              <a:gd name="connsiteY6" fmla="*/ 306743 h 326980"/>
              <a:gd name="connsiteX7" fmla="*/ 58002 w 355246"/>
              <a:gd name="connsiteY7" fmla="*/ 274745 h 326980"/>
              <a:gd name="connsiteX8" fmla="*/ 90564 w 355246"/>
              <a:gd name="connsiteY8" fmla="*/ 282434 h 326980"/>
              <a:gd name="connsiteX9" fmla="*/ 141104 w 355246"/>
              <a:gd name="connsiteY9" fmla="*/ 7010 h 326980"/>
              <a:gd name="connsiteX10" fmla="*/ 15038 w 355246"/>
              <a:gd name="connsiteY10" fmla="*/ 164960 h 326980"/>
              <a:gd name="connsiteX11" fmla="*/ 22161 w 355246"/>
              <a:gd name="connsiteY11" fmla="*/ 212334 h 326980"/>
              <a:gd name="connsiteX12" fmla="*/ 0 w 355246"/>
              <a:gd name="connsiteY12" fmla="*/ 187121 h 326980"/>
              <a:gd name="connsiteX13" fmla="*/ 22047 w 355246"/>
              <a:gd name="connsiteY13" fmla="*/ 212221 h 326980"/>
              <a:gd name="connsiteX14" fmla="*/ 32902 w 355246"/>
              <a:gd name="connsiteY14" fmla="*/ 180676 h 326980"/>
              <a:gd name="connsiteX15" fmla="*/ 118717 w 355246"/>
              <a:gd name="connsiteY15" fmla="*/ 31771 h 326980"/>
              <a:gd name="connsiteX16" fmla="*/ 141104 w 355246"/>
              <a:gd name="connsiteY16" fmla="*/ 6897 h 326980"/>
              <a:gd name="connsiteX17" fmla="*/ 108315 w 355246"/>
              <a:gd name="connsiteY17" fmla="*/ 0 h 326980"/>
              <a:gd name="connsiteX18" fmla="*/ 333086 w 355246"/>
              <a:gd name="connsiteY18" fmla="*/ 212334 h 326980"/>
              <a:gd name="connsiteX19" fmla="*/ 340209 w 355246"/>
              <a:gd name="connsiteY19" fmla="*/ 164847 h 326980"/>
              <a:gd name="connsiteX20" fmla="*/ 214143 w 355246"/>
              <a:gd name="connsiteY20" fmla="*/ 6897 h 326980"/>
              <a:gd name="connsiteX21" fmla="*/ 236530 w 355246"/>
              <a:gd name="connsiteY21" fmla="*/ 31771 h 326980"/>
              <a:gd name="connsiteX22" fmla="*/ 214143 w 355246"/>
              <a:gd name="connsiteY22" fmla="*/ 6897 h 326980"/>
              <a:gd name="connsiteX23" fmla="*/ 246932 w 355246"/>
              <a:gd name="connsiteY23" fmla="*/ 0 h 326980"/>
              <a:gd name="connsiteX24" fmla="*/ 355247 w 355246"/>
              <a:gd name="connsiteY24" fmla="*/ 187121 h 326980"/>
              <a:gd name="connsiteX25" fmla="*/ 333199 w 355246"/>
              <a:gd name="connsiteY25" fmla="*/ 212221 h 326980"/>
              <a:gd name="connsiteX26" fmla="*/ 322345 w 355246"/>
              <a:gd name="connsiteY26" fmla="*/ 180676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5246" h="326980">
                <a:moveTo>
                  <a:pt x="58002" y="274745"/>
                </a:moveTo>
                <a:cubicBezTo>
                  <a:pt x="87738" y="306856"/>
                  <a:pt x="130250" y="326981"/>
                  <a:pt x="177623" y="326981"/>
                </a:cubicBezTo>
                <a:cubicBezTo>
                  <a:pt x="224997" y="326981"/>
                  <a:pt x="267509" y="306856"/>
                  <a:pt x="297245" y="274745"/>
                </a:cubicBezTo>
                <a:moveTo>
                  <a:pt x="287635" y="306743"/>
                </a:moveTo>
                <a:lnTo>
                  <a:pt x="297245" y="274745"/>
                </a:lnTo>
                <a:lnTo>
                  <a:pt x="264683" y="282434"/>
                </a:lnTo>
                <a:moveTo>
                  <a:pt x="67612" y="306743"/>
                </a:moveTo>
                <a:lnTo>
                  <a:pt x="58002" y="274745"/>
                </a:lnTo>
                <a:lnTo>
                  <a:pt x="90564" y="282434"/>
                </a:lnTo>
                <a:moveTo>
                  <a:pt x="141104" y="7010"/>
                </a:moveTo>
                <a:cubicBezTo>
                  <a:pt x="68856" y="23517"/>
                  <a:pt x="15038" y="87964"/>
                  <a:pt x="15038" y="164960"/>
                </a:cubicBezTo>
                <a:cubicBezTo>
                  <a:pt x="15038" y="181468"/>
                  <a:pt x="17525" y="197410"/>
                  <a:pt x="22161" y="212334"/>
                </a:cubicBezTo>
                <a:moveTo>
                  <a:pt x="0" y="187121"/>
                </a:moveTo>
                <a:lnTo>
                  <a:pt x="22047" y="212221"/>
                </a:lnTo>
                <a:lnTo>
                  <a:pt x="32902" y="180676"/>
                </a:lnTo>
                <a:moveTo>
                  <a:pt x="118717" y="31771"/>
                </a:moveTo>
                <a:lnTo>
                  <a:pt x="141104" y="6897"/>
                </a:lnTo>
                <a:lnTo>
                  <a:pt x="108315" y="0"/>
                </a:lnTo>
                <a:moveTo>
                  <a:pt x="333086" y="212334"/>
                </a:moveTo>
                <a:cubicBezTo>
                  <a:pt x="337722" y="197297"/>
                  <a:pt x="340209" y="181355"/>
                  <a:pt x="340209" y="164847"/>
                </a:cubicBezTo>
                <a:cubicBezTo>
                  <a:pt x="340209" y="87851"/>
                  <a:pt x="286391" y="23404"/>
                  <a:pt x="214143" y="6897"/>
                </a:cubicBezTo>
                <a:moveTo>
                  <a:pt x="236530" y="31771"/>
                </a:moveTo>
                <a:lnTo>
                  <a:pt x="214143" y="6897"/>
                </a:lnTo>
                <a:lnTo>
                  <a:pt x="246932" y="0"/>
                </a:lnTo>
                <a:moveTo>
                  <a:pt x="355247" y="187121"/>
                </a:moveTo>
                <a:lnTo>
                  <a:pt x="333199" y="212221"/>
                </a:lnTo>
                <a:lnTo>
                  <a:pt x="322345" y="180676"/>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877251385"/>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ffirmative Checkin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Affirmative Checking</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Graphic 7">
            <a:extLst>
              <a:ext uri="{FF2B5EF4-FFF2-40B4-BE49-F238E27FC236}">
                <a16:creationId xmlns:a16="http://schemas.microsoft.com/office/drawing/2014/main" id="{52D4D153-77A6-EA21-07C1-D3A0274B0EA3}"/>
              </a:ext>
            </a:extLst>
          </p:cNvPr>
          <p:cNvSpPr/>
          <p:nvPr/>
        </p:nvSpPr>
        <p:spPr>
          <a:xfrm>
            <a:off x="634795" y="345953"/>
            <a:ext cx="318201" cy="318201"/>
          </a:xfrm>
          <a:custGeom>
            <a:avLst/>
            <a:gdLst>
              <a:gd name="connsiteX0" fmla="*/ 226197 w 318201"/>
              <a:gd name="connsiteY0" fmla="*/ 159101 h 318201"/>
              <a:gd name="connsiteX1" fmla="*/ 159101 w 318201"/>
              <a:gd name="connsiteY1" fmla="*/ 226197 h 318201"/>
              <a:gd name="connsiteX2" fmla="*/ 92004 w 318201"/>
              <a:gd name="connsiteY2" fmla="*/ 159101 h 318201"/>
              <a:gd name="connsiteX3" fmla="*/ 159101 w 318201"/>
              <a:gd name="connsiteY3" fmla="*/ 92004 h 318201"/>
              <a:gd name="connsiteX4" fmla="*/ 226197 w 318201"/>
              <a:gd name="connsiteY4" fmla="*/ 159101 h 318201"/>
              <a:gd name="connsiteX5" fmla="*/ 271564 w 318201"/>
              <a:gd name="connsiteY5" fmla="*/ 46637 h 318201"/>
              <a:gd name="connsiteX6" fmla="*/ 250469 w 318201"/>
              <a:gd name="connsiteY6" fmla="*/ 45494 h 318201"/>
              <a:gd name="connsiteX7" fmla="*/ 271564 w 318201"/>
              <a:gd name="connsiteY7" fmla="*/ 46637 h 318201"/>
              <a:gd name="connsiteX8" fmla="*/ 272707 w 318201"/>
              <a:gd name="connsiteY8" fmla="*/ 67732 h 318201"/>
              <a:gd name="connsiteX9" fmla="*/ 271564 w 318201"/>
              <a:gd name="connsiteY9" fmla="*/ 46637 h 318201"/>
              <a:gd name="connsiteX10" fmla="*/ 241319 w 318201"/>
              <a:gd name="connsiteY10" fmla="*/ 76882 h 318201"/>
              <a:gd name="connsiteX11" fmla="*/ 271564 w 318201"/>
              <a:gd name="connsiteY11" fmla="*/ 271564 h 318201"/>
              <a:gd name="connsiteX12" fmla="*/ 272707 w 318201"/>
              <a:gd name="connsiteY12" fmla="*/ 250469 h 318201"/>
              <a:gd name="connsiteX13" fmla="*/ 271564 w 318201"/>
              <a:gd name="connsiteY13" fmla="*/ 271564 h 318201"/>
              <a:gd name="connsiteX14" fmla="*/ 250469 w 318201"/>
              <a:gd name="connsiteY14" fmla="*/ 272707 h 318201"/>
              <a:gd name="connsiteX15" fmla="*/ 271564 w 318201"/>
              <a:gd name="connsiteY15" fmla="*/ 271564 h 318201"/>
              <a:gd name="connsiteX16" fmla="*/ 241319 w 318201"/>
              <a:gd name="connsiteY16" fmla="*/ 241319 h 318201"/>
              <a:gd name="connsiteX17" fmla="*/ 46637 w 318201"/>
              <a:gd name="connsiteY17" fmla="*/ 46637 h 318201"/>
              <a:gd name="connsiteX18" fmla="*/ 45494 w 318201"/>
              <a:gd name="connsiteY18" fmla="*/ 67732 h 318201"/>
              <a:gd name="connsiteX19" fmla="*/ 46637 w 318201"/>
              <a:gd name="connsiteY19" fmla="*/ 46637 h 318201"/>
              <a:gd name="connsiteX20" fmla="*/ 67732 w 318201"/>
              <a:gd name="connsiteY20" fmla="*/ 45494 h 318201"/>
              <a:gd name="connsiteX21" fmla="*/ 46637 w 318201"/>
              <a:gd name="connsiteY21" fmla="*/ 46637 h 318201"/>
              <a:gd name="connsiteX22" fmla="*/ 76882 w 318201"/>
              <a:gd name="connsiteY22" fmla="*/ 76882 h 318201"/>
              <a:gd name="connsiteX23" fmla="*/ 318201 w 318201"/>
              <a:gd name="connsiteY23" fmla="*/ 159101 h 318201"/>
              <a:gd name="connsiteX24" fmla="*/ 304096 w 318201"/>
              <a:gd name="connsiteY24" fmla="*/ 143343 h 318201"/>
              <a:gd name="connsiteX25" fmla="*/ 318201 w 318201"/>
              <a:gd name="connsiteY25" fmla="*/ 159101 h 318201"/>
              <a:gd name="connsiteX26" fmla="*/ 304096 w 318201"/>
              <a:gd name="connsiteY26" fmla="*/ 174858 h 318201"/>
              <a:gd name="connsiteX27" fmla="*/ 318201 w 318201"/>
              <a:gd name="connsiteY27" fmla="*/ 159101 h 318201"/>
              <a:gd name="connsiteX28" fmla="*/ 275376 w 318201"/>
              <a:gd name="connsiteY28" fmla="*/ 159101 h 318201"/>
              <a:gd name="connsiteX29" fmla="*/ 0 w 318201"/>
              <a:gd name="connsiteY29" fmla="*/ 159101 h 318201"/>
              <a:gd name="connsiteX30" fmla="*/ 14106 w 318201"/>
              <a:gd name="connsiteY30" fmla="*/ 174858 h 318201"/>
              <a:gd name="connsiteX31" fmla="*/ 0 w 318201"/>
              <a:gd name="connsiteY31" fmla="*/ 159101 h 318201"/>
              <a:gd name="connsiteX32" fmla="*/ 14106 w 318201"/>
              <a:gd name="connsiteY32" fmla="*/ 143343 h 318201"/>
              <a:gd name="connsiteX33" fmla="*/ 0 w 318201"/>
              <a:gd name="connsiteY33" fmla="*/ 159101 h 318201"/>
              <a:gd name="connsiteX34" fmla="*/ 42825 w 318201"/>
              <a:gd name="connsiteY34" fmla="*/ 159101 h 318201"/>
              <a:gd name="connsiteX35" fmla="*/ 159101 w 318201"/>
              <a:gd name="connsiteY35" fmla="*/ 60489 h 318201"/>
              <a:gd name="connsiteX36" fmla="*/ 60489 w 318201"/>
              <a:gd name="connsiteY36" fmla="*/ 159101 h 318201"/>
              <a:gd name="connsiteX37" fmla="*/ 74848 w 318201"/>
              <a:gd name="connsiteY37" fmla="*/ 210440 h 318201"/>
              <a:gd name="connsiteX38" fmla="*/ 6989 w 318201"/>
              <a:gd name="connsiteY38" fmla="*/ 278299 h 318201"/>
              <a:gd name="connsiteX39" fmla="*/ 6989 w 318201"/>
              <a:gd name="connsiteY39" fmla="*/ 311339 h 318201"/>
              <a:gd name="connsiteX40" fmla="*/ 23509 w 318201"/>
              <a:gd name="connsiteY40" fmla="*/ 318201 h 318201"/>
              <a:gd name="connsiteX41" fmla="*/ 40029 w 318201"/>
              <a:gd name="connsiteY41" fmla="*/ 311339 h 318201"/>
              <a:gd name="connsiteX42" fmla="*/ 107888 w 318201"/>
              <a:gd name="connsiteY42" fmla="*/ 243480 h 318201"/>
              <a:gd name="connsiteX43" fmla="*/ 158973 w 318201"/>
              <a:gd name="connsiteY43" fmla="*/ 257712 h 318201"/>
              <a:gd name="connsiteX44" fmla="*/ 257585 w 318201"/>
              <a:gd name="connsiteY44" fmla="*/ 159101 h 318201"/>
              <a:gd name="connsiteX45" fmla="*/ 158973 w 318201"/>
              <a:gd name="connsiteY45" fmla="*/ 60489 h 318201"/>
              <a:gd name="connsiteX46" fmla="*/ 159101 w 318201"/>
              <a:gd name="connsiteY46" fmla="*/ 318201 h 318201"/>
              <a:gd name="connsiteX47" fmla="*/ 174858 w 318201"/>
              <a:gd name="connsiteY47" fmla="*/ 304096 h 318201"/>
              <a:gd name="connsiteX48" fmla="*/ 159101 w 318201"/>
              <a:gd name="connsiteY48" fmla="*/ 318201 h 318201"/>
              <a:gd name="connsiteX49" fmla="*/ 143343 w 318201"/>
              <a:gd name="connsiteY49" fmla="*/ 304096 h 318201"/>
              <a:gd name="connsiteX50" fmla="*/ 159101 w 318201"/>
              <a:gd name="connsiteY50" fmla="*/ 318201 h 318201"/>
              <a:gd name="connsiteX51" fmla="*/ 159101 w 318201"/>
              <a:gd name="connsiteY51" fmla="*/ 275376 h 318201"/>
              <a:gd name="connsiteX52" fmla="*/ 159101 w 318201"/>
              <a:gd name="connsiteY52" fmla="*/ 0 h 318201"/>
              <a:gd name="connsiteX53" fmla="*/ 143343 w 318201"/>
              <a:gd name="connsiteY53" fmla="*/ 14106 h 318201"/>
              <a:gd name="connsiteX54" fmla="*/ 159101 w 318201"/>
              <a:gd name="connsiteY54" fmla="*/ 0 h 318201"/>
              <a:gd name="connsiteX55" fmla="*/ 174858 w 318201"/>
              <a:gd name="connsiteY55" fmla="*/ 14106 h 318201"/>
              <a:gd name="connsiteX56" fmla="*/ 159101 w 318201"/>
              <a:gd name="connsiteY56" fmla="*/ 0 h 318201"/>
              <a:gd name="connsiteX57" fmla="*/ 159101 w 318201"/>
              <a:gd name="connsiteY57" fmla="*/ 42825 h 31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18201" h="318201">
                <a:moveTo>
                  <a:pt x="226197" y="159101"/>
                </a:moveTo>
                <a:cubicBezTo>
                  <a:pt x="226197" y="196207"/>
                  <a:pt x="196207" y="226197"/>
                  <a:pt x="159101" y="226197"/>
                </a:cubicBezTo>
                <a:cubicBezTo>
                  <a:pt x="121994" y="226197"/>
                  <a:pt x="92004" y="196207"/>
                  <a:pt x="92004" y="159101"/>
                </a:cubicBezTo>
                <a:cubicBezTo>
                  <a:pt x="92004" y="121994"/>
                  <a:pt x="121994" y="92004"/>
                  <a:pt x="159101" y="92004"/>
                </a:cubicBezTo>
                <a:cubicBezTo>
                  <a:pt x="196207" y="92004"/>
                  <a:pt x="226197" y="121994"/>
                  <a:pt x="226197" y="159101"/>
                </a:cubicBezTo>
                <a:close/>
                <a:moveTo>
                  <a:pt x="271564" y="46637"/>
                </a:moveTo>
                <a:lnTo>
                  <a:pt x="250469" y="45494"/>
                </a:lnTo>
                <a:moveTo>
                  <a:pt x="271564" y="46637"/>
                </a:moveTo>
                <a:lnTo>
                  <a:pt x="272707" y="67732"/>
                </a:lnTo>
                <a:moveTo>
                  <a:pt x="271564" y="46637"/>
                </a:moveTo>
                <a:lnTo>
                  <a:pt x="241319" y="76882"/>
                </a:lnTo>
                <a:moveTo>
                  <a:pt x="271564" y="271564"/>
                </a:moveTo>
                <a:lnTo>
                  <a:pt x="272707" y="250469"/>
                </a:lnTo>
                <a:moveTo>
                  <a:pt x="271564" y="271564"/>
                </a:moveTo>
                <a:lnTo>
                  <a:pt x="250469" y="272707"/>
                </a:lnTo>
                <a:moveTo>
                  <a:pt x="271564" y="271564"/>
                </a:moveTo>
                <a:lnTo>
                  <a:pt x="241319" y="241319"/>
                </a:lnTo>
                <a:moveTo>
                  <a:pt x="46637" y="46637"/>
                </a:moveTo>
                <a:lnTo>
                  <a:pt x="45494" y="67732"/>
                </a:lnTo>
                <a:moveTo>
                  <a:pt x="46637" y="46637"/>
                </a:moveTo>
                <a:lnTo>
                  <a:pt x="67732" y="45494"/>
                </a:lnTo>
                <a:moveTo>
                  <a:pt x="46637" y="46637"/>
                </a:moveTo>
                <a:lnTo>
                  <a:pt x="76882" y="76882"/>
                </a:lnTo>
                <a:moveTo>
                  <a:pt x="318201" y="159101"/>
                </a:moveTo>
                <a:lnTo>
                  <a:pt x="304096" y="143343"/>
                </a:lnTo>
                <a:moveTo>
                  <a:pt x="318201" y="159101"/>
                </a:moveTo>
                <a:lnTo>
                  <a:pt x="304096" y="174858"/>
                </a:lnTo>
                <a:moveTo>
                  <a:pt x="318201" y="159101"/>
                </a:moveTo>
                <a:lnTo>
                  <a:pt x="275376" y="159101"/>
                </a:lnTo>
                <a:moveTo>
                  <a:pt x="0" y="159101"/>
                </a:moveTo>
                <a:lnTo>
                  <a:pt x="14106" y="174858"/>
                </a:lnTo>
                <a:moveTo>
                  <a:pt x="0" y="159101"/>
                </a:moveTo>
                <a:lnTo>
                  <a:pt x="14106" y="143343"/>
                </a:lnTo>
                <a:moveTo>
                  <a:pt x="0" y="159101"/>
                </a:moveTo>
                <a:lnTo>
                  <a:pt x="42825" y="159101"/>
                </a:lnTo>
                <a:moveTo>
                  <a:pt x="159101" y="60489"/>
                </a:moveTo>
                <a:cubicBezTo>
                  <a:pt x="104584" y="60489"/>
                  <a:pt x="60489" y="104584"/>
                  <a:pt x="60489" y="159101"/>
                </a:cubicBezTo>
                <a:cubicBezTo>
                  <a:pt x="60489" y="177908"/>
                  <a:pt x="65699" y="195445"/>
                  <a:pt x="74848" y="210440"/>
                </a:cubicBezTo>
                <a:lnTo>
                  <a:pt x="6989" y="278299"/>
                </a:lnTo>
                <a:cubicBezTo>
                  <a:pt x="-2160" y="287448"/>
                  <a:pt x="-2160" y="302189"/>
                  <a:pt x="6989" y="311339"/>
                </a:cubicBezTo>
                <a:cubicBezTo>
                  <a:pt x="11564" y="315914"/>
                  <a:pt x="17537" y="318201"/>
                  <a:pt x="23509" y="318201"/>
                </a:cubicBezTo>
                <a:cubicBezTo>
                  <a:pt x="29482" y="318201"/>
                  <a:pt x="35455" y="315914"/>
                  <a:pt x="40029" y="311339"/>
                </a:cubicBezTo>
                <a:lnTo>
                  <a:pt x="107888" y="243480"/>
                </a:lnTo>
                <a:cubicBezTo>
                  <a:pt x="122756" y="252502"/>
                  <a:pt x="140293" y="257712"/>
                  <a:pt x="158973" y="257712"/>
                </a:cubicBezTo>
                <a:cubicBezTo>
                  <a:pt x="213490" y="257712"/>
                  <a:pt x="257585" y="213617"/>
                  <a:pt x="257585" y="159101"/>
                </a:cubicBezTo>
                <a:cubicBezTo>
                  <a:pt x="257585" y="104584"/>
                  <a:pt x="213490" y="60489"/>
                  <a:pt x="158973" y="60489"/>
                </a:cubicBezTo>
                <a:close/>
                <a:moveTo>
                  <a:pt x="159101" y="318201"/>
                </a:moveTo>
                <a:lnTo>
                  <a:pt x="174858" y="304096"/>
                </a:lnTo>
                <a:moveTo>
                  <a:pt x="159101" y="318201"/>
                </a:moveTo>
                <a:lnTo>
                  <a:pt x="143343" y="304096"/>
                </a:lnTo>
                <a:moveTo>
                  <a:pt x="159101" y="318201"/>
                </a:moveTo>
                <a:lnTo>
                  <a:pt x="159101" y="275376"/>
                </a:lnTo>
                <a:moveTo>
                  <a:pt x="159101" y="0"/>
                </a:moveTo>
                <a:lnTo>
                  <a:pt x="143343" y="14106"/>
                </a:lnTo>
                <a:moveTo>
                  <a:pt x="159101" y="0"/>
                </a:moveTo>
                <a:lnTo>
                  <a:pt x="174858" y="14106"/>
                </a:lnTo>
                <a:moveTo>
                  <a:pt x="159101" y="0"/>
                </a:moveTo>
                <a:lnTo>
                  <a:pt x="159101" y="42825"/>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3920082112"/>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Exit Tickets">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46E9679-6EBA-1AEE-C19B-68E7379440B5}"/>
              </a:ext>
            </a:extLst>
          </p:cNvPr>
          <p:cNvSpPr/>
          <p:nvPr userDrawn="1"/>
        </p:nvSpPr>
        <p:spPr>
          <a:xfrm>
            <a:off x="-232610" y="195979"/>
            <a:ext cx="6041273" cy="640634"/>
          </a:xfrm>
          <a:prstGeom prst="roundRect">
            <a:avLst>
              <a:gd name="adj" fmla="val 19262"/>
            </a:avLst>
          </a:prstGeom>
          <a:solidFill>
            <a:srgbClr val="1E30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1" name="Title Placeholder 1">
            <a:extLst>
              <a:ext uri="{FF2B5EF4-FFF2-40B4-BE49-F238E27FC236}">
                <a16:creationId xmlns:a16="http://schemas.microsoft.com/office/drawing/2014/main" id="{87E6BFC0-3487-69D2-C655-708F2BA99504}"/>
              </a:ext>
            </a:extLst>
          </p:cNvPr>
          <p:cNvSpPr txBox="1">
            <a:spLocks/>
          </p:cNvSpPr>
          <p:nvPr userDrawn="1"/>
        </p:nvSpPr>
        <p:spPr>
          <a:xfrm>
            <a:off x="1228503" y="195979"/>
            <a:ext cx="4519155" cy="618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l">
              <a:lnSpc>
                <a:spcPct val="120000"/>
              </a:lnSpc>
            </a:pPr>
            <a:r>
              <a:rPr lang="en-GB" sz="3000" dirty="0">
                <a:solidFill>
                  <a:schemeClr val="bg1"/>
                </a:solidFill>
              </a:rPr>
              <a:t>Exit Ticket </a:t>
            </a:r>
            <a:endParaRPr lang="en-US" sz="3000" dirty="0">
              <a:solidFill>
                <a:schemeClr val="bg1"/>
              </a:solidFill>
            </a:endParaRPr>
          </a:p>
        </p:txBody>
      </p:sp>
      <p:sp>
        <p:nvSpPr>
          <p:cNvPr id="13" name="Freeform 12">
            <a:extLst>
              <a:ext uri="{FF2B5EF4-FFF2-40B4-BE49-F238E27FC236}">
                <a16:creationId xmlns:a16="http://schemas.microsoft.com/office/drawing/2014/main" id="{A6C55CDA-F380-5DDC-48E5-CFB9945AA77C}"/>
              </a:ext>
            </a:extLst>
          </p:cNvPr>
          <p:cNvSpPr/>
          <p:nvPr userDrawn="1"/>
        </p:nvSpPr>
        <p:spPr>
          <a:xfrm>
            <a:off x="552449" y="273643"/>
            <a:ext cx="482894" cy="476540"/>
          </a:xfrm>
          <a:custGeom>
            <a:avLst/>
            <a:gdLst>
              <a:gd name="connsiteX0" fmla="*/ 240429 w 482894"/>
              <a:gd name="connsiteY0" fmla="*/ 475556 h 476540"/>
              <a:gd name="connsiteX1" fmla="*/ 481876 w 482894"/>
              <a:gd name="connsiteY1" fmla="*/ 237286 h 476540"/>
              <a:gd name="connsiteX2" fmla="*/ 240429 w 482894"/>
              <a:gd name="connsiteY2" fmla="*/ -984 h 476540"/>
              <a:gd name="connsiteX3" fmla="*/ -1018 w 482894"/>
              <a:gd name="connsiteY3" fmla="*/ 237286 h 476540"/>
              <a:gd name="connsiteX4" fmla="*/ 240429 w 482894"/>
              <a:gd name="connsiteY4" fmla="*/ 475556 h 476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894" h="476540">
                <a:moveTo>
                  <a:pt x="240429" y="475556"/>
                </a:moveTo>
                <a:cubicBezTo>
                  <a:pt x="373289" y="475556"/>
                  <a:pt x="481876" y="368430"/>
                  <a:pt x="481876" y="237286"/>
                </a:cubicBezTo>
                <a:cubicBezTo>
                  <a:pt x="481876" y="106206"/>
                  <a:pt x="373289" y="-984"/>
                  <a:pt x="240429" y="-984"/>
                </a:cubicBezTo>
                <a:cubicBezTo>
                  <a:pt x="107569" y="-984"/>
                  <a:pt x="-1018" y="106206"/>
                  <a:pt x="-1018" y="237286"/>
                </a:cubicBezTo>
                <a:cubicBezTo>
                  <a:pt x="-1018" y="368430"/>
                  <a:pt x="107569" y="475556"/>
                  <a:pt x="240429" y="475556"/>
                </a:cubicBezTo>
              </a:path>
            </a:pathLst>
          </a:custGeom>
          <a:solidFill>
            <a:schemeClr val="bg1"/>
          </a:solidFill>
          <a:ln w="6345" cap="flat">
            <a:noFill/>
            <a:prstDash val="solid"/>
            <a:miter/>
          </a:ln>
        </p:spPr>
        <p:txBody>
          <a:bodyPr rtlCol="0" anchor="ctr"/>
          <a:lstStyle/>
          <a:p>
            <a:endParaRPr lang="en-AE"/>
          </a:p>
        </p:txBody>
      </p:sp>
      <p:sp>
        <p:nvSpPr>
          <p:cNvPr id="2" name="Title 1">
            <a:extLst>
              <a:ext uri="{FF2B5EF4-FFF2-40B4-BE49-F238E27FC236}">
                <a16:creationId xmlns:a16="http://schemas.microsoft.com/office/drawing/2014/main" id="{C7D67477-8E78-9D85-7C53-5248F5F9AAEF}"/>
              </a:ext>
            </a:extLst>
          </p:cNvPr>
          <p:cNvSpPr>
            <a:spLocks noGrp="1"/>
          </p:cNvSpPr>
          <p:nvPr>
            <p:ph type="title"/>
          </p:nvPr>
        </p:nvSpPr>
        <p:spPr>
          <a:xfrm>
            <a:off x="552448" y="1145336"/>
            <a:ext cx="11447463" cy="626479"/>
          </a:xfrm>
          <a:prstGeom prst="rect">
            <a:avLst/>
          </a:prstGeom>
        </p:spPr>
        <p:txBody>
          <a:bodyPr/>
          <a:lstStyle>
            <a:lvl1pPr>
              <a:defRPr b="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0738D8-4C68-7BC6-0408-BEA3DE4C9A25}"/>
              </a:ext>
            </a:extLst>
          </p:cNvPr>
          <p:cNvSpPr>
            <a:spLocks noGrp="1"/>
          </p:cNvSpPr>
          <p:nvPr>
            <p:ph idx="1"/>
          </p:nvPr>
        </p:nvSpPr>
        <p:spPr>
          <a:xfrm>
            <a:off x="552449" y="2026197"/>
            <a:ext cx="11447463" cy="3958224"/>
          </a:xfrm>
          <a:prstGeom prst="rect">
            <a:avLst/>
          </a:prstGeom>
        </p:spPr>
        <p:txBody>
          <a:bodyPr wrap="square"/>
          <a:lstStyle>
            <a:lvl1pPr>
              <a:lnSpc>
                <a:spcPct val="12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Graphic 6">
            <a:extLst>
              <a:ext uri="{FF2B5EF4-FFF2-40B4-BE49-F238E27FC236}">
                <a16:creationId xmlns:a16="http://schemas.microsoft.com/office/drawing/2014/main" id="{E4C7B85A-EAC2-8483-56EA-5C188C30CE98}"/>
              </a:ext>
            </a:extLst>
          </p:cNvPr>
          <p:cNvSpPr/>
          <p:nvPr/>
        </p:nvSpPr>
        <p:spPr>
          <a:xfrm>
            <a:off x="634460" y="356244"/>
            <a:ext cx="296955" cy="280743"/>
          </a:xfrm>
          <a:custGeom>
            <a:avLst/>
            <a:gdLst>
              <a:gd name="connsiteX0" fmla="*/ 214275 w 296955"/>
              <a:gd name="connsiteY0" fmla="*/ 163256 h 280743"/>
              <a:gd name="connsiteX1" fmla="*/ 214275 w 296955"/>
              <a:gd name="connsiteY1" fmla="*/ 165454 h 280743"/>
              <a:gd name="connsiteX2" fmla="*/ 274484 w 296955"/>
              <a:gd name="connsiteY2" fmla="*/ 221999 h 280743"/>
              <a:gd name="connsiteX3" fmla="*/ 296956 w 296955"/>
              <a:gd name="connsiteY3" fmla="*/ 204046 h 280743"/>
              <a:gd name="connsiteX4" fmla="*/ 296956 w 296955"/>
              <a:gd name="connsiteY4" fmla="*/ 177545 h 280743"/>
              <a:gd name="connsiteX5" fmla="*/ 279125 w 296955"/>
              <a:gd name="connsiteY5" fmla="*/ 163256 h 280743"/>
              <a:gd name="connsiteX6" fmla="*/ 37432 w 296955"/>
              <a:gd name="connsiteY6" fmla="*/ 163256 h 280743"/>
              <a:gd name="connsiteX7" fmla="*/ 19602 w 296955"/>
              <a:gd name="connsiteY7" fmla="*/ 177545 h 280743"/>
              <a:gd name="connsiteX8" fmla="*/ 19602 w 296955"/>
              <a:gd name="connsiteY8" fmla="*/ 204046 h 280743"/>
              <a:gd name="connsiteX9" fmla="*/ 42073 w 296955"/>
              <a:gd name="connsiteY9" fmla="*/ 221999 h 280743"/>
              <a:gd name="connsiteX10" fmla="*/ 19602 w 296955"/>
              <a:gd name="connsiteY10" fmla="*/ 239952 h 280743"/>
              <a:gd name="connsiteX11" fmla="*/ 19602 w 296955"/>
              <a:gd name="connsiteY11" fmla="*/ 266454 h 280743"/>
              <a:gd name="connsiteX12" fmla="*/ 37432 w 296955"/>
              <a:gd name="connsiteY12" fmla="*/ 280743 h 280743"/>
              <a:gd name="connsiteX13" fmla="*/ 279125 w 296955"/>
              <a:gd name="connsiteY13" fmla="*/ 280743 h 280743"/>
              <a:gd name="connsiteX14" fmla="*/ 296956 w 296955"/>
              <a:gd name="connsiteY14" fmla="*/ 266454 h 280743"/>
              <a:gd name="connsiteX15" fmla="*/ 296956 w 296955"/>
              <a:gd name="connsiteY15" fmla="*/ 239952 h 280743"/>
              <a:gd name="connsiteX16" fmla="*/ 274484 w 296955"/>
              <a:gd name="connsiteY16" fmla="*/ 221999 h 280743"/>
              <a:gd name="connsiteX17" fmla="*/ 213420 w 296955"/>
              <a:gd name="connsiteY17" fmla="*/ 169973 h 280743"/>
              <a:gd name="connsiteX18" fmla="*/ 213420 w 296955"/>
              <a:gd name="connsiteY18" fmla="*/ 278179 h 280743"/>
              <a:gd name="connsiteX19" fmla="*/ 5313 w 296955"/>
              <a:gd name="connsiteY19" fmla="*/ 174247 h 280743"/>
              <a:gd name="connsiteX20" fmla="*/ 5313 w 296955"/>
              <a:gd name="connsiteY20" fmla="*/ 199283 h 280743"/>
              <a:gd name="connsiteX21" fmla="*/ 23754 w 296955"/>
              <a:gd name="connsiteY21" fmla="*/ 217603 h 280743"/>
              <a:gd name="connsiteX22" fmla="*/ 255676 w 296955"/>
              <a:gd name="connsiteY22" fmla="*/ 134677 h 280743"/>
              <a:gd name="connsiteX23" fmla="*/ 281934 w 296955"/>
              <a:gd name="connsiteY23" fmla="*/ 109030 h 280743"/>
              <a:gd name="connsiteX24" fmla="*/ 282056 w 296955"/>
              <a:gd name="connsiteY24" fmla="*/ 83872 h 280743"/>
              <a:gd name="connsiteX25" fmla="*/ 258608 w 296955"/>
              <a:gd name="connsiteY25" fmla="*/ 60423 h 280743"/>
              <a:gd name="connsiteX26" fmla="*/ 226610 w 296955"/>
              <a:gd name="connsiteY26" fmla="*/ 60301 h 280743"/>
              <a:gd name="connsiteX27" fmla="*/ 226732 w 296955"/>
              <a:gd name="connsiteY27" fmla="*/ 28670 h 280743"/>
              <a:gd name="connsiteX28" fmla="*/ 203283 w 296955"/>
              <a:gd name="connsiteY28" fmla="*/ 5221 h 280743"/>
              <a:gd name="connsiteX29" fmla="*/ 177880 w 296955"/>
              <a:gd name="connsiteY29" fmla="*/ 5221 h 280743"/>
              <a:gd name="connsiteX30" fmla="*/ 45615 w 296955"/>
              <a:gd name="connsiteY30" fmla="*/ 134677 h 280743"/>
              <a:gd name="connsiteX31" fmla="*/ 151256 w 296955"/>
              <a:gd name="connsiteY31" fmla="*/ 54317 h 280743"/>
              <a:gd name="connsiteX32" fmla="*/ 222580 w 296955"/>
              <a:gd name="connsiteY32" fmla="*/ 123442 h 28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6955" h="280743">
                <a:moveTo>
                  <a:pt x="214275" y="163256"/>
                </a:moveTo>
                <a:lnTo>
                  <a:pt x="214275" y="165454"/>
                </a:lnTo>
                <a:moveTo>
                  <a:pt x="274484" y="221999"/>
                </a:moveTo>
                <a:cubicBezTo>
                  <a:pt x="274484" y="212107"/>
                  <a:pt x="284499" y="204046"/>
                  <a:pt x="296956" y="204046"/>
                </a:cubicBezTo>
                <a:lnTo>
                  <a:pt x="296956" y="177545"/>
                </a:lnTo>
                <a:cubicBezTo>
                  <a:pt x="296956" y="169606"/>
                  <a:pt x="288895" y="163256"/>
                  <a:pt x="279125" y="163256"/>
                </a:cubicBezTo>
                <a:lnTo>
                  <a:pt x="37432" y="163256"/>
                </a:lnTo>
                <a:cubicBezTo>
                  <a:pt x="27540" y="163256"/>
                  <a:pt x="19602" y="169606"/>
                  <a:pt x="19602" y="177545"/>
                </a:cubicBezTo>
                <a:lnTo>
                  <a:pt x="19602" y="204046"/>
                </a:lnTo>
                <a:cubicBezTo>
                  <a:pt x="32059" y="204046"/>
                  <a:pt x="42073" y="212107"/>
                  <a:pt x="42073" y="221999"/>
                </a:cubicBezTo>
                <a:cubicBezTo>
                  <a:pt x="42073" y="231892"/>
                  <a:pt x="32059" y="239952"/>
                  <a:pt x="19602" y="239952"/>
                </a:cubicBezTo>
                <a:lnTo>
                  <a:pt x="19602" y="266454"/>
                </a:lnTo>
                <a:cubicBezTo>
                  <a:pt x="19602" y="274393"/>
                  <a:pt x="27662" y="280743"/>
                  <a:pt x="37432" y="280743"/>
                </a:cubicBezTo>
                <a:lnTo>
                  <a:pt x="279125" y="280743"/>
                </a:lnTo>
                <a:cubicBezTo>
                  <a:pt x="289018" y="280743"/>
                  <a:pt x="296956" y="274393"/>
                  <a:pt x="296956" y="266454"/>
                </a:cubicBezTo>
                <a:lnTo>
                  <a:pt x="296956" y="239952"/>
                </a:lnTo>
                <a:cubicBezTo>
                  <a:pt x="284499" y="239952"/>
                  <a:pt x="274484" y="231892"/>
                  <a:pt x="274484" y="221999"/>
                </a:cubicBezTo>
                <a:close/>
                <a:moveTo>
                  <a:pt x="213420" y="169973"/>
                </a:moveTo>
                <a:lnTo>
                  <a:pt x="213420" y="278179"/>
                </a:lnTo>
                <a:moveTo>
                  <a:pt x="5313" y="174247"/>
                </a:moveTo>
                <a:cubicBezTo>
                  <a:pt x="-1771" y="181086"/>
                  <a:pt x="-1771" y="192322"/>
                  <a:pt x="5313" y="199283"/>
                </a:cubicBezTo>
                <a:lnTo>
                  <a:pt x="23754" y="217603"/>
                </a:lnTo>
                <a:moveTo>
                  <a:pt x="255676" y="134677"/>
                </a:moveTo>
                <a:lnTo>
                  <a:pt x="281934" y="109030"/>
                </a:lnTo>
                <a:cubicBezTo>
                  <a:pt x="289018" y="102069"/>
                  <a:pt x="289018" y="90833"/>
                  <a:pt x="282056" y="83872"/>
                </a:cubicBezTo>
                <a:lnTo>
                  <a:pt x="258608" y="60423"/>
                </a:lnTo>
                <a:cubicBezTo>
                  <a:pt x="249692" y="69094"/>
                  <a:pt x="235403" y="69094"/>
                  <a:pt x="226610" y="60301"/>
                </a:cubicBezTo>
                <a:cubicBezTo>
                  <a:pt x="217817" y="51508"/>
                  <a:pt x="217939" y="37341"/>
                  <a:pt x="226732" y="28670"/>
                </a:cubicBezTo>
                <a:lnTo>
                  <a:pt x="203283" y="5221"/>
                </a:lnTo>
                <a:cubicBezTo>
                  <a:pt x="196322" y="-1740"/>
                  <a:pt x="184964" y="-1740"/>
                  <a:pt x="177880" y="5221"/>
                </a:cubicBezTo>
                <a:lnTo>
                  <a:pt x="45615" y="134677"/>
                </a:lnTo>
                <a:moveTo>
                  <a:pt x="151256" y="54317"/>
                </a:moveTo>
                <a:lnTo>
                  <a:pt x="222580" y="123442"/>
                </a:lnTo>
              </a:path>
            </a:pathLst>
          </a:custGeom>
          <a:noFill/>
          <a:ln w="12700" cap="rnd">
            <a:solidFill>
              <a:srgbClr val="6A1348"/>
            </a:solidFill>
            <a:prstDash val="solid"/>
            <a:round/>
          </a:ln>
        </p:spPr>
        <p:txBody>
          <a:bodyPr rtlCol="0" anchor="ctr"/>
          <a:lstStyle/>
          <a:p>
            <a:endParaRPr lang="en-AE"/>
          </a:p>
        </p:txBody>
      </p:sp>
    </p:spTree>
    <p:extLst>
      <p:ext uri="{BB962C8B-B14F-4D97-AF65-F5344CB8AC3E}">
        <p14:creationId xmlns:p14="http://schemas.microsoft.com/office/powerpoint/2010/main" val="443414940"/>
      </p:ext>
    </p:extLst>
  </p:cSld>
  <p:clrMapOvr>
    <a:masterClrMapping/>
  </p:clrMapOvr>
  <p:extLst>
    <p:ext uri="{DCECCB84-F9BA-43D5-87BE-67443E8EF086}">
      <p15:sldGuideLst xmlns:p15="http://schemas.microsoft.com/office/powerpoint/2012/main">
        <p15:guide id="1" orient="horz" pos="119">
          <p15:clr>
            <a:srgbClr val="FBAE40"/>
          </p15:clr>
        </p15:guide>
        <p15:guide id="2" orient="horz" pos="527">
          <p15:clr>
            <a:srgbClr val="FBAE40"/>
          </p15:clr>
        </p15:guide>
        <p15:guide id="3" orient="horz" pos="709">
          <p15:clr>
            <a:srgbClr val="FBAE40"/>
          </p15:clr>
        </p15:guide>
        <p15:guide id="4" orient="horz" pos="1117">
          <p15:clr>
            <a:srgbClr val="FBAE40"/>
          </p15:clr>
        </p15:guide>
        <p15:guide id="5" orient="horz" pos="1275">
          <p15:clr>
            <a:srgbClr val="FBAE40"/>
          </p15:clr>
        </p15:guide>
        <p15:guide id="6" orient="horz" pos="3770">
          <p15:clr>
            <a:srgbClr val="FBAE40"/>
          </p15:clr>
        </p15:guide>
        <p15:guide id="7" pos="347">
          <p15:clr>
            <a:srgbClr val="FBAE40"/>
          </p15:clr>
        </p15:guide>
        <p15:guide id="8" pos="3659">
          <p15:clr>
            <a:srgbClr val="FBAE40"/>
          </p15:clr>
        </p15:guide>
        <p15:guide id="9" pos="75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C2FE5403-2388-EA13-5742-5D1731809CFD}"/>
              </a:ext>
            </a:extLst>
          </p:cNvPr>
          <p:cNvPicPr>
            <a:picLocks noGrp="1" noRot="1" noChangeAspect="1" noMove="1" noResize="1" noEditPoints="1" noAdjustHandles="1" noChangeArrowheads="1" noChangeShapeType="1" noCrop="1"/>
          </p:cNvPicPr>
          <p:nvPr userDrawn="1"/>
        </p:nvPicPr>
        <p:blipFill>
          <a:blip r:embed="rId27">
            <a:alphaModFix amt="35000"/>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1281CEB-5CED-EE94-B6A5-6875312E0D28}"/>
              </a:ext>
            </a:extLst>
          </p:cNvPr>
          <p:cNvSpPr>
            <a:spLocks noGrp="1"/>
          </p:cNvSpPr>
          <p:nvPr>
            <p:ph type="dt" sz="half" idx="2"/>
          </p:nvPr>
        </p:nvSpPr>
        <p:spPr>
          <a:xfrm>
            <a:off x="888225" y="6356350"/>
            <a:ext cx="765556" cy="374795"/>
          </a:xfrm>
          <a:prstGeom prst="rect">
            <a:avLst/>
          </a:prstGeom>
        </p:spPr>
        <p:txBody>
          <a:bodyPr vert="horz" lIns="91440" tIns="45720" rIns="91440" bIns="45720" rtlCol="0" anchor="ctr"/>
          <a:lstStyle>
            <a:lvl1pPr algn="l">
              <a:defRPr sz="700">
                <a:solidFill>
                  <a:schemeClr val="tx1">
                    <a:tint val="82000"/>
                  </a:schemeClr>
                </a:solidFill>
              </a:defRPr>
            </a:lvl1pPr>
          </a:lstStyle>
          <a:p>
            <a:fld id="{08FD19F4-E375-FA42-BD2C-FD9DFD86BB2D}" type="datetimeFigureOut">
              <a:rPr lang="en-AE" smtClean="0"/>
              <a:pPr/>
              <a:t>07/05/2026</a:t>
            </a:fld>
            <a:endParaRPr lang="en-AE"/>
          </a:p>
        </p:txBody>
      </p:sp>
      <p:sp>
        <p:nvSpPr>
          <p:cNvPr id="5" name="Footer Placeholder 4">
            <a:extLst>
              <a:ext uri="{FF2B5EF4-FFF2-40B4-BE49-F238E27FC236}">
                <a16:creationId xmlns:a16="http://schemas.microsoft.com/office/drawing/2014/main" id="{DF27E710-CD97-44D7-40F3-4A175F377F11}"/>
              </a:ext>
            </a:extLst>
          </p:cNvPr>
          <p:cNvSpPr>
            <a:spLocks noGrp="1"/>
          </p:cNvSpPr>
          <p:nvPr>
            <p:ph type="ftr" sz="quarter" idx="3"/>
          </p:nvPr>
        </p:nvSpPr>
        <p:spPr>
          <a:xfrm>
            <a:off x="3543" y="6356350"/>
            <a:ext cx="848360" cy="374795"/>
          </a:xfrm>
          <a:prstGeom prst="rect">
            <a:avLst/>
          </a:prstGeom>
        </p:spPr>
        <p:txBody>
          <a:bodyPr vert="horz" lIns="91440" tIns="45720" rIns="91440" bIns="45720" rtlCol="0" anchor="ctr"/>
          <a:lstStyle>
            <a:lvl1pPr algn="l">
              <a:defRPr sz="700">
                <a:solidFill>
                  <a:schemeClr val="tx1">
                    <a:tint val="82000"/>
                  </a:schemeClr>
                </a:solidFill>
              </a:defRPr>
            </a:lvl1pPr>
          </a:lstStyle>
          <a:p>
            <a:endParaRPr lang="en-AE" dirty="0"/>
          </a:p>
        </p:txBody>
      </p:sp>
      <p:sp>
        <p:nvSpPr>
          <p:cNvPr id="6" name="Slide Number Placeholder 5">
            <a:extLst>
              <a:ext uri="{FF2B5EF4-FFF2-40B4-BE49-F238E27FC236}">
                <a16:creationId xmlns:a16="http://schemas.microsoft.com/office/drawing/2014/main" id="{DED0F184-4B4E-669D-E001-7B5A47541CB9}"/>
              </a:ext>
            </a:extLst>
          </p:cNvPr>
          <p:cNvSpPr>
            <a:spLocks noGrp="1"/>
          </p:cNvSpPr>
          <p:nvPr>
            <p:ph type="sldNum" sz="quarter" idx="4"/>
          </p:nvPr>
        </p:nvSpPr>
        <p:spPr>
          <a:xfrm>
            <a:off x="1653299" y="6356350"/>
            <a:ext cx="424129" cy="374795"/>
          </a:xfrm>
          <a:prstGeom prst="rect">
            <a:avLst/>
          </a:prstGeom>
        </p:spPr>
        <p:txBody>
          <a:bodyPr vert="horz" lIns="91440" tIns="45720" rIns="91440" bIns="45720" rtlCol="0" anchor="ctr"/>
          <a:lstStyle>
            <a:lvl1pPr algn="r">
              <a:defRPr sz="700">
                <a:solidFill>
                  <a:schemeClr val="tx1">
                    <a:tint val="82000"/>
                  </a:schemeClr>
                </a:solidFill>
              </a:defRPr>
            </a:lvl1pPr>
          </a:lstStyle>
          <a:p>
            <a:fld id="{E7549B4F-19A1-EB4D-A133-02E517960B68}" type="slidenum">
              <a:rPr lang="en-AE" smtClean="0"/>
              <a:pPr/>
              <a:t>‹#›</a:t>
            </a:fld>
            <a:endParaRPr lang="en-AE" dirty="0"/>
          </a:p>
        </p:txBody>
      </p:sp>
      <p:sp>
        <p:nvSpPr>
          <p:cNvPr id="19" name="Text Placeholder 2">
            <a:extLst>
              <a:ext uri="{FF2B5EF4-FFF2-40B4-BE49-F238E27FC236}">
                <a16:creationId xmlns:a16="http://schemas.microsoft.com/office/drawing/2014/main" id="{8D43D59D-D039-E722-1B01-AC0804FFF838}"/>
              </a:ext>
            </a:extLst>
          </p:cNvPr>
          <p:cNvSpPr>
            <a:spLocks noGrp="1"/>
          </p:cNvSpPr>
          <p:nvPr>
            <p:ph type="body" idx="1"/>
          </p:nvPr>
        </p:nvSpPr>
        <p:spPr>
          <a:xfrm>
            <a:off x="584833" y="1858517"/>
            <a:ext cx="11334750" cy="349649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7">
            <a:extLst>
              <a:ext uri="{FF2B5EF4-FFF2-40B4-BE49-F238E27FC236}">
                <a16:creationId xmlns:a16="http://schemas.microsoft.com/office/drawing/2014/main" id="{81F06990-8791-1907-B2B2-E2D540898D18}"/>
              </a:ext>
            </a:extLst>
          </p:cNvPr>
          <p:cNvSpPr>
            <a:spLocks noGrp="1"/>
          </p:cNvSpPr>
          <p:nvPr>
            <p:ph type="title"/>
          </p:nvPr>
        </p:nvSpPr>
        <p:spPr>
          <a:xfrm>
            <a:off x="583879" y="370394"/>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grpSp>
        <p:nvGrpSpPr>
          <p:cNvPr id="22" name="Group 21">
            <a:extLst>
              <a:ext uri="{FF2B5EF4-FFF2-40B4-BE49-F238E27FC236}">
                <a16:creationId xmlns:a16="http://schemas.microsoft.com/office/drawing/2014/main" id="{9F6F7E98-0FF5-C2F7-0B35-C9AC3A1C72AC}"/>
              </a:ext>
            </a:extLst>
          </p:cNvPr>
          <p:cNvGrpSpPr/>
          <p:nvPr userDrawn="1"/>
        </p:nvGrpSpPr>
        <p:grpSpPr>
          <a:xfrm>
            <a:off x="5934238" y="6352541"/>
            <a:ext cx="5943978" cy="272530"/>
            <a:chOff x="5934238" y="6352541"/>
            <a:chExt cx="5943978" cy="272530"/>
          </a:xfrm>
        </p:grpSpPr>
        <p:sp>
          <p:nvSpPr>
            <p:cNvPr id="23" name="Freeform 22">
              <a:extLst>
                <a:ext uri="{FF2B5EF4-FFF2-40B4-BE49-F238E27FC236}">
                  <a16:creationId xmlns:a16="http://schemas.microsoft.com/office/drawing/2014/main" id="{CBCB5601-A782-E933-BC2D-43358E310C5B}"/>
                </a:ext>
              </a:extLst>
            </p:cNvPr>
            <p:cNvSpPr/>
            <p:nvPr userDrawn="1"/>
          </p:nvSpPr>
          <p:spPr>
            <a:xfrm>
              <a:off x="5934238" y="6355080"/>
              <a:ext cx="266352" cy="261620"/>
            </a:xfrm>
            <a:custGeom>
              <a:avLst/>
              <a:gdLst>
                <a:gd name="connsiteX0" fmla="*/ 67136 w 266352"/>
                <a:gd name="connsiteY0" fmla="*/ 261620 h 261620"/>
                <a:gd name="connsiteX1" fmla="*/ 67136 w 266352"/>
                <a:gd name="connsiteY1" fmla="*/ 241300 h 261620"/>
                <a:gd name="connsiteX2" fmla="*/ 95076 w 266352"/>
                <a:gd name="connsiteY2" fmla="*/ 243840 h 261620"/>
                <a:gd name="connsiteX3" fmla="*/ 101426 w 266352"/>
                <a:gd name="connsiteY3" fmla="*/ 233680 h 261620"/>
                <a:gd name="connsiteX4" fmla="*/ 101426 w 266352"/>
                <a:gd name="connsiteY4" fmla="*/ 229870 h 261620"/>
                <a:gd name="connsiteX5" fmla="*/ 103966 w 266352"/>
                <a:gd name="connsiteY5" fmla="*/ 229870 h 261620"/>
                <a:gd name="connsiteX6" fmla="*/ 103966 w 266352"/>
                <a:gd name="connsiteY6" fmla="*/ 227330 h 261620"/>
                <a:gd name="connsiteX7" fmla="*/ 101426 w 266352"/>
                <a:gd name="connsiteY7" fmla="*/ 223520 h 261620"/>
                <a:gd name="connsiteX8" fmla="*/ 105236 w 266352"/>
                <a:gd name="connsiteY8" fmla="*/ 219710 h 261620"/>
                <a:gd name="connsiteX9" fmla="*/ 105236 w 266352"/>
                <a:gd name="connsiteY9" fmla="*/ 218440 h 261620"/>
                <a:gd name="connsiteX10" fmla="*/ 105236 w 266352"/>
                <a:gd name="connsiteY10" fmla="*/ 215900 h 261620"/>
                <a:gd name="connsiteX11" fmla="*/ 102696 w 266352"/>
                <a:gd name="connsiteY11" fmla="*/ 212090 h 261620"/>
                <a:gd name="connsiteX12" fmla="*/ 102696 w 266352"/>
                <a:gd name="connsiteY12" fmla="*/ 210820 h 261620"/>
                <a:gd name="connsiteX13" fmla="*/ 110316 w 266352"/>
                <a:gd name="connsiteY13" fmla="*/ 209550 h 261620"/>
                <a:gd name="connsiteX14" fmla="*/ 114126 w 266352"/>
                <a:gd name="connsiteY14" fmla="*/ 203200 h 261620"/>
                <a:gd name="connsiteX15" fmla="*/ 102696 w 266352"/>
                <a:gd name="connsiteY15" fmla="*/ 189230 h 261620"/>
                <a:gd name="connsiteX16" fmla="*/ 102696 w 266352"/>
                <a:gd name="connsiteY16" fmla="*/ 186690 h 261620"/>
                <a:gd name="connsiteX17" fmla="*/ 102696 w 266352"/>
                <a:gd name="connsiteY17" fmla="*/ 186690 h 261620"/>
                <a:gd name="connsiteX18" fmla="*/ 102696 w 266352"/>
                <a:gd name="connsiteY18" fmla="*/ 182880 h 261620"/>
                <a:gd name="connsiteX19" fmla="*/ 103966 w 266352"/>
                <a:gd name="connsiteY19" fmla="*/ 168910 h 261620"/>
                <a:gd name="connsiteX20" fmla="*/ 1096 w 266352"/>
                <a:gd name="connsiteY20" fmla="*/ 187960 h 261620"/>
                <a:gd name="connsiteX21" fmla="*/ 12526 w 266352"/>
                <a:gd name="connsiteY21" fmla="*/ 218440 h 261620"/>
                <a:gd name="connsiteX22" fmla="*/ 8716 w 266352"/>
                <a:gd name="connsiteY22" fmla="*/ 261620 h 261620"/>
                <a:gd name="connsiteX23" fmla="*/ 199216 w 266352"/>
                <a:gd name="connsiteY23" fmla="*/ 261620 h 261620"/>
                <a:gd name="connsiteX24" fmla="*/ 199216 w 266352"/>
                <a:gd name="connsiteY24" fmla="*/ 241300 h 261620"/>
                <a:gd name="connsiteX25" fmla="*/ 171276 w 266352"/>
                <a:gd name="connsiteY25" fmla="*/ 243840 h 261620"/>
                <a:gd name="connsiteX26" fmla="*/ 164926 w 266352"/>
                <a:gd name="connsiteY26" fmla="*/ 233680 h 261620"/>
                <a:gd name="connsiteX27" fmla="*/ 164926 w 266352"/>
                <a:gd name="connsiteY27" fmla="*/ 229870 h 261620"/>
                <a:gd name="connsiteX28" fmla="*/ 162386 w 266352"/>
                <a:gd name="connsiteY28" fmla="*/ 229870 h 261620"/>
                <a:gd name="connsiteX29" fmla="*/ 162386 w 266352"/>
                <a:gd name="connsiteY29" fmla="*/ 227330 h 261620"/>
                <a:gd name="connsiteX30" fmla="*/ 164926 w 266352"/>
                <a:gd name="connsiteY30" fmla="*/ 223520 h 261620"/>
                <a:gd name="connsiteX31" fmla="*/ 161116 w 266352"/>
                <a:gd name="connsiteY31" fmla="*/ 219710 h 261620"/>
                <a:gd name="connsiteX32" fmla="*/ 161116 w 266352"/>
                <a:gd name="connsiteY32" fmla="*/ 218440 h 261620"/>
                <a:gd name="connsiteX33" fmla="*/ 161116 w 266352"/>
                <a:gd name="connsiteY33" fmla="*/ 215900 h 261620"/>
                <a:gd name="connsiteX34" fmla="*/ 163656 w 266352"/>
                <a:gd name="connsiteY34" fmla="*/ 212090 h 261620"/>
                <a:gd name="connsiteX35" fmla="*/ 163656 w 266352"/>
                <a:gd name="connsiteY35" fmla="*/ 210820 h 261620"/>
                <a:gd name="connsiteX36" fmla="*/ 156036 w 266352"/>
                <a:gd name="connsiteY36" fmla="*/ 209550 h 261620"/>
                <a:gd name="connsiteX37" fmla="*/ 152226 w 266352"/>
                <a:gd name="connsiteY37" fmla="*/ 203200 h 261620"/>
                <a:gd name="connsiteX38" fmla="*/ 163656 w 266352"/>
                <a:gd name="connsiteY38" fmla="*/ 189230 h 261620"/>
                <a:gd name="connsiteX39" fmla="*/ 163656 w 266352"/>
                <a:gd name="connsiteY39" fmla="*/ 186690 h 261620"/>
                <a:gd name="connsiteX40" fmla="*/ 163656 w 266352"/>
                <a:gd name="connsiteY40" fmla="*/ 186690 h 261620"/>
                <a:gd name="connsiteX41" fmla="*/ 163656 w 266352"/>
                <a:gd name="connsiteY41" fmla="*/ 182880 h 261620"/>
                <a:gd name="connsiteX42" fmla="*/ 162386 w 266352"/>
                <a:gd name="connsiteY42" fmla="*/ 168910 h 261620"/>
                <a:gd name="connsiteX43" fmla="*/ 265256 w 266352"/>
                <a:gd name="connsiteY43" fmla="*/ 187960 h 261620"/>
                <a:gd name="connsiteX44" fmla="*/ 253826 w 266352"/>
                <a:gd name="connsiteY44" fmla="*/ 218440 h 261620"/>
                <a:gd name="connsiteX45" fmla="*/ 257636 w 266352"/>
                <a:gd name="connsiteY45" fmla="*/ 261620 h 261620"/>
                <a:gd name="connsiteX46" fmla="*/ 140796 w 266352"/>
                <a:gd name="connsiteY46" fmla="*/ 97790 h 261620"/>
                <a:gd name="connsiteX47" fmla="*/ 163656 w 266352"/>
                <a:gd name="connsiteY47" fmla="*/ 102870 h 261620"/>
                <a:gd name="connsiteX48" fmla="*/ 190326 w 266352"/>
                <a:gd name="connsiteY48" fmla="*/ 95250 h 261620"/>
                <a:gd name="connsiteX49" fmla="*/ 190326 w 266352"/>
                <a:gd name="connsiteY49" fmla="*/ 95250 h 261620"/>
                <a:gd name="connsiteX50" fmla="*/ 215726 w 266352"/>
                <a:gd name="connsiteY50" fmla="*/ 101600 h 261620"/>
                <a:gd name="connsiteX51" fmla="*/ 210646 w 266352"/>
                <a:gd name="connsiteY51" fmla="*/ 74930 h 261620"/>
                <a:gd name="connsiteX52" fmla="*/ 210646 w 266352"/>
                <a:gd name="connsiteY52" fmla="*/ 74930 h 261620"/>
                <a:gd name="connsiteX53" fmla="*/ 216996 w 266352"/>
                <a:gd name="connsiteY53" fmla="*/ 50800 h 261620"/>
                <a:gd name="connsiteX54" fmla="*/ 163656 w 266352"/>
                <a:gd name="connsiteY54" fmla="*/ 0 h 261620"/>
                <a:gd name="connsiteX55" fmla="*/ 144606 w 266352"/>
                <a:gd name="connsiteY55" fmla="*/ 3810 h 261620"/>
                <a:gd name="connsiteX56" fmla="*/ 142066 w 266352"/>
                <a:gd name="connsiteY56" fmla="*/ 3810 h 261620"/>
                <a:gd name="connsiteX57" fmla="*/ 55706 w 266352"/>
                <a:gd name="connsiteY57" fmla="*/ 74930 h 261620"/>
                <a:gd name="connsiteX58" fmla="*/ 49356 w 266352"/>
                <a:gd name="connsiteY58" fmla="*/ 50800 h 261620"/>
                <a:gd name="connsiteX59" fmla="*/ 102696 w 266352"/>
                <a:gd name="connsiteY59" fmla="*/ 0 h 261620"/>
                <a:gd name="connsiteX60" fmla="*/ 156036 w 266352"/>
                <a:gd name="connsiteY60" fmla="*/ 50800 h 261620"/>
                <a:gd name="connsiteX61" fmla="*/ 102696 w 266352"/>
                <a:gd name="connsiteY61" fmla="*/ 101600 h 261620"/>
                <a:gd name="connsiteX62" fmla="*/ 76026 w 266352"/>
                <a:gd name="connsiteY62" fmla="*/ 93980 h 261620"/>
                <a:gd name="connsiteX63" fmla="*/ 76026 w 266352"/>
                <a:gd name="connsiteY63" fmla="*/ 93980 h 261620"/>
                <a:gd name="connsiteX64" fmla="*/ 50626 w 266352"/>
                <a:gd name="connsiteY64" fmla="*/ 100330 h 261620"/>
                <a:gd name="connsiteX65" fmla="*/ 55706 w 266352"/>
                <a:gd name="connsiteY65" fmla="*/ 73660 h 261620"/>
                <a:gd name="connsiteX66" fmla="*/ 55706 w 266352"/>
                <a:gd name="connsiteY66" fmla="*/ 73660 h 26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66352" h="261620">
                  <a:moveTo>
                    <a:pt x="67136" y="261620"/>
                  </a:moveTo>
                  <a:lnTo>
                    <a:pt x="67136" y="241300"/>
                  </a:lnTo>
                  <a:cubicBezTo>
                    <a:pt x="67136" y="241300"/>
                    <a:pt x="86186" y="246380"/>
                    <a:pt x="95076" y="243840"/>
                  </a:cubicBezTo>
                  <a:cubicBezTo>
                    <a:pt x="101426" y="242570"/>
                    <a:pt x="102696" y="236220"/>
                    <a:pt x="101426" y="233680"/>
                  </a:cubicBezTo>
                  <a:cubicBezTo>
                    <a:pt x="101426" y="232410"/>
                    <a:pt x="101426" y="231140"/>
                    <a:pt x="101426" y="229870"/>
                  </a:cubicBezTo>
                  <a:lnTo>
                    <a:pt x="103966" y="229870"/>
                  </a:lnTo>
                  <a:cubicBezTo>
                    <a:pt x="103966" y="227330"/>
                    <a:pt x="103966" y="227330"/>
                    <a:pt x="103966" y="227330"/>
                  </a:cubicBezTo>
                  <a:cubicBezTo>
                    <a:pt x="103966" y="226060"/>
                    <a:pt x="101426" y="224790"/>
                    <a:pt x="101426" y="223520"/>
                  </a:cubicBezTo>
                  <a:cubicBezTo>
                    <a:pt x="101426" y="223520"/>
                    <a:pt x="105236" y="222250"/>
                    <a:pt x="105236" y="219710"/>
                  </a:cubicBezTo>
                  <a:cubicBezTo>
                    <a:pt x="105236" y="219710"/>
                    <a:pt x="105236" y="219710"/>
                    <a:pt x="105236" y="218440"/>
                  </a:cubicBezTo>
                  <a:lnTo>
                    <a:pt x="105236" y="215900"/>
                  </a:lnTo>
                  <a:cubicBezTo>
                    <a:pt x="102696" y="215900"/>
                    <a:pt x="102696" y="212090"/>
                    <a:pt x="102696" y="212090"/>
                  </a:cubicBezTo>
                  <a:cubicBezTo>
                    <a:pt x="102696" y="212090"/>
                    <a:pt x="102696" y="212090"/>
                    <a:pt x="102696" y="210820"/>
                  </a:cubicBezTo>
                  <a:cubicBezTo>
                    <a:pt x="105236" y="210820"/>
                    <a:pt x="107776" y="210820"/>
                    <a:pt x="110316" y="209550"/>
                  </a:cubicBezTo>
                  <a:cubicBezTo>
                    <a:pt x="112856" y="209550"/>
                    <a:pt x="115396" y="205740"/>
                    <a:pt x="114126" y="203200"/>
                  </a:cubicBezTo>
                  <a:lnTo>
                    <a:pt x="102696" y="189230"/>
                  </a:lnTo>
                  <a:cubicBezTo>
                    <a:pt x="102696" y="189230"/>
                    <a:pt x="102696" y="187960"/>
                    <a:pt x="102696" y="186690"/>
                  </a:cubicBezTo>
                  <a:lnTo>
                    <a:pt x="102696" y="186690"/>
                  </a:lnTo>
                  <a:cubicBezTo>
                    <a:pt x="102696" y="186690"/>
                    <a:pt x="102696" y="184150"/>
                    <a:pt x="102696" y="182880"/>
                  </a:cubicBezTo>
                  <a:cubicBezTo>
                    <a:pt x="106506" y="176530"/>
                    <a:pt x="105236" y="171450"/>
                    <a:pt x="103966" y="168910"/>
                  </a:cubicBezTo>
                  <a:cubicBezTo>
                    <a:pt x="89996" y="102870"/>
                    <a:pt x="-11604" y="110490"/>
                    <a:pt x="1096" y="187960"/>
                  </a:cubicBezTo>
                  <a:cubicBezTo>
                    <a:pt x="2366" y="198120"/>
                    <a:pt x="12526" y="204470"/>
                    <a:pt x="12526" y="218440"/>
                  </a:cubicBezTo>
                  <a:cubicBezTo>
                    <a:pt x="12526" y="236220"/>
                    <a:pt x="8716" y="261620"/>
                    <a:pt x="8716" y="261620"/>
                  </a:cubicBezTo>
                  <a:moveTo>
                    <a:pt x="199216" y="261620"/>
                  </a:moveTo>
                  <a:lnTo>
                    <a:pt x="199216" y="241300"/>
                  </a:lnTo>
                  <a:cubicBezTo>
                    <a:pt x="199216" y="241300"/>
                    <a:pt x="180166" y="246380"/>
                    <a:pt x="171276" y="243840"/>
                  </a:cubicBezTo>
                  <a:cubicBezTo>
                    <a:pt x="164926" y="242570"/>
                    <a:pt x="163656" y="236220"/>
                    <a:pt x="164926" y="233680"/>
                  </a:cubicBezTo>
                  <a:cubicBezTo>
                    <a:pt x="164926" y="232410"/>
                    <a:pt x="164926" y="231140"/>
                    <a:pt x="164926" y="229870"/>
                  </a:cubicBezTo>
                  <a:lnTo>
                    <a:pt x="162386" y="229870"/>
                  </a:lnTo>
                  <a:cubicBezTo>
                    <a:pt x="162386" y="227330"/>
                    <a:pt x="162386" y="227330"/>
                    <a:pt x="162386" y="227330"/>
                  </a:cubicBezTo>
                  <a:cubicBezTo>
                    <a:pt x="162386" y="226060"/>
                    <a:pt x="164926" y="224790"/>
                    <a:pt x="164926" y="223520"/>
                  </a:cubicBezTo>
                  <a:cubicBezTo>
                    <a:pt x="164926" y="223520"/>
                    <a:pt x="161116" y="222250"/>
                    <a:pt x="161116" y="219710"/>
                  </a:cubicBezTo>
                  <a:cubicBezTo>
                    <a:pt x="161116" y="219710"/>
                    <a:pt x="161116" y="219710"/>
                    <a:pt x="161116" y="218440"/>
                  </a:cubicBezTo>
                  <a:lnTo>
                    <a:pt x="161116" y="215900"/>
                  </a:lnTo>
                  <a:cubicBezTo>
                    <a:pt x="163656" y="215900"/>
                    <a:pt x="163656" y="212090"/>
                    <a:pt x="163656" y="212090"/>
                  </a:cubicBezTo>
                  <a:cubicBezTo>
                    <a:pt x="163656" y="212090"/>
                    <a:pt x="163656" y="212090"/>
                    <a:pt x="163656" y="210820"/>
                  </a:cubicBezTo>
                  <a:cubicBezTo>
                    <a:pt x="161116" y="210820"/>
                    <a:pt x="158576" y="210820"/>
                    <a:pt x="156036" y="209550"/>
                  </a:cubicBezTo>
                  <a:cubicBezTo>
                    <a:pt x="153496" y="209550"/>
                    <a:pt x="150956" y="205740"/>
                    <a:pt x="152226" y="203200"/>
                  </a:cubicBezTo>
                  <a:lnTo>
                    <a:pt x="163656" y="189230"/>
                  </a:lnTo>
                  <a:cubicBezTo>
                    <a:pt x="163656" y="189230"/>
                    <a:pt x="163656" y="187960"/>
                    <a:pt x="163656" y="186690"/>
                  </a:cubicBezTo>
                  <a:lnTo>
                    <a:pt x="163656" y="186690"/>
                  </a:lnTo>
                  <a:cubicBezTo>
                    <a:pt x="163656" y="186690"/>
                    <a:pt x="163656" y="184150"/>
                    <a:pt x="163656" y="182880"/>
                  </a:cubicBezTo>
                  <a:cubicBezTo>
                    <a:pt x="159846" y="176530"/>
                    <a:pt x="161116" y="171450"/>
                    <a:pt x="162386" y="168910"/>
                  </a:cubicBezTo>
                  <a:cubicBezTo>
                    <a:pt x="176356" y="102870"/>
                    <a:pt x="277956" y="110490"/>
                    <a:pt x="265256" y="187960"/>
                  </a:cubicBezTo>
                  <a:cubicBezTo>
                    <a:pt x="263986" y="198120"/>
                    <a:pt x="253826" y="204470"/>
                    <a:pt x="253826" y="218440"/>
                  </a:cubicBezTo>
                  <a:cubicBezTo>
                    <a:pt x="253826" y="236220"/>
                    <a:pt x="257636" y="261620"/>
                    <a:pt x="257636" y="261620"/>
                  </a:cubicBezTo>
                  <a:moveTo>
                    <a:pt x="140796" y="97790"/>
                  </a:moveTo>
                  <a:cubicBezTo>
                    <a:pt x="147146" y="100330"/>
                    <a:pt x="156036" y="102870"/>
                    <a:pt x="163656" y="102870"/>
                  </a:cubicBezTo>
                  <a:cubicBezTo>
                    <a:pt x="171276" y="102870"/>
                    <a:pt x="182706" y="100330"/>
                    <a:pt x="190326" y="95250"/>
                  </a:cubicBezTo>
                  <a:lnTo>
                    <a:pt x="190326" y="95250"/>
                  </a:lnTo>
                  <a:cubicBezTo>
                    <a:pt x="190326" y="95250"/>
                    <a:pt x="215726" y="101600"/>
                    <a:pt x="215726" y="101600"/>
                  </a:cubicBezTo>
                  <a:lnTo>
                    <a:pt x="210646" y="74930"/>
                  </a:lnTo>
                  <a:lnTo>
                    <a:pt x="210646" y="74930"/>
                  </a:lnTo>
                  <a:cubicBezTo>
                    <a:pt x="214456" y="67310"/>
                    <a:pt x="216996" y="59690"/>
                    <a:pt x="216996" y="50800"/>
                  </a:cubicBezTo>
                  <a:cubicBezTo>
                    <a:pt x="216996" y="22860"/>
                    <a:pt x="192866" y="0"/>
                    <a:pt x="163656" y="0"/>
                  </a:cubicBezTo>
                  <a:cubicBezTo>
                    <a:pt x="134446" y="0"/>
                    <a:pt x="149686" y="0"/>
                    <a:pt x="144606" y="3810"/>
                  </a:cubicBezTo>
                  <a:cubicBezTo>
                    <a:pt x="143336" y="3810"/>
                    <a:pt x="142066" y="3810"/>
                    <a:pt x="142066" y="3810"/>
                  </a:cubicBezTo>
                  <a:moveTo>
                    <a:pt x="55706" y="74930"/>
                  </a:moveTo>
                  <a:cubicBezTo>
                    <a:pt x="51896" y="67310"/>
                    <a:pt x="49356" y="59690"/>
                    <a:pt x="49356" y="50800"/>
                  </a:cubicBezTo>
                  <a:cubicBezTo>
                    <a:pt x="49356" y="22860"/>
                    <a:pt x="73486" y="0"/>
                    <a:pt x="102696" y="0"/>
                  </a:cubicBezTo>
                  <a:cubicBezTo>
                    <a:pt x="131906" y="0"/>
                    <a:pt x="156036" y="22860"/>
                    <a:pt x="156036" y="50800"/>
                  </a:cubicBezTo>
                  <a:cubicBezTo>
                    <a:pt x="156036" y="78740"/>
                    <a:pt x="131906" y="101600"/>
                    <a:pt x="102696" y="101600"/>
                  </a:cubicBezTo>
                  <a:cubicBezTo>
                    <a:pt x="73486" y="101600"/>
                    <a:pt x="83646" y="99060"/>
                    <a:pt x="76026" y="93980"/>
                  </a:cubicBezTo>
                  <a:lnTo>
                    <a:pt x="76026" y="93980"/>
                  </a:lnTo>
                  <a:cubicBezTo>
                    <a:pt x="76026" y="93980"/>
                    <a:pt x="50626" y="100330"/>
                    <a:pt x="50626" y="100330"/>
                  </a:cubicBezTo>
                  <a:lnTo>
                    <a:pt x="55706" y="73660"/>
                  </a:lnTo>
                  <a:lnTo>
                    <a:pt x="55706" y="73660"/>
                  </a:lnTo>
                  <a:close/>
                </a:path>
              </a:pathLst>
            </a:custGeom>
            <a:noFill/>
            <a:ln w="7620" cap="rnd">
              <a:solidFill>
                <a:schemeClr val="bg1"/>
              </a:solidFill>
              <a:prstDash val="solid"/>
              <a:round/>
            </a:ln>
          </p:spPr>
          <p:txBody>
            <a:bodyPr rtlCol="0" anchor="ctr"/>
            <a:lstStyle/>
            <a:p>
              <a:endParaRPr lang="en-US" dirty="0"/>
            </a:p>
          </p:txBody>
        </p:sp>
        <p:sp>
          <p:nvSpPr>
            <p:cNvPr id="24" name="Freeform 23">
              <a:extLst>
                <a:ext uri="{FF2B5EF4-FFF2-40B4-BE49-F238E27FC236}">
                  <a16:creationId xmlns:a16="http://schemas.microsoft.com/office/drawing/2014/main" id="{C403D5B3-5629-9869-D818-CAF6C0927773}"/>
                </a:ext>
              </a:extLst>
            </p:cNvPr>
            <p:cNvSpPr/>
            <p:nvPr userDrawn="1"/>
          </p:nvSpPr>
          <p:spPr>
            <a:xfrm>
              <a:off x="7652602" y="6363451"/>
              <a:ext cx="244882" cy="245629"/>
            </a:xfrm>
            <a:custGeom>
              <a:avLst/>
              <a:gdLst>
                <a:gd name="connsiteX0" fmla="*/ 126773 w 244882"/>
                <a:gd name="connsiteY0" fmla="*/ 133869 h 245629"/>
                <a:gd name="connsiteX1" fmla="*/ 126773 w 244882"/>
                <a:gd name="connsiteY1" fmla="*/ 133869 h 245629"/>
                <a:gd name="connsiteX2" fmla="*/ 95023 w 244882"/>
                <a:gd name="connsiteY2" fmla="*/ 165619 h 245629"/>
                <a:gd name="connsiteX3" fmla="*/ 42953 w 244882"/>
                <a:gd name="connsiteY3" fmla="*/ 165619 h 245629"/>
                <a:gd name="connsiteX4" fmla="*/ 27713 w 244882"/>
                <a:gd name="connsiteY4" fmla="*/ 180859 h 245629"/>
                <a:gd name="connsiteX5" fmla="*/ 42953 w 244882"/>
                <a:gd name="connsiteY5" fmla="*/ 196099 h 245629"/>
                <a:gd name="connsiteX6" fmla="*/ 128043 w 244882"/>
                <a:gd name="connsiteY6" fmla="*/ 196099 h 245629"/>
                <a:gd name="connsiteX7" fmla="*/ 152173 w 244882"/>
                <a:gd name="connsiteY7" fmla="*/ 202449 h 245629"/>
                <a:gd name="connsiteX8" fmla="*/ 183923 w 244882"/>
                <a:gd name="connsiteY8" fmla="*/ 211339 h 245629"/>
                <a:gd name="connsiteX9" fmla="*/ 186463 w 244882"/>
                <a:gd name="connsiteY9" fmla="*/ 211339 h 245629"/>
                <a:gd name="connsiteX10" fmla="*/ 244883 w 244882"/>
                <a:gd name="connsiteY10" fmla="*/ 152919 h 245629"/>
                <a:gd name="connsiteX11" fmla="*/ 201703 w 244882"/>
                <a:gd name="connsiteY11" fmla="*/ 97039 h 245629"/>
                <a:gd name="connsiteX12" fmla="*/ 136933 w 244882"/>
                <a:gd name="connsiteY12" fmla="*/ 79259 h 245629"/>
                <a:gd name="connsiteX13" fmla="*/ 88673 w 244882"/>
                <a:gd name="connsiteY13" fmla="*/ 67829 h 245629"/>
                <a:gd name="connsiteX14" fmla="*/ 70893 w 244882"/>
                <a:gd name="connsiteY14" fmla="*/ 62749 h 245629"/>
                <a:gd name="connsiteX15" fmla="*/ 53113 w 244882"/>
                <a:gd name="connsiteY15" fmla="*/ 70369 h 245629"/>
                <a:gd name="connsiteX16" fmla="*/ 2313 w 244882"/>
                <a:gd name="connsiteY16" fmla="*/ 155459 h 245629"/>
                <a:gd name="connsiteX17" fmla="*/ 8663 w 244882"/>
                <a:gd name="connsiteY17" fmla="*/ 177049 h 245629"/>
                <a:gd name="connsiteX18" fmla="*/ 30253 w 244882"/>
                <a:gd name="connsiteY18" fmla="*/ 170699 h 245629"/>
                <a:gd name="connsiteX19" fmla="*/ 17553 w 244882"/>
                <a:gd name="connsiteY19" fmla="*/ 218959 h 245629"/>
                <a:gd name="connsiteX20" fmla="*/ 35333 w 244882"/>
                <a:gd name="connsiteY20" fmla="*/ 229119 h 245629"/>
                <a:gd name="connsiteX21" fmla="*/ 130583 w 244882"/>
                <a:gd name="connsiteY21" fmla="*/ 43699 h 245629"/>
                <a:gd name="connsiteX22" fmla="*/ 69623 w 244882"/>
                <a:gd name="connsiteY22" fmla="*/ 150379 h 245629"/>
                <a:gd name="connsiteX23" fmla="*/ 97563 w 244882"/>
                <a:gd name="connsiteY23" fmla="*/ 150379 h 245629"/>
                <a:gd name="connsiteX24" fmla="*/ 163603 w 244882"/>
                <a:gd name="connsiteY24" fmla="*/ 36079 h 245629"/>
                <a:gd name="connsiteX25" fmla="*/ 154713 w 244882"/>
                <a:gd name="connsiteY25" fmla="*/ 3059 h 245629"/>
                <a:gd name="connsiteX26" fmla="*/ 122963 w 244882"/>
                <a:gd name="connsiteY26" fmla="*/ 11949 h 245629"/>
                <a:gd name="connsiteX27" fmla="*/ 42953 w 244882"/>
                <a:gd name="connsiteY27" fmla="*/ 150379 h 245629"/>
                <a:gd name="connsiteX28" fmla="*/ 34063 w 244882"/>
                <a:gd name="connsiteY28" fmla="*/ 166889 h 245629"/>
                <a:gd name="connsiteX29" fmla="*/ 16283 w 244882"/>
                <a:gd name="connsiteY29" fmla="*/ 196099 h 245629"/>
                <a:gd name="connsiteX30" fmla="*/ 16283 w 244882"/>
                <a:gd name="connsiteY30" fmla="*/ 245629 h 245629"/>
                <a:gd name="connsiteX31" fmla="*/ 58193 w 244882"/>
                <a:gd name="connsiteY31" fmla="*/ 220229 h 245629"/>
                <a:gd name="connsiteX32" fmla="*/ 62003 w 244882"/>
                <a:gd name="connsiteY32" fmla="*/ 213879 h 245629"/>
                <a:gd name="connsiteX33" fmla="*/ 131853 w 244882"/>
                <a:gd name="connsiteY33" fmla="*/ 25919 h 245629"/>
                <a:gd name="connsiteX34" fmla="*/ 159793 w 244882"/>
                <a:gd name="connsiteY34" fmla="*/ 41159 h 245629"/>
                <a:gd name="connsiteX35" fmla="*/ 152173 w 244882"/>
                <a:gd name="connsiteY35" fmla="*/ 55129 h 245629"/>
                <a:gd name="connsiteX36" fmla="*/ 124233 w 244882"/>
                <a:gd name="connsiteY36" fmla="*/ 39889 h 24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4882" h="245629">
                  <a:moveTo>
                    <a:pt x="126773" y="133869"/>
                  </a:moveTo>
                  <a:lnTo>
                    <a:pt x="126773" y="133869"/>
                  </a:lnTo>
                  <a:cubicBezTo>
                    <a:pt x="126773" y="151649"/>
                    <a:pt x="112803" y="165619"/>
                    <a:pt x="95023" y="165619"/>
                  </a:cubicBezTo>
                  <a:lnTo>
                    <a:pt x="42953" y="165619"/>
                  </a:lnTo>
                  <a:cubicBezTo>
                    <a:pt x="34063" y="165619"/>
                    <a:pt x="27713" y="173239"/>
                    <a:pt x="27713" y="180859"/>
                  </a:cubicBezTo>
                  <a:cubicBezTo>
                    <a:pt x="27713" y="188479"/>
                    <a:pt x="35333" y="196099"/>
                    <a:pt x="42953" y="196099"/>
                  </a:cubicBezTo>
                  <a:lnTo>
                    <a:pt x="128043" y="196099"/>
                  </a:lnTo>
                  <a:cubicBezTo>
                    <a:pt x="136933" y="196099"/>
                    <a:pt x="144553" y="198639"/>
                    <a:pt x="152173" y="202449"/>
                  </a:cubicBezTo>
                  <a:cubicBezTo>
                    <a:pt x="161063" y="208799"/>
                    <a:pt x="172493" y="211339"/>
                    <a:pt x="183923" y="211339"/>
                  </a:cubicBezTo>
                  <a:lnTo>
                    <a:pt x="186463" y="211339"/>
                  </a:lnTo>
                  <a:cubicBezTo>
                    <a:pt x="218213" y="211339"/>
                    <a:pt x="244883" y="185939"/>
                    <a:pt x="244883" y="152919"/>
                  </a:cubicBezTo>
                  <a:cubicBezTo>
                    <a:pt x="244883" y="119899"/>
                    <a:pt x="227103" y="103389"/>
                    <a:pt x="201703" y="97039"/>
                  </a:cubicBezTo>
                  <a:lnTo>
                    <a:pt x="136933" y="79259"/>
                  </a:lnTo>
                  <a:moveTo>
                    <a:pt x="88673" y="67829"/>
                  </a:moveTo>
                  <a:lnTo>
                    <a:pt x="70893" y="62749"/>
                  </a:lnTo>
                  <a:cubicBezTo>
                    <a:pt x="64543" y="61479"/>
                    <a:pt x="56923" y="62749"/>
                    <a:pt x="53113" y="70369"/>
                  </a:cubicBezTo>
                  <a:lnTo>
                    <a:pt x="2313" y="155459"/>
                  </a:lnTo>
                  <a:cubicBezTo>
                    <a:pt x="-2767" y="163079"/>
                    <a:pt x="1043" y="173239"/>
                    <a:pt x="8663" y="177049"/>
                  </a:cubicBezTo>
                  <a:cubicBezTo>
                    <a:pt x="16283" y="180859"/>
                    <a:pt x="26443" y="178319"/>
                    <a:pt x="30253" y="170699"/>
                  </a:cubicBezTo>
                  <a:moveTo>
                    <a:pt x="17553" y="218959"/>
                  </a:moveTo>
                  <a:lnTo>
                    <a:pt x="35333" y="229119"/>
                  </a:lnTo>
                  <a:moveTo>
                    <a:pt x="130583" y="43699"/>
                  </a:moveTo>
                  <a:lnTo>
                    <a:pt x="69623" y="150379"/>
                  </a:lnTo>
                  <a:moveTo>
                    <a:pt x="97563" y="150379"/>
                  </a:moveTo>
                  <a:lnTo>
                    <a:pt x="163603" y="36079"/>
                  </a:lnTo>
                  <a:cubicBezTo>
                    <a:pt x="169953" y="24649"/>
                    <a:pt x="166143" y="10679"/>
                    <a:pt x="154713" y="3059"/>
                  </a:cubicBezTo>
                  <a:cubicBezTo>
                    <a:pt x="143283" y="-3291"/>
                    <a:pt x="129313" y="519"/>
                    <a:pt x="122963" y="11949"/>
                  </a:cubicBezTo>
                  <a:lnTo>
                    <a:pt x="42953" y="150379"/>
                  </a:lnTo>
                  <a:lnTo>
                    <a:pt x="34063" y="166889"/>
                  </a:lnTo>
                  <a:lnTo>
                    <a:pt x="16283" y="196099"/>
                  </a:lnTo>
                  <a:lnTo>
                    <a:pt x="16283" y="245629"/>
                  </a:lnTo>
                  <a:lnTo>
                    <a:pt x="58193" y="220229"/>
                  </a:lnTo>
                  <a:lnTo>
                    <a:pt x="62003" y="213879"/>
                  </a:lnTo>
                  <a:moveTo>
                    <a:pt x="131853" y="25919"/>
                  </a:moveTo>
                  <a:lnTo>
                    <a:pt x="159793" y="41159"/>
                  </a:lnTo>
                  <a:moveTo>
                    <a:pt x="152173" y="55129"/>
                  </a:moveTo>
                  <a:lnTo>
                    <a:pt x="124233" y="39889"/>
                  </a:lnTo>
                </a:path>
              </a:pathLst>
            </a:custGeom>
            <a:noFill/>
            <a:ln w="7620" cap="rnd">
              <a:solidFill>
                <a:schemeClr val="bg1"/>
              </a:solidFill>
              <a:prstDash val="solid"/>
              <a:round/>
            </a:ln>
          </p:spPr>
          <p:txBody>
            <a:bodyPr rtlCol="0" anchor="ctr"/>
            <a:lstStyle/>
            <a:p>
              <a:endParaRPr lang="en-US" dirty="0"/>
            </a:p>
          </p:txBody>
        </p:sp>
        <p:sp>
          <p:nvSpPr>
            <p:cNvPr id="25" name="Freeform 24">
              <a:extLst>
                <a:ext uri="{FF2B5EF4-FFF2-40B4-BE49-F238E27FC236}">
                  <a16:creationId xmlns:a16="http://schemas.microsoft.com/office/drawing/2014/main" id="{0575A834-EA74-CCAA-E1ED-DE9FC93CF515}"/>
                </a:ext>
              </a:extLst>
            </p:cNvPr>
            <p:cNvSpPr/>
            <p:nvPr userDrawn="1"/>
          </p:nvSpPr>
          <p:spPr>
            <a:xfrm>
              <a:off x="6513184" y="6361430"/>
              <a:ext cx="247650" cy="247650"/>
            </a:xfrm>
            <a:custGeom>
              <a:avLst/>
              <a:gdLst>
                <a:gd name="connsiteX0" fmla="*/ 210821 w 247650"/>
                <a:gd name="connsiteY0" fmla="*/ 165100 h 247650"/>
                <a:gd name="connsiteX1" fmla="*/ 247650 w 247650"/>
                <a:gd name="connsiteY1" fmla="*/ 173990 h 247650"/>
                <a:gd name="connsiteX2" fmla="*/ 154940 w 247650"/>
                <a:gd name="connsiteY2" fmla="*/ 210820 h 247650"/>
                <a:gd name="connsiteX3" fmla="*/ 163830 w 247650"/>
                <a:gd name="connsiteY3" fmla="*/ 247650 h 247650"/>
                <a:gd name="connsiteX4" fmla="*/ 182880 w 247650"/>
                <a:gd name="connsiteY4" fmla="*/ 193040 h 247650"/>
                <a:gd name="connsiteX5" fmla="*/ 246380 w 247650"/>
                <a:gd name="connsiteY5" fmla="*/ 247650 h 247650"/>
                <a:gd name="connsiteX6" fmla="*/ 54611 w 247650"/>
                <a:gd name="connsiteY6" fmla="*/ 82550 h 247650"/>
                <a:gd name="connsiteX7" fmla="*/ 26670 w 247650"/>
                <a:gd name="connsiteY7" fmla="*/ 82550 h 247650"/>
                <a:gd name="connsiteX8" fmla="*/ 26670 w 247650"/>
                <a:gd name="connsiteY8" fmla="*/ 0 h 247650"/>
                <a:gd name="connsiteX9" fmla="*/ 54611 w 247650"/>
                <a:gd name="connsiteY9" fmla="*/ 0 h 247650"/>
                <a:gd name="connsiteX10" fmla="*/ 54611 w 247650"/>
                <a:gd name="connsiteY10" fmla="*/ 82550 h 247650"/>
                <a:gd name="connsiteX11" fmla="*/ 171450 w 247650"/>
                <a:gd name="connsiteY11" fmla="*/ 129540 h 247650"/>
                <a:gd name="connsiteX12" fmla="*/ 171450 w 247650"/>
                <a:gd name="connsiteY12" fmla="*/ 181610 h 247650"/>
                <a:gd name="connsiteX13" fmla="*/ 119380 w 247650"/>
                <a:gd name="connsiteY13" fmla="*/ 181610 h 247650"/>
                <a:gd name="connsiteX14" fmla="*/ 200661 w 247650"/>
                <a:gd name="connsiteY14" fmla="*/ 100330 h 247650"/>
                <a:gd name="connsiteX15" fmla="*/ 91440 w 247650"/>
                <a:gd name="connsiteY15" fmla="*/ 210820 h 247650"/>
                <a:gd name="connsiteX16" fmla="*/ 64770 w 247650"/>
                <a:gd name="connsiteY16" fmla="*/ 146050 h 247650"/>
                <a:gd name="connsiteX17" fmla="*/ 135890 w 247650"/>
                <a:gd name="connsiteY17" fmla="*/ 74930 h 247650"/>
                <a:gd name="connsiteX18" fmla="*/ 200661 w 247650"/>
                <a:gd name="connsiteY18" fmla="*/ 100330 h 247650"/>
                <a:gd name="connsiteX19" fmla="*/ 54611 w 247650"/>
                <a:gd name="connsiteY19" fmla="*/ 26670 h 247650"/>
                <a:gd name="connsiteX20" fmla="*/ 71120 w 247650"/>
                <a:gd name="connsiteY20" fmla="*/ 10160 h 247650"/>
                <a:gd name="connsiteX21" fmla="*/ 135890 w 247650"/>
                <a:gd name="connsiteY21" fmla="*/ 74930 h 247650"/>
                <a:gd name="connsiteX22" fmla="*/ 64770 w 247650"/>
                <a:gd name="connsiteY22" fmla="*/ 146050 h 247650"/>
                <a:gd name="connsiteX23" fmla="*/ 0 w 247650"/>
                <a:gd name="connsiteY23" fmla="*/ 81280 h 247650"/>
                <a:gd name="connsiteX24" fmla="*/ 27940 w 247650"/>
                <a:gd name="connsiteY24" fmla="*/ 5334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50" h="247650">
                  <a:moveTo>
                    <a:pt x="210821" y="165100"/>
                  </a:moveTo>
                  <a:lnTo>
                    <a:pt x="247650" y="173990"/>
                  </a:lnTo>
                  <a:moveTo>
                    <a:pt x="154940" y="210820"/>
                  </a:moveTo>
                  <a:lnTo>
                    <a:pt x="163830" y="247650"/>
                  </a:lnTo>
                  <a:moveTo>
                    <a:pt x="182880" y="193040"/>
                  </a:moveTo>
                  <a:lnTo>
                    <a:pt x="246380" y="247650"/>
                  </a:lnTo>
                  <a:moveTo>
                    <a:pt x="54611" y="82550"/>
                  </a:moveTo>
                  <a:lnTo>
                    <a:pt x="26670" y="82550"/>
                  </a:lnTo>
                  <a:lnTo>
                    <a:pt x="26670" y="0"/>
                  </a:lnTo>
                  <a:lnTo>
                    <a:pt x="54611" y="0"/>
                  </a:lnTo>
                  <a:lnTo>
                    <a:pt x="54611" y="82550"/>
                  </a:lnTo>
                  <a:close/>
                  <a:moveTo>
                    <a:pt x="171450" y="129540"/>
                  </a:moveTo>
                  <a:cubicBezTo>
                    <a:pt x="185421" y="143510"/>
                    <a:pt x="185421" y="166370"/>
                    <a:pt x="171450" y="181610"/>
                  </a:cubicBezTo>
                  <a:cubicBezTo>
                    <a:pt x="157480" y="195580"/>
                    <a:pt x="134620" y="195580"/>
                    <a:pt x="119380" y="181610"/>
                  </a:cubicBezTo>
                  <a:moveTo>
                    <a:pt x="200661" y="100330"/>
                  </a:moveTo>
                  <a:lnTo>
                    <a:pt x="91440" y="210820"/>
                  </a:lnTo>
                  <a:lnTo>
                    <a:pt x="64770" y="146050"/>
                  </a:lnTo>
                  <a:lnTo>
                    <a:pt x="135890" y="74930"/>
                  </a:lnTo>
                  <a:lnTo>
                    <a:pt x="200661" y="100330"/>
                  </a:lnTo>
                  <a:close/>
                  <a:moveTo>
                    <a:pt x="54611" y="26670"/>
                  </a:moveTo>
                  <a:lnTo>
                    <a:pt x="71120" y="10160"/>
                  </a:lnTo>
                  <a:lnTo>
                    <a:pt x="135890" y="74930"/>
                  </a:lnTo>
                  <a:lnTo>
                    <a:pt x="64770" y="146050"/>
                  </a:lnTo>
                  <a:lnTo>
                    <a:pt x="0" y="81280"/>
                  </a:lnTo>
                  <a:lnTo>
                    <a:pt x="27940" y="53340"/>
                  </a:lnTo>
                </a:path>
              </a:pathLst>
            </a:custGeom>
            <a:noFill/>
            <a:ln w="7620" cap="rnd">
              <a:solidFill>
                <a:schemeClr val="bg1"/>
              </a:solidFill>
              <a:prstDash val="solid"/>
              <a:round/>
            </a:ln>
          </p:spPr>
          <p:txBody>
            <a:bodyPr rtlCol="0" anchor="ctr"/>
            <a:lstStyle/>
            <a:p>
              <a:endParaRPr lang="en-US" dirty="0"/>
            </a:p>
          </p:txBody>
        </p:sp>
        <p:sp>
          <p:nvSpPr>
            <p:cNvPr id="26" name="Freeform 25">
              <a:extLst>
                <a:ext uri="{FF2B5EF4-FFF2-40B4-BE49-F238E27FC236}">
                  <a16:creationId xmlns:a16="http://schemas.microsoft.com/office/drawing/2014/main" id="{F246E335-B078-C9B0-559D-9C1F74A64CC3}"/>
                </a:ext>
              </a:extLst>
            </p:cNvPr>
            <p:cNvSpPr/>
            <p:nvPr userDrawn="1"/>
          </p:nvSpPr>
          <p:spPr>
            <a:xfrm>
              <a:off x="8242925" y="6357611"/>
              <a:ext cx="205740" cy="254955"/>
            </a:xfrm>
            <a:custGeom>
              <a:avLst/>
              <a:gdLst>
                <a:gd name="connsiteX0" fmla="*/ 0 w 205740"/>
                <a:gd name="connsiteY0" fmla="*/ 29220 h 254955"/>
                <a:gd name="connsiteX1" fmla="*/ 12700 w 205740"/>
                <a:gd name="connsiteY1" fmla="*/ 12710 h 254955"/>
                <a:gd name="connsiteX2" fmla="*/ 41910 w 205740"/>
                <a:gd name="connsiteY2" fmla="*/ 1280 h 254955"/>
                <a:gd name="connsiteX3" fmla="*/ 64770 w 205740"/>
                <a:gd name="connsiteY3" fmla="*/ 11440 h 254955"/>
                <a:gd name="connsiteX4" fmla="*/ 76200 w 205740"/>
                <a:gd name="connsiteY4" fmla="*/ 54620 h 254955"/>
                <a:gd name="connsiteX5" fmla="*/ 55880 w 205740"/>
                <a:gd name="connsiteY5" fmla="*/ 71130 h 254955"/>
                <a:gd name="connsiteX6" fmla="*/ 50800 w 205740"/>
                <a:gd name="connsiteY6" fmla="*/ 83830 h 254955"/>
                <a:gd name="connsiteX7" fmla="*/ 110490 w 205740"/>
                <a:gd name="connsiteY7" fmla="*/ 184160 h 254955"/>
                <a:gd name="connsiteX8" fmla="*/ 124460 w 205740"/>
                <a:gd name="connsiteY8" fmla="*/ 185430 h 254955"/>
                <a:gd name="connsiteX9" fmla="*/ 149860 w 205740"/>
                <a:gd name="connsiteY9" fmla="*/ 176540 h 254955"/>
                <a:gd name="connsiteX10" fmla="*/ 181610 w 205740"/>
                <a:gd name="connsiteY10" fmla="*/ 207020 h 254955"/>
                <a:gd name="connsiteX11" fmla="*/ 180340 w 205740"/>
                <a:gd name="connsiteY11" fmla="*/ 231150 h 254955"/>
                <a:gd name="connsiteX12" fmla="*/ 156210 w 205740"/>
                <a:gd name="connsiteY12" fmla="*/ 250200 h 254955"/>
                <a:gd name="connsiteX13" fmla="*/ 135890 w 205740"/>
                <a:gd name="connsiteY13" fmla="*/ 252740 h 254955"/>
                <a:gd name="connsiteX14" fmla="*/ 34290 w 205740"/>
                <a:gd name="connsiteY14" fmla="*/ 158760 h 254955"/>
                <a:gd name="connsiteX15" fmla="*/ 1270 w 205740"/>
                <a:gd name="connsiteY15" fmla="*/ 26680 h 254955"/>
                <a:gd name="connsiteX16" fmla="*/ 194310 w 205740"/>
                <a:gd name="connsiteY16" fmla="*/ 59700 h 254955"/>
                <a:gd name="connsiteX17" fmla="*/ 177800 w 205740"/>
                <a:gd name="connsiteY17" fmla="*/ 59700 h 254955"/>
                <a:gd name="connsiteX18" fmla="*/ 177800 w 205740"/>
                <a:gd name="connsiteY18" fmla="*/ 43190 h 254955"/>
                <a:gd name="connsiteX19" fmla="*/ 127000 w 205740"/>
                <a:gd name="connsiteY19" fmla="*/ 124470 h 254955"/>
                <a:gd name="connsiteX20" fmla="*/ 127000 w 205740"/>
                <a:gd name="connsiteY20" fmla="*/ 107960 h 254955"/>
                <a:gd name="connsiteX21" fmla="*/ 110490 w 205740"/>
                <a:gd name="connsiteY21" fmla="*/ 107960 h 254955"/>
                <a:gd name="connsiteX22" fmla="*/ 177800 w 205740"/>
                <a:gd name="connsiteY22" fmla="*/ 124470 h 254955"/>
                <a:gd name="connsiteX23" fmla="*/ 177800 w 205740"/>
                <a:gd name="connsiteY23" fmla="*/ 107960 h 254955"/>
                <a:gd name="connsiteX24" fmla="*/ 194310 w 205740"/>
                <a:gd name="connsiteY24" fmla="*/ 107960 h 254955"/>
                <a:gd name="connsiteX25" fmla="*/ 110490 w 205740"/>
                <a:gd name="connsiteY25" fmla="*/ 59700 h 254955"/>
                <a:gd name="connsiteX26" fmla="*/ 127000 w 205740"/>
                <a:gd name="connsiteY26" fmla="*/ 59700 h 254955"/>
                <a:gd name="connsiteX27" fmla="*/ 127000 w 205740"/>
                <a:gd name="connsiteY27" fmla="*/ 43190 h 254955"/>
                <a:gd name="connsiteX28" fmla="*/ 156210 w 205740"/>
                <a:gd name="connsiteY28" fmla="*/ 80020 h 254955"/>
                <a:gd name="connsiteX29" fmla="*/ 189230 w 205740"/>
                <a:gd name="connsiteY29" fmla="*/ 47000 h 254955"/>
                <a:gd name="connsiteX30" fmla="*/ 114300 w 205740"/>
                <a:gd name="connsiteY30" fmla="*/ 120660 h 254955"/>
                <a:gd name="connsiteX31" fmla="*/ 147320 w 205740"/>
                <a:gd name="connsiteY31" fmla="*/ 87640 h 254955"/>
                <a:gd name="connsiteX32" fmla="*/ 156210 w 205740"/>
                <a:gd name="connsiteY32" fmla="*/ 87640 h 254955"/>
                <a:gd name="connsiteX33" fmla="*/ 189230 w 205740"/>
                <a:gd name="connsiteY33" fmla="*/ 120660 h 254955"/>
                <a:gd name="connsiteX34" fmla="*/ 114300 w 205740"/>
                <a:gd name="connsiteY34" fmla="*/ 47000 h 254955"/>
                <a:gd name="connsiteX35" fmla="*/ 147320 w 205740"/>
                <a:gd name="connsiteY35" fmla="*/ 80020 h 254955"/>
                <a:gd name="connsiteX36" fmla="*/ 199390 w 205740"/>
                <a:gd name="connsiteY36" fmla="*/ 95260 h 254955"/>
                <a:gd name="connsiteX37" fmla="*/ 187960 w 205740"/>
                <a:gd name="connsiteY37" fmla="*/ 83830 h 254955"/>
                <a:gd name="connsiteX38" fmla="*/ 199390 w 205740"/>
                <a:gd name="connsiteY38" fmla="*/ 72400 h 254955"/>
                <a:gd name="connsiteX39" fmla="*/ 105410 w 205740"/>
                <a:gd name="connsiteY39" fmla="*/ 95260 h 254955"/>
                <a:gd name="connsiteX40" fmla="*/ 116840 w 205740"/>
                <a:gd name="connsiteY40" fmla="*/ 83830 h 254955"/>
                <a:gd name="connsiteX41" fmla="*/ 105410 w 205740"/>
                <a:gd name="connsiteY41" fmla="*/ 72400 h 254955"/>
                <a:gd name="connsiteX42" fmla="*/ 140970 w 205740"/>
                <a:gd name="connsiteY42" fmla="*/ 130820 h 254955"/>
                <a:gd name="connsiteX43" fmla="*/ 152400 w 205740"/>
                <a:gd name="connsiteY43" fmla="*/ 119390 h 254955"/>
                <a:gd name="connsiteX44" fmla="*/ 163830 w 205740"/>
                <a:gd name="connsiteY44" fmla="*/ 130820 h 254955"/>
                <a:gd name="connsiteX45" fmla="*/ 140970 w 205740"/>
                <a:gd name="connsiteY45" fmla="*/ 36840 h 254955"/>
                <a:gd name="connsiteX46" fmla="*/ 152400 w 205740"/>
                <a:gd name="connsiteY46" fmla="*/ 48270 h 254955"/>
                <a:gd name="connsiteX47" fmla="*/ 163830 w 205740"/>
                <a:gd name="connsiteY47" fmla="*/ 36840 h 254955"/>
                <a:gd name="connsiteX48" fmla="*/ 158750 w 205740"/>
                <a:gd name="connsiteY48" fmla="*/ 83830 h 254955"/>
                <a:gd name="connsiteX49" fmla="*/ 205740 w 205740"/>
                <a:gd name="connsiteY49" fmla="*/ 83830 h 254955"/>
                <a:gd name="connsiteX50" fmla="*/ 99060 w 205740"/>
                <a:gd name="connsiteY50" fmla="*/ 83830 h 254955"/>
                <a:gd name="connsiteX51" fmla="*/ 146050 w 205740"/>
                <a:gd name="connsiteY51" fmla="*/ 83830 h 254955"/>
                <a:gd name="connsiteX52" fmla="*/ 152400 w 205740"/>
                <a:gd name="connsiteY52" fmla="*/ 90180 h 254955"/>
                <a:gd name="connsiteX53" fmla="*/ 152400 w 205740"/>
                <a:gd name="connsiteY53" fmla="*/ 137170 h 254955"/>
                <a:gd name="connsiteX54" fmla="*/ 152400 w 205740"/>
                <a:gd name="connsiteY54" fmla="*/ 31760 h 254955"/>
                <a:gd name="connsiteX55" fmla="*/ 152400 w 205740"/>
                <a:gd name="connsiteY55" fmla="*/ 78750 h 254955"/>
                <a:gd name="connsiteX56" fmla="*/ 158750 w 205740"/>
                <a:gd name="connsiteY56" fmla="*/ 83830 h 254955"/>
                <a:gd name="connsiteX57" fmla="*/ 152400 w 205740"/>
                <a:gd name="connsiteY57" fmla="*/ 90180 h 254955"/>
                <a:gd name="connsiteX58" fmla="*/ 146050 w 205740"/>
                <a:gd name="connsiteY58" fmla="*/ 83830 h 254955"/>
                <a:gd name="connsiteX59" fmla="*/ 152400 w 205740"/>
                <a:gd name="connsiteY59" fmla="*/ 77480 h 254955"/>
                <a:gd name="connsiteX60" fmla="*/ 158750 w 205740"/>
                <a:gd name="connsiteY60" fmla="*/ 83830 h 2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05740" h="254955">
                  <a:moveTo>
                    <a:pt x="0" y="29220"/>
                  </a:moveTo>
                  <a:cubicBezTo>
                    <a:pt x="0" y="21600"/>
                    <a:pt x="6350" y="15250"/>
                    <a:pt x="12700" y="12710"/>
                  </a:cubicBezTo>
                  <a:lnTo>
                    <a:pt x="41910" y="1280"/>
                  </a:lnTo>
                  <a:cubicBezTo>
                    <a:pt x="50800" y="-2530"/>
                    <a:pt x="60960" y="2550"/>
                    <a:pt x="64770" y="11440"/>
                  </a:cubicBezTo>
                  <a:lnTo>
                    <a:pt x="76200" y="54620"/>
                  </a:lnTo>
                  <a:lnTo>
                    <a:pt x="55880" y="71130"/>
                  </a:lnTo>
                  <a:cubicBezTo>
                    <a:pt x="52070" y="74940"/>
                    <a:pt x="49530" y="78750"/>
                    <a:pt x="50800" y="83830"/>
                  </a:cubicBezTo>
                  <a:cubicBezTo>
                    <a:pt x="57150" y="128280"/>
                    <a:pt x="76200" y="162570"/>
                    <a:pt x="110490" y="184160"/>
                  </a:cubicBezTo>
                  <a:cubicBezTo>
                    <a:pt x="114300" y="186700"/>
                    <a:pt x="119380" y="187970"/>
                    <a:pt x="124460" y="185430"/>
                  </a:cubicBezTo>
                  <a:lnTo>
                    <a:pt x="149860" y="176540"/>
                  </a:lnTo>
                  <a:lnTo>
                    <a:pt x="181610" y="207020"/>
                  </a:lnTo>
                  <a:cubicBezTo>
                    <a:pt x="187960" y="213370"/>
                    <a:pt x="187960" y="224800"/>
                    <a:pt x="180340" y="231150"/>
                  </a:cubicBezTo>
                  <a:lnTo>
                    <a:pt x="156210" y="250200"/>
                  </a:lnTo>
                  <a:cubicBezTo>
                    <a:pt x="149860" y="255280"/>
                    <a:pt x="142240" y="256550"/>
                    <a:pt x="135890" y="252740"/>
                  </a:cubicBezTo>
                  <a:cubicBezTo>
                    <a:pt x="111760" y="243850"/>
                    <a:pt x="66040" y="212100"/>
                    <a:pt x="34290" y="158760"/>
                  </a:cubicBezTo>
                  <a:cubicBezTo>
                    <a:pt x="2540" y="105420"/>
                    <a:pt x="-1270" y="50810"/>
                    <a:pt x="1270" y="26680"/>
                  </a:cubicBezTo>
                  <a:close/>
                  <a:moveTo>
                    <a:pt x="194310" y="59700"/>
                  </a:moveTo>
                  <a:lnTo>
                    <a:pt x="177800" y="59700"/>
                  </a:lnTo>
                  <a:lnTo>
                    <a:pt x="177800" y="43190"/>
                  </a:lnTo>
                  <a:moveTo>
                    <a:pt x="127000" y="124470"/>
                  </a:moveTo>
                  <a:lnTo>
                    <a:pt x="127000" y="107960"/>
                  </a:lnTo>
                  <a:lnTo>
                    <a:pt x="110490" y="107960"/>
                  </a:lnTo>
                  <a:moveTo>
                    <a:pt x="177800" y="124470"/>
                  </a:moveTo>
                  <a:lnTo>
                    <a:pt x="177800" y="107960"/>
                  </a:lnTo>
                  <a:lnTo>
                    <a:pt x="194310" y="107960"/>
                  </a:lnTo>
                  <a:moveTo>
                    <a:pt x="110490" y="59700"/>
                  </a:moveTo>
                  <a:lnTo>
                    <a:pt x="127000" y="59700"/>
                  </a:lnTo>
                  <a:lnTo>
                    <a:pt x="127000" y="43190"/>
                  </a:lnTo>
                  <a:moveTo>
                    <a:pt x="156210" y="80020"/>
                  </a:moveTo>
                  <a:lnTo>
                    <a:pt x="189230" y="47000"/>
                  </a:lnTo>
                  <a:moveTo>
                    <a:pt x="114300" y="120660"/>
                  </a:moveTo>
                  <a:lnTo>
                    <a:pt x="147320" y="87640"/>
                  </a:lnTo>
                  <a:moveTo>
                    <a:pt x="156210" y="87640"/>
                  </a:moveTo>
                  <a:lnTo>
                    <a:pt x="189230" y="120660"/>
                  </a:lnTo>
                  <a:moveTo>
                    <a:pt x="114300" y="47000"/>
                  </a:moveTo>
                  <a:lnTo>
                    <a:pt x="147320" y="80020"/>
                  </a:lnTo>
                  <a:moveTo>
                    <a:pt x="199390" y="95260"/>
                  </a:moveTo>
                  <a:lnTo>
                    <a:pt x="187960" y="83830"/>
                  </a:lnTo>
                  <a:lnTo>
                    <a:pt x="199390" y="72400"/>
                  </a:lnTo>
                  <a:moveTo>
                    <a:pt x="105410" y="95260"/>
                  </a:moveTo>
                  <a:lnTo>
                    <a:pt x="116840" y="83830"/>
                  </a:lnTo>
                  <a:lnTo>
                    <a:pt x="105410" y="72400"/>
                  </a:lnTo>
                  <a:moveTo>
                    <a:pt x="140970" y="130820"/>
                  </a:moveTo>
                  <a:lnTo>
                    <a:pt x="152400" y="119390"/>
                  </a:lnTo>
                  <a:lnTo>
                    <a:pt x="163830" y="130820"/>
                  </a:lnTo>
                  <a:moveTo>
                    <a:pt x="140970" y="36840"/>
                  </a:moveTo>
                  <a:lnTo>
                    <a:pt x="152400" y="48270"/>
                  </a:lnTo>
                  <a:lnTo>
                    <a:pt x="163830" y="36840"/>
                  </a:lnTo>
                  <a:moveTo>
                    <a:pt x="158750" y="83830"/>
                  </a:moveTo>
                  <a:lnTo>
                    <a:pt x="205740" y="83830"/>
                  </a:lnTo>
                  <a:moveTo>
                    <a:pt x="99060" y="83830"/>
                  </a:moveTo>
                  <a:lnTo>
                    <a:pt x="146050" y="83830"/>
                  </a:lnTo>
                  <a:moveTo>
                    <a:pt x="152400" y="90180"/>
                  </a:moveTo>
                  <a:lnTo>
                    <a:pt x="152400" y="137170"/>
                  </a:lnTo>
                  <a:moveTo>
                    <a:pt x="152400" y="31760"/>
                  </a:moveTo>
                  <a:lnTo>
                    <a:pt x="152400" y="78750"/>
                  </a:lnTo>
                  <a:moveTo>
                    <a:pt x="158750" y="83830"/>
                  </a:moveTo>
                  <a:cubicBezTo>
                    <a:pt x="158750" y="87640"/>
                    <a:pt x="156210" y="90180"/>
                    <a:pt x="152400" y="90180"/>
                  </a:cubicBezTo>
                  <a:cubicBezTo>
                    <a:pt x="148590" y="90180"/>
                    <a:pt x="146050" y="87640"/>
                    <a:pt x="146050" y="83830"/>
                  </a:cubicBezTo>
                  <a:cubicBezTo>
                    <a:pt x="146050" y="80020"/>
                    <a:pt x="148590" y="77480"/>
                    <a:pt x="152400" y="77480"/>
                  </a:cubicBezTo>
                  <a:cubicBezTo>
                    <a:pt x="156210" y="77480"/>
                    <a:pt x="158750" y="80020"/>
                    <a:pt x="158750" y="83830"/>
                  </a:cubicBezTo>
                  <a:close/>
                </a:path>
              </a:pathLst>
            </a:custGeom>
            <a:noFill/>
            <a:ln w="7620" cap="rnd">
              <a:solidFill>
                <a:schemeClr val="bg1"/>
              </a:solidFill>
              <a:prstDash val="solid"/>
              <a:round/>
            </a:ln>
          </p:spPr>
          <p:txBody>
            <a:bodyPr rtlCol="0" anchor="ctr"/>
            <a:lstStyle/>
            <a:p>
              <a:endParaRPr lang="en-US" dirty="0"/>
            </a:p>
          </p:txBody>
        </p:sp>
        <p:sp>
          <p:nvSpPr>
            <p:cNvPr id="27" name="Freeform 26">
              <a:extLst>
                <a:ext uri="{FF2B5EF4-FFF2-40B4-BE49-F238E27FC236}">
                  <a16:creationId xmlns:a16="http://schemas.microsoft.com/office/drawing/2014/main" id="{2B5FD590-95EB-179B-11BF-1772F0BDB32C}"/>
                </a:ext>
              </a:extLst>
            </p:cNvPr>
            <p:cNvSpPr/>
            <p:nvPr userDrawn="1"/>
          </p:nvSpPr>
          <p:spPr>
            <a:xfrm>
              <a:off x="9338935" y="6385560"/>
              <a:ext cx="290142" cy="199390"/>
            </a:xfrm>
            <a:custGeom>
              <a:avLst/>
              <a:gdLst>
                <a:gd name="connsiteX0" fmla="*/ 193040 w 290142"/>
                <a:gd name="connsiteY0" fmla="*/ 10160 h 199390"/>
                <a:gd name="connsiteX1" fmla="*/ 204471 w 290142"/>
                <a:gd name="connsiteY1" fmla="*/ 36830 h 199390"/>
                <a:gd name="connsiteX2" fmla="*/ 175261 w 290142"/>
                <a:gd name="connsiteY2" fmla="*/ 36830 h 199390"/>
                <a:gd name="connsiteX3" fmla="*/ 96520 w 290142"/>
                <a:gd name="connsiteY3" fmla="*/ 36830 h 199390"/>
                <a:gd name="connsiteX4" fmla="*/ 96520 w 290142"/>
                <a:gd name="connsiteY4" fmla="*/ 36830 h 199390"/>
                <a:gd name="connsiteX5" fmla="*/ 199390 w 290142"/>
                <a:gd name="connsiteY5" fmla="*/ 33020 h 199390"/>
                <a:gd name="connsiteX6" fmla="*/ 12700 w 290142"/>
                <a:gd name="connsiteY6" fmla="*/ 63500 h 199390"/>
                <a:gd name="connsiteX7" fmla="*/ 45720 w 290142"/>
                <a:gd name="connsiteY7" fmla="*/ 63500 h 199390"/>
                <a:gd name="connsiteX8" fmla="*/ 33020 w 290142"/>
                <a:gd name="connsiteY8" fmla="*/ 90170 h 199390"/>
                <a:gd name="connsiteX9" fmla="*/ 45720 w 290142"/>
                <a:gd name="connsiteY9" fmla="*/ 77470 h 199390"/>
                <a:gd name="connsiteX10" fmla="*/ 45720 w 290142"/>
                <a:gd name="connsiteY10" fmla="*/ 63500 h 199390"/>
                <a:gd name="connsiteX11" fmla="*/ 53340 w 290142"/>
                <a:gd name="connsiteY11" fmla="*/ 44450 h 199390"/>
                <a:gd name="connsiteX12" fmla="*/ 58420 w 290142"/>
                <a:gd name="connsiteY12" fmla="*/ 29210 h 199390"/>
                <a:gd name="connsiteX13" fmla="*/ 29211 w 290142"/>
                <a:gd name="connsiteY13" fmla="*/ 0 h 199390"/>
                <a:gd name="connsiteX14" fmla="*/ 0 w 290142"/>
                <a:gd name="connsiteY14" fmla="*/ 29210 h 199390"/>
                <a:gd name="connsiteX15" fmla="*/ 5080 w 290142"/>
                <a:gd name="connsiteY15" fmla="*/ 44450 h 199390"/>
                <a:gd name="connsiteX16" fmla="*/ 12700 w 290142"/>
                <a:gd name="connsiteY16" fmla="*/ 63500 h 199390"/>
                <a:gd name="connsiteX17" fmla="*/ 12700 w 290142"/>
                <a:gd name="connsiteY17" fmla="*/ 77470 h 199390"/>
                <a:gd name="connsiteX18" fmla="*/ 25400 w 290142"/>
                <a:gd name="connsiteY18" fmla="*/ 90170 h 199390"/>
                <a:gd name="connsiteX19" fmla="*/ 34290 w 290142"/>
                <a:gd name="connsiteY19" fmla="*/ 90170 h 199390"/>
                <a:gd name="connsiteX20" fmla="*/ 285750 w 290142"/>
                <a:gd name="connsiteY20" fmla="*/ 128270 h 199390"/>
                <a:gd name="connsiteX21" fmla="*/ 275590 w 290142"/>
                <a:gd name="connsiteY21" fmla="*/ 167640 h 199390"/>
                <a:gd name="connsiteX22" fmla="*/ 279400 w 290142"/>
                <a:gd name="connsiteY22" fmla="*/ 193040 h 199390"/>
                <a:gd name="connsiteX23" fmla="*/ 273050 w 290142"/>
                <a:gd name="connsiteY23" fmla="*/ 199390 h 199390"/>
                <a:gd name="connsiteX24" fmla="*/ 228600 w 290142"/>
                <a:gd name="connsiteY24" fmla="*/ 199390 h 199390"/>
                <a:gd name="connsiteX25" fmla="*/ 222250 w 290142"/>
                <a:gd name="connsiteY25" fmla="*/ 193040 h 199390"/>
                <a:gd name="connsiteX26" fmla="*/ 222250 w 290142"/>
                <a:gd name="connsiteY26" fmla="*/ 184150 h 199390"/>
                <a:gd name="connsiteX27" fmla="*/ 215900 w 290142"/>
                <a:gd name="connsiteY27" fmla="*/ 177800 h 199390"/>
                <a:gd name="connsiteX28" fmla="*/ 205740 w 290142"/>
                <a:gd name="connsiteY28" fmla="*/ 177800 h 199390"/>
                <a:gd name="connsiteX29" fmla="*/ 187961 w 290142"/>
                <a:gd name="connsiteY29" fmla="*/ 162560 h 199390"/>
                <a:gd name="connsiteX30" fmla="*/ 187961 w 290142"/>
                <a:gd name="connsiteY30" fmla="*/ 149860 h 199390"/>
                <a:gd name="connsiteX31" fmla="*/ 184150 w 290142"/>
                <a:gd name="connsiteY31" fmla="*/ 143510 h 199390"/>
                <a:gd name="connsiteX32" fmla="*/ 180340 w 290142"/>
                <a:gd name="connsiteY32" fmla="*/ 143510 h 199390"/>
                <a:gd name="connsiteX33" fmla="*/ 172721 w 290142"/>
                <a:gd name="connsiteY33" fmla="*/ 130810 h 199390"/>
                <a:gd name="connsiteX34" fmla="*/ 180340 w 290142"/>
                <a:gd name="connsiteY34" fmla="*/ 116840 h 199390"/>
                <a:gd name="connsiteX35" fmla="*/ 180340 w 290142"/>
                <a:gd name="connsiteY35" fmla="*/ 101600 h 199390"/>
                <a:gd name="connsiteX36" fmla="*/ 180340 w 290142"/>
                <a:gd name="connsiteY36" fmla="*/ 99060 h 199390"/>
                <a:gd name="connsiteX37" fmla="*/ 240030 w 290142"/>
                <a:gd name="connsiteY37" fmla="*/ 52070 h 199390"/>
                <a:gd name="connsiteX38" fmla="*/ 252730 w 290142"/>
                <a:gd name="connsiteY38" fmla="*/ 53340 h 199390"/>
                <a:gd name="connsiteX39" fmla="*/ 254000 w 290142"/>
                <a:gd name="connsiteY39" fmla="*/ 53340 h 199390"/>
                <a:gd name="connsiteX40" fmla="*/ 289561 w 290142"/>
                <a:gd name="connsiteY40" fmla="*/ 107950 h 199390"/>
                <a:gd name="connsiteX41" fmla="*/ 284480 w 290142"/>
                <a:gd name="connsiteY41" fmla="*/ 124460 h 199390"/>
                <a:gd name="connsiteX42" fmla="*/ 20320 w 290142"/>
                <a:gd name="connsiteY42" fmla="*/ 106680 h 199390"/>
                <a:gd name="connsiteX43" fmla="*/ 29211 w 290142"/>
                <a:gd name="connsiteY43" fmla="*/ 128270 h 199390"/>
                <a:gd name="connsiteX44" fmla="*/ 39370 w 290142"/>
                <a:gd name="connsiteY44" fmla="*/ 167640 h 199390"/>
                <a:gd name="connsiteX45" fmla="*/ 35561 w 290142"/>
                <a:gd name="connsiteY45" fmla="*/ 193040 h 199390"/>
                <a:gd name="connsiteX46" fmla="*/ 41911 w 290142"/>
                <a:gd name="connsiteY46" fmla="*/ 199390 h 199390"/>
                <a:gd name="connsiteX47" fmla="*/ 86361 w 290142"/>
                <a:gd name="connsiteY47" fmla="*/ 199390 h 199390"/>
                <a:gd name="connsiteX48" fmla="*/ 92711 w 290142"/>
                <a:gd name="connsiteY48" fmla="*/ 193040 h 199390"/>
                <a:gd name="connsiteX49" fmla="*/ 92711 w 290142"/>
                <a:gd name="connsiteY49" fmla="*/ 184150 h 199390"/>
                <a:gd name="connsiteX50" fmla="*/ 99061 w 290142"/>
                <a:gd name="connsiteY50" fmla="*/ 177800 h 199390"/>
                <a:gd name="connsiteX51" fmla="*/ 109220 w 290142"/>
                <a:gd name="connsiteY51" fmla="*/ 177800 h 199390"/>
                <a:gd name="connsiteX52" fmla="*/ 127000 w 290142"/>
                <a:gd name="connsiteY52" fmla="*/ 162560 h 199390"/>
                <a:gd name="connsiteX53" fmla="*/ 127000 w 290142"/>
                <a:gd name="connsiteY53" fmla="*/ 149860 h 199390"/>
                <a:gd name="connsiteX54" fmla="*/ 130811 w 290142"/>
                <a:gd name="connsiteY54" fmla="*/ 143510 h 199390"/>
                <a:gd name="connsiteX55" fmla="*/ 134620 w 290142"/>
                <a:gd name="connsiteY55" fmla="*/ 143510 h 199390"/>
                <a:gd name="connsiteX56" fmla="*/ 142240 w 290142"/>
                <a:gd name="connsiteY56" fmla="*/ 130810 h 199390"/>
                <a:gd name="connsiteX57" fmla="*/ 134620 w 290142"/>
                <a:gd name="connsiteY57" fmla="*/ 116840 h 199390"/>
                <a:gd name="connsiteX58" fmla="*/ 134620 w 290142"/>
                <a:gd name="connsiteY58" fmla="*/ 101600 h 199390"/>
                <a:gd name="connsiteX59" fmla="*/ 134620 w 290142"/>
                <a:gd name="connsiteY59" fmla="*/ 99060 h 199390"/>
                <a:gd name="connsiteX60" fmla="*/ 74930 w 290142"/>
                <a:gd name="connsiteY60" fmla="*/ 52070 h 199390"/>
                <a:gd name="connsiteX61" fmla="*/ 62230 w 290142"/>
                <a:gd name="connsiteY61" fmla="*/ 53340 h 1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90142" h="199390">
                  <a:moveTo>
                    <a:pt x="193040" y="10160"/>
                  </a:moveTo>
                  <a:lnTo>
                    <a:pt x="204471" y="36830"/>
                  </a:lnTo>
                  <a:lnTo>
                    <a:pt x="175261" y="36830"/>
                  </a:lnTo>
                  <a:moveTo>
                    <a:pt x="96520" y="36830"/>
                  </a:moveTo>
                  <a:lnTo>
                    <a:pt x="96520" y="36830"/>
                  </a:lnTo>
                  <a:cubicBezTo>
                    <a:pt x="127000" y="16510"/>
                    <a:pt x="166371" y="15240"/>
                    <a:pt x="199390" y="33020"/>
                  </a:cubicBezTo>
                  <a:moveTo>
                    <a:pt x="12700" y="63500"/>
                  </a:moveTo>
                  <a:lnTo>
                    <a:pt x="45720" y="63500"/>
                  </a:lnTo>
                  <a:moveTo>
                    <a:pt x="33020" y="90170"/>
                  </a:moveTo>
                  <a:cubicBezTo>
                    <a:pt x="39370" y="90170"/>
                    <a:pt x="45720" y="85090"/>
                    <a:pt x="45720" y="77470"/>
                  </a:cubicBezTo>
                  <a:lnTo>
                    <a:pt x="45720" y="63500"/>
                  </a:lnTo>
                  <a:cubicBezTo>
                    <a:pt x="45720" y="57150"/>
                    <a:pt x="49530" y="49530"/>
                    <a:pt x="53340" y="44450"/>
                  </a:cubicBezTo>
                  <a:cubicBezTo>
                    <a:pt x="55880" y="39370"/>
                    <a:pt x="58420" y="34290"/>
                    <a:pt x="58420" y="29210"/>
                  </a:cubicBezTo>
                  <a:cubicBezTo>
                    <a:pt x="58420" y="12700"/>
                    <a:pt x="45720" y="0"/>
                    <a:pt x="29211" y="0"/>
                  </a:cubicBezTo>
                  <a:cubicBezTo>
                    <a:pt x="12700" y="0"/>
                    <a:pt x="0" y="12700"/>
                    <a:pt x="0" y="29210"/>
                  </a:cubicBezTo>
                  <a:cubicBezTo>
                    <a:pt x="0" y="45720"/>
                    <a:pt x="1270" y="40640"/>
                    <a:pt x="5080" y="44450"/>
                  </a:cubicBezTo>
                  <a:cubicBezTo>
                    <a:pt x="8890" y="50800"/>
                    <a:pt x="12700" y="57150"/>
                    <a:pt x="12700" y="63500"/>
                  </a:cubicBezTo>
                  <a:lnTo>
                    <a:pt x="12700" y="77470"/>
                  </a:lnTo>
                  <a:cubicBezTo>
                    <a:pt x="12700" y="83820"/>
                    <a:pt x="17780" y="90170"/>
                    <a:pt x="25400" y="90170"/>
                  </a:cubicBezTo>
                  <a:lnTo>
                    <a:pt x="34290" y="90170"/>
                  </a:lnTo>
                  <a:close/>
                  <a:moveTo>
                    <a:pt x="285750" y="128270"/>
                  </a:moveTo>
                  <a:cubicBezTo>
                    <a:pt x="278130" y="143510"/>
                    <a:pt x="273050" y="153670"/>
                    <a:pt x="275590" y="167640"/>
                  </a:cubicBezTo>
                  <a:lnTo>
                    <a:pt x="279400" y="193040"/>
                  </a:lnTo>
                  <a:cubicBezTo>
                    <a:pt x="279400" y="196850"/>
                    <a:pt x="276861" y="199390"/>
                    <a:pt x="273050" y="199390"/>
                  </a:cubicBezTo>
                  <a:lnTo>
                    <a:pt x="228600" y="199390"/>
                  </a:lnTo>
                  <a:cubicBezTo>
                    <a:pt x="224790" y="199390"/>
                    <a:pt x="222250" y="196850"/>
                    <a:pt x="222250" y="193040"/>
                  </a:cubicBezTo>
                  <a:lnTo>
                    <a:pt x="222250" y="184150"/>
                  </a:lnTo>
                  <a:cubicBezTo>
                    <a:pt x="222250" y="180340"/>
                    <a:pt x="218440" y="177800"/>
                    <a:pt x="215900" y="177800"/>
                  </a:cubicBezTo>
                  <a:lnTo>
                    <a:pt x="205740" y="177800"/>
                  </a:lnTo>
                  <a:cubicBezTo>
                    <a:pt x="195580" y="180340"/>
                    <a:pt x="187961" y="172720"/>
                    <a:pt x="187961" y="162560"/>
                  </a:cubicBezTo>
                  <a:lnTo>
                    <a:pt x="187961" y="149860"/>
                  </a:lnTo>
                  <a:cubicBezTo>
                    <a:pt x="187961" y="146050"/>
                    <a:pt x="187961" y="143510"/>
                    <a:pt x="184150" y="143510"/>
                  </a:cubicBezTo>
                  <a:lnTo>
                    <a:pt x="180340" y="143510"/>
                  </a:lnTo>
                  <a:cubicBezTo>
                    <a:pt x="173990" y="143510"/>
                    <a:pt x="170180" y="137160"/>
                    <a:pt x="172721" y="130810"/>
                  </a:cubicBezTo>
                  <a:lnTo>
                    <a:pt x="180340" y="116840"/>
                  </a:lnTo>
                  <a:cubicBezTo>
                    <a:pt x="182880" y="111760"/>
                    <a:pt x="182880" y="106680"/>
                    <a:pt x="180340" y="101600"/>
                  </a:cubicBezTo>
                  <a:cubicBezTo>
                    <a:pt x="180340" y="101600"/>
                    <a:pt x="180340" y="100330"/>
                    <a:pt x="180340" y="99060"/>
                  </a:cubicBezTo>
                  <a:cubicBezTo>
                    <a:pt x="181611" y="68580"/>
                    <a:pt x="209550" y="50800"/>
                    <a:pt x="240030" y="52070"/>
                  </a:cubicBezTo>
                  <a:cubicBezTo>
                    <a:pt x="243840" y="52070"/>
                    <a:pt x="248921" y="52070"/>
                    <a:pt x="252730" y="53340"/>
                  </a:cubicBezTo>
                  <a:cubicBezTo>
                    <a:pt x="252730" y="53340"/>
                    <a:pt x="252730" y="53340"/>
                    <a:pt x="254000" y="53340"/>
                  </a:cubicBezTo>
                  <a:cubicBezTo>
                    <a:pt x="278130" y="59690"/>
                    <a:pt x="293371" y="83820"/>
                    <a:pt x="289561" y="107950"/>
                  </a:cubicBezTo>
                  <a:cubicBezTo>
                    <a:pt x="289561" y="114300"/>
                    <a:pt x="287021" y="121920"/>
                    <a:pt x="284480" y="124460"/>
                  </a:cubicBezTo>
                  <a:close/>
                  <a:moveTo>
                    <a:pt x="20320" y="106680"/>
                  </a:moveTo>
                  <a:cubicBezTo>
                    <a:pt x="20320" y="114300"/>
                    <a:pt x="24130" y="121920"/>
                    <a:pt x="29211" y="128270"/>
                  </a:cubicBezTo>
                  <a:cubicBezTo>
                    <a:pt x="38100" y="139700"/>
                    <a:pt x="41911" y="153670"/>
                    <a:pt x="39370" y="167640"/>
                  </a:cubicBezTo>
                  <a:lnTo>
                    <a:pt x="35561" y="193040"/>
                  </a:lnTo>
                  <a:cubicBezTo>
                    <a:pt x="35561" y="196850"/>
                    <a:pt x="38100" y="199390"/>
                    <a:pt x="41911" y="199390"/>
                  </a:cubicBezTo>
                  <a:lnTo>
                    <a:pt x="86361" y="199390"/>
                  </a:lnTo>
                  <a:cubicBezTo>
                    <a:pt x="90170" y="199390"/>
                    <a:pt x="92711" y="196850"/>
                    <a:pt x="92711" y="193040"/>
                  </a:cubicBezTo>
                  <a:lnTo>
                    <a:pt x="92711" y="184150"/>
                  </a:lnTo>
                  <a:cubicBezTo>
                    <a:pt x="92711" y="180340"/>
                    <a:pt x="96520" y="177800"/>
                    <a:pt x="99061" y="177800"/>
                  </a:cubicBezTo>
                  <a:lnTo>
                    <a:pt x="109220" y="177800"/>
                  </a:lnTo>
                  <a:cubicBezTo>
                    <a:pt x="119380" y="180340"/>
                    <a:pt x="127000" y="172720"/>
                    <a:pt x="127000" y="162560"/>
                  </a:cubicBezTo>
                  <a:lnTo>
                    <a:pt x="127000" y="149860"/>
                  </a:lnTo>
                  <a:cubicBezTo>
                    <a:pt x="127000" y="146050"/>
                    <a:pt x="127000" y="143510"/>
                    <a:pt x="130811" y="143510"/>
                  </a:cubicBezTo>
                  <a:lnTo>
                    <a:pt x="134620" y="143510"/>
                  </a:lnTo>
                  <a:cubicBezTo>
                    <a:pt x="140970" y="143510"/>
                    <a:pt x="144780" y="137160"/>
                    <a:pt x="142240" y="130810"/>
                  </a:cubicBezTo>
                  <a:lnTo>
                    <a:pt x="134620" y="116840"/>
                  </a:lnTo>
                  <a:cubicBezTo>
                    <a:pt x="132080" y="111760"/>
                    <a:pt x="132080" y="106680"/>
                    <a:pt x="134620" y="101600"/>
                  </a:cubicBezTo>
                  <a:cubicBezTo>
                    <a:pt x="134620" y="101600"/>
                    <a:pt x="134620" y="100330"/>
                    <a:pt x="134620" y="99060"/>
                  </a:cubicBezTo>
                  <a:cubicBezTo>
                    <a:pt x="133350" y="68580"/>
                    <a:pt x="105411" y="50800"/>
                    <a:pt x="74930" y="52070"/>
                  </a:cubicBezTo>
                  <a:cubicBezTo>
                    <a:pt x="71120" y="52070"/>
                    <a:pt x="66040" y="52070"/>
                    <a:pt x="62230" y="53340"/>
                  </a:cubicBezTo>
                </a:path>
              </a:pathLst>
            </a:custGeom>
            <a:noFill/>
            <a:ln w="7620" cap="rnd">
              <a:solidFill>
                <a:schemeClr val="bg1"/>
              </a:solidFill>
              <a:prstDash val="solid"/>
              <a:round/>
            </a:ln>
          </p:spPr>
          <p:txBody>
            <a:bodyPr rtlCol="0" anchor="ctr"/>
            <a:lstStyle/>
            <a:p>
              <a:endParaRPr lang="en-US" dirty="0"/>
            </a:p>
          </p:txBody>
        </p:sp>
        <p:sp>
          <p:nvSpPr>
            <p:cNvPr id="28" name="Freeform 27">
              <a:extLst>
                <a:ext uri="{FF2B5EF4-FFF2-40B4-BE49-F238E27FC236}">
                  <a16:creationId xmlns:a16="http://schemas.microsoft.com/office/drawing/2014/main" id="{73D3DB9B-0253-4B16-87BD-613F7EF6482C}"/>
                </a:ext>
              </a:extLst>
            </p:cNvPr>
            <p:cNvSpPr/>
            <p:nvPr userDrawn="1"/>
          </p:nvSpPr>
          <p:spPr>
            <a:xfrm>
              <a:off x="8781405" y="6352541"/>
              <a:ext cx="266700" cy="266700"/>
            </a:xfrm>
            <a:custGeom>
              <a:avLst/>
              <a:gdLst>
                <a:gd name="connsiteX0" fmla="*/ 167640 w 266700"/>
                <a:gd name="connsiteY0" fmla="*/ 133350 h 266700"/>
                <a:gd name="connsiteX1" fmla="*/ 133350 w 266700"/>
                <a:gd name="connsiteY1" fmla="*/ 167640 h 266700"/>
                <a:gd name="connsiteX2" fmla="*/ 99060 w 266700"/>
                <a:gd name="connsiteY2" fmla="*/ 133350 h 266700"/>
                <a:gd name="connsiteX3" fmla="*/ 133350 w 266700"/>
                <a:gd name="connsiteY3" fmla="*/ 99060 h 266700"/>
                <a:gd name="connsiteX4" fmla="*/ 167640 w 266700"/>
                <a:gd name="connsiteY4" fmla="*/ 133350 h 266700"/>
                <a:gd name="connsiteX5" fmla="*/ 133350 w 266700"/>
                <a:gd name="connsiteY5" fmla="*/ 265430 h 266700"/>
                <a:gd name="connsiteX6" fmla="*/ 118110 w 266700"/>
                <a:gd name="connsiteY6" fmla="*/ 241300 h 266700"/>
                <a:gd name="connsiteX7" fmla="*/ 148590 w 266700"/>
                <a:gd name="connsiteY7" fmla="*/ 242570 h 266700"/>
                <a:gd name="connsiteX8" fmla="*/ 133350 w 266700"/>
                <a:gd name="connsiteY8" fmla="*/ 266700 h 266700"/>
                <a:gd name="connsiteX9" fmla="*/ 133350 w 266700"/>
                <a:gd name="connsiteY9" fmla="*/ 190500 h 266700"/>
                <a:gd name="connsiteX10" fmla="*/ 133350 w 266700"/>
                <a:gd name="connsiteY10" fmla="*/ 265430 h 266700"/>
                <a:gd name="connsiteX11" fmla="*/ 133350 w 266700"/>
                <a:gd name="connsiteY11" fmla="*/ 1270 h 266700"/>
                <a:gd name="connsiteX12" fmla="*/ 148590 w 266700"/>
                <a:gd name="connsiteY12" fmla="*/ 25400 h 266700"/>
                <a:gd name="connsiteX13" fmla="*/ 118110 w 266700"/>
                <a:gd name="connsiteY13" fmla="*/ 24130 h 266700"/>
                <a:gd name="connsiteX14" fmla="*/ 133350 w 266700"/>
                <a:gd name="connsiteY14" fmla="*/ 0 h 266700"/>
                <a:gd name="connsiteX15" fmla="*/ 133350 w 266700"/>
                <a:gd name="connsiteY15" fmla="*/ 76200 h 266700"/>
                <a:gd name="connsiteX16" fmla="*/ 133350 w 266700"/>
                <a:gd name="connsiteY16" fmla="*/ 1270 h 266700"/>
                <a:gd name="connsiteX17" fmla="*/ 196850 w 266700"/>
                <a:gd name="connsiteY17" fmla="*/ 196850 h 266700"/>
                <a:gd name="connsiteX18" fmla="*/ 177800 w 266700"/>
                <a:gd name="connsiteY18" fmla="*/ 193040 h 266700"/>
                <a:gd name="connsiteX19" fmla="*/ 193040 w 266700"/>
                <a:gd name="connsiteY19" fmla="*/ 177800 h 266700"/>
                <a:gd name="connsiteX20" fmla="*/ 196850 w 266700"/>
                <a:gd name="connsiteY20" fmla="*/ 196850 h 266700"/>
                <a:gd name="connsiteX21" fmla="*/ 161290 w 266700"/>
                <a:gd name="connsiteY21" fmla="*/ 161290 h 266700"/>
                <a:gd name="connsiteX22" fmla="*/ 198120 w 266700"/>
                <a:gd name="connsiteY22" fmla="*/ 198120 h 266700"/>
                <a:gd name="connsiteX23" fmla="*/ 69850 w 266700"/>
                <a:gd name="connsiteY23" fmla="*/ 68580 h 266700"/>
                <a:gd name="connsiteX24" fmla="*/ 88900 w 266700"/>
                <a:gd name="connsiteY24" fmla="*/ 72390 h 266700"/>
                <a:gd name="connsiteX25" fmla="*/ 73660 w 266700"/>
                <a:gd name="connsiteY25" fmla="*/ 88900 h 266700"/>
                <a:gd name="connsiteX26" fmla="*/ 69850 w 266700"/>
                <a:gd name="connsiteY26" fmla="*/ 69850 h 266700"/>
                <a:gd name="connsiteX27" fmla="*/ 105410 w 266700"/>
                <a:gd name="connsiteY27" fmla="*/ 105410 h 266700"/>
                <a:gd name="connsiteX28" fmla="*/ 68580 w 266700"/>
                <a:gd name="connsiteY28" fmla="*/ 68580 h 266700"/>
                <a:gd name="connsiteX29" fmla="*/ 69850 w 266700"/>
                <a:gd name="connsiteY29" fmla="*/ 196850 h 266700"/>
                <a:gd name="connsiteX30" fmla="*/ 73660 w 266700"/>
                <a:gd name="connsiteY30" fmla="*/ 177800 h 266700"/>
                <a:gd name="connsiteX31" fmla="*/ 88900 w 266700"/>
                <a:gd name="connsiteY31" fmla="*/ 193040 h 266700"/>
                <a:gd name="connsiteX32" fmla="*/ 69850 w 266700"/>
                <a:gd name="connsiteY32" fmla="*/ 196850 h 266700"/>
                <a:gd name="connsiteX33" fmla="*/ 105410 w 266700"/>
                <a:gd name="connsiteY33" fmla="*/ 161290 h 266700"/>
                <a:gd name="connsiteX34" fmla="*/ 68580 w 266700"/>
                <a:gd name="connsiteY34" fmla="*/ 198120 h 266700"/>
                <a:gd name="connsiteX35" fmla="*/ 196850 w 266700"/>
                <a:gd name="connsiteY35" fmla="*/ 68580 h 266700"/>
                <a:gd name="connsiteX36" fmla="*/ 193040 w 266700"/>
                <a:gd name="connsiteY36" fmla="*/ 87630 h 266700"/>
                <a:gd name="connsiteX37" fmla="*/ 177800 w 266700"/>
                <a:gd name="connsiteY37" fmla="*/ 72390 h 266700"/>
                <a:gd name="connsiteX38" fmla="*/ 196850 w 266700"/>
                <a:gd name="connsiteY38" fmla="*/ 68580 h 266700"/>
                <a:gd name="connsiteX39" fmla="*/ 161290 w 266700"/>
                <a:gd name="connsiteY39" fmla="*/ 105410 h 266700"/>
                <a:gd name="connsiteX40" fmla="*/ 198120 w 266700"/>
                <a:gd name="connsiteY40" fmla="*/ 68580 h 266700"/>
                <a:gd name="connsiteX41" fmla="*/ 1270 w 266700"/>
                <a:gd name="connsiteY41" fmla="*/ 133350 h 266700"/>
                <a:gd name="connsiteX42" fmla="*/ 25400 w 266700"/>
                <a:gd name="connsiteY42" fmla="*/ 118110 h 266700"/>
                <a:gd name="connsiteX43" fmla="*/ 24130 w 266700"/>
                <a:gd name="connsiteY43" fmla="*/ 148590 h 266700"/>
                <a:gd name="connsiteX44" fmla="*/ 0 w 266700"/>
                <a:gd name="connsiteY44" fmla="*/ 133350 h 266700"/>
                <a:gd name="connsiteX45" fmla="*/ 76200 w 266700"/>
                <a:gd name="connsiteY45" fmla="*/ 133350 h 266700"/>
                <a:gd name="connsiteX46" fmla="*/ 1270 w 266700"/>
                <a:gd name="connsiteY46" fmla="*/ 133350 h 266700"/>
                <a:gd name="connsiteX47" fmla="*/ 265430 w 266700"/>
                <a:gd name="connsiteY47" fmla="*/ 133350 h 266700"/>
                <a:gd name="connsiteX48" fmla="*/ 241300 w 266700"/>
                <a:gd name="connsiteY48" fmla="*/ 148590 h 266700"/>
                <a:gd name="connsiteX49" fmla="*/ 242570 w 266700"/>
                <a:gd name="connsiteY49" fmla="*/ 116840 h 266700"/>
                <a:gd name="connsiteX50" fmla="*/ 266700 w 266700"/>
                <a:gd name="connsiteY50" fmla="*/ 132080 h 266700"/>
                <a:gd name="connsiteX51" fmla="*/ 190500 w 266700"/>
                <a:gd name="connsiteY51" fmla="*/ 133350 h 266700"/>
                <a:gd name="connsiteX52" fmla="*/ 265430 w 266700"/>
                <a:gd name="connsiteY52" fmla="*/ 1333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66700" h="266700">
                  <a:moveTo>
                    <a:pt x="167640" y="133350"/>
                  </a:moveTo>
                  <a:cubicBezTo>
                    <a:pt x="167640" y="152400"/>
                    <a:pt x="152400" y="167640"/>
                    <a:pt x="133350" y="167640"/>
                  </a:cubicBezTo>
                  <a:cubicBezTo>
                    <a:pt x="114300" y="167640"/>
                    <a:pt x="99060" y="152400"/>
                    <a:pt x="99060" y="133350"/>
                  </a:cubicBezTo>
                  <a:cubicBezTo>
                    <a:pt x="99060" y="114300"/>
                    <a:pt x="114300" y="99060"/>
                    <a:pt x="133350" y="99060"/>
                  </a:cubicBezTo>
                  <a:cubicBezTo>
                    <a:pt x="152400" y="99060"/>
                    <a:pt x="167640" y="114300"/>
                    <a:pt x="167640" y="133350"/>
                  </a:cubicBezTo>
                  <a:close/>
                  <a:moveTo>
                    <a:pt x="133350" y="265430"/>
                  </a:moveTo>
                  <a:lnTo>
                    <a:pt x="118110" y="241300"/>
                  </a:lnTo>
                  <a:moveTo>
                    <a:pt x="148590" y="242570"/>
                  </a:moveTo>
                  <a:lnTo>
                    <a:pt x="133350" y="266700"/>
                  </a:lnTo>
                  <a:moveTo>
                    <a:pt x="133350" y="190500"/>
                  </a:moveTo>
                  <a:lnTo>
                    <a:pt x="133350" y="265430"/>
                  </a:lnTo>
                  <a:moveTo>
                    <a:pt x="133350" y="1270"/>
                  </a:moveTo>
                  <a:lnTo>
                    <a:pt x="148590" y="25400"/>
                  </a:lnTo>
                  <a:moveTo>
                    <a:pt x="118110" y="24130"/>
                  </a:moveTo>
                  <a:lnTo>
                    <a:pt x="133350" y="0"/>
                  </a:lnTo>
                  <a:moveTo>
                    <a:pt x="133350" y="76200"/>
                  </a:moveTo>
                  <a:lnTo>
                    <a:pt x="133350" y="1270"/>
                  </a:lnTo>
                  <a:moveTo>
                    <a:pt x="196850" y="196850"/>
                  </a:moveTo>
                  <a:lnTo>
                    <a:pt x="177800" y="193040"/>
                  </a:lnTo>
                  <a:moveTo>
                    <a:pt x="193040" y="177800"/>
                  </a:moveTo>
                  <a:lnTo>
                    <a:pt x="196850" y="196850"/>
                  </a:lnTo>
                  <a:moveTo>
                    <a:pt x="161290" y="161290"/>
                  </a:moveTo>
                  <a:lnTo>
                    <a:pt x="198120" y="198120"/>
                  </a:lnTo>
                  <a:moveTo>
                    <a:pt x="69850" y="68580"/>
                  </a:moveTo>
                  <a:lnTo>
                    <a:pt x="88900" y="72390"/>
                  </a:lnTo>
                  <a:moveTo>
                    <a:pt x="73660" y="88900"/>
                  </a:moveTo>
                  <a:lnTo>
                    <a:pt x="69850" y="69850"/>
                  </a:lnTo>
                  <a:moveTo>
                    <a:pt x="105410" y="105410"/>
                  </a:moveTo>
                  <a:lnTo>
                    <a:pt x="68580" y="68580"/>
                  </a:lnTo>
                  <a:moveTo>
                    <a:pt x="69850" y="196850"/>
                  </a:moveTo>
                  <a:lnTo>
                    <a:pt x="73660" y="177800"/>
                  </a:lnTo>
                  <a:moveTo>
                    <a:pt x="88900" y="193040"/>
                  </a:moveTo>
                  <a:lnTo>
                    <a:pt x="69850" y="196850"/>
                  </a:lnTo>
                  <a:moveTo>
                    <a:pt x="105410" y="161290"/>
                  </a:moveTo>
                  <a:lnTo>
                    <a:pt x="68580" y="198120"/>
                  </a:lnTo>
                  <a:moveTo>
                    <a:pt x="196850" y="68580"/>
                  </a:moveTo>
                  <a:lnTo>
                    <a:pt x="193040" y="87630"/>
                  </a:lnTo>
                  <a:moveTo>
                    <a:pt x="177800" y="72390"/>
                  </a:moveTo>
                  <a:lnTo>
                    <a:pt x="196850" y="68580"/>
                  </a:lnTo>
                  <a:moveTo>
                    <a:pt x="161290" y="105410"/>
                  </a:moveTo>
                  <a:lnTo>
                    <a:pt x="198120" y="68580"/>
                  </a:lnTo>
                  <a:moveTo>
                    <a:pt x="1270" y="133350"/>
                  </a:moveTo>
                  <a:lnTo>
                    <a:pt x="25400" y="118110"/>
                  </a:lnTo>
                  <a:moveTo>
                    <a:pt x="24130" y="148590"/>
                  </a:moveTo>
                  <a:lnTo>
                    <a:pt x="0" y="133350"/>
                  </a:lnTo>
                  <a:moveTo>
                    <a:pt x="76200" y="133350"/>
                  </a:moveTo>
                  <a:lnTo>
                    <a:pt x="1270" y="133350"/>
                  </a:lnTo>
                  <a:moveTo>
                    <a:pt x="265430" y="133350"/>
                  </a:moveTo>
                  <a:lnTo>
                    <a:pt x="241300" y="148590"/>
                  </a:lnTo>
                  <a:moveTo>
                    <a:pt x="242570" y="116840"/>
                  </a:moveTo>
                  <a:lnTo>
                    <a:pt x="266700" y="132080"/>
                  </a:lnTo>
                  <a:moveTo>
                    <a:pt x="190500" y="133350"/>
                  </a:moveTo>
                  <a:lnTo>
                    <a:pt x="265430" y="133350"/>
                  </a:lnTo>
                </a:path>
              </a:pathLst>
            </a:custGeom>
            <a:noFill/>
            <a:ln w="7620" cap="rnd">
              <a:solidFill>
                <a:schemeClr val="bg1"/>
              </a:solidFill>
              <a:prstDash val="solid"/>
              <a:round/>
            </a:ln>
          </p:spPr>
          <p:txBody>
            <a:bodyPr rtlCol="0" anchor="ctr"/>
            <a:lstStyle/>
            <a:p>
              <a:endParaRPr lang="en-US" dirty="0"/>
            </a:p>
          </p:txBody>
        </p:sp>
        <p:sp>
          <p:nvSpPr>
            <p:cNvPr id="29" name="Freeform 28">
              <a:extLst>
                <a:ext uri="{FF2B5EF4-FFF2-40B4-BE49-F238E27FC236}">
                  <a16:creationId xmlns:a16="http://schemas.microsoft.com/office/drawing/2014/main" id="{00B7E089-7AF3-4B96-80B9-89B6A5F173D1}"/>
                </a:ext>
              </a:extLst>
            </p:cNvPr>
            <p:cNvSpPr/>
            <p:nvPr userDrawn="1"/>
          </p:nvSpPr>
          <p:spPr>
            <a:xfrm>
              <a:off x="9930755" y="6371591"/>
              <a:ext cx="245109" cy="228600"/>
            </a:xfrm>
            <a:custGeom>
              <a:avLst/>
              <a:gdLst>
                <a:gd name="connsiteX0" fmla="*/ 93980 w 245109"/>
                <a:gd name="connsiteY0" fmla="*/ 156210 h 228600"/>
                <a:gd name="connsiteX1" fmla="*/ 123190 w 245109"/>
                <a:gd name="connsiteY1" fmla="*/ 140970 h 228600"/>
                <a:gd name="connsiteX2" fmla="*/ 152400 w 245109"/>
                <a:gd name="connsiteY2" fmla="*/ 156210 h 228600"/>
                <a:gd name="connsiteX3" fmla="*/ 234950 w 245109"/>
                <a:gd name="connsiteY3" fmla="*/ 132080 h 228600"/>
                <a:gd name="connsiteX4" fmla="*/ 241300 w 245109"/>
                <a:gd name="connsiteY4" fmla="*/ 116840 h 228600"/>
                <a:gd name="connsiteX5" fmla="*/ 219710 w 245109"/>
                <a:gd name="connsiteY5" fmla="*/ 95250 h 228600"/>
                <a:gd name="connsiteX6" fmla="*/ 198120 w 245109"/>
                <a:gd name="connsiteY6" fmla="*/ 116840 h 228600"/>
                <a:gd name="connsiteX7" fmla="*/ 204470 w 245109"/>
                <a:gd name="connsiteY7" fmla="*/ 132080 h 228600"/>
                <a:gd name="connsiteX8" fmla="*/ 107950 w 245109"/>
                <a:gd name="connsiteY8" fmla="*/ 133350 h 228600"/>
                <a:gd name="connsiteX9" fmla="*/ 101600 w 245109"/>
                <a:gd name="connsiteY9" fmla="*/ 118110 h 228600"/>
                <a:gd name="connsiteX10" fmla="*/ 123190 w 245109"/>
                <a:gd name="connsiteY10" fmla="*/ 96520 h 228600"/>
                <a:gd name="connsiteX11" fmla="*/ 144780 w 245109"/>
                <a:gd name="connsiteY11" fmla="*/ 118110 h 228600"/>
                <a:gd name="connsiteX12" fmla="*/ 138430 w 245109"/>
                <a:gd name="connsiteY12" fmla="*/ 133350 h 228600"/>
                <a:gd name="connsiteX13" fmla="*/ 11430 w 245109"/>
                <a:gd name="connsiteY13" fmla="*/ 132080 h 228600"/>
                <a:gd name="connsiteX14" fmla="*/ 5080 w 245109"/>
                <a:gd name="connsiteY14" fmla="*/ 116840 h 228600"/>
                <a:gd name="connsiteX15" fmla="*/ 26670 w 245109"/>
                <a:gd name="connsiteY15" fmla="*/ 95250 h 228600"/>
                <a:gd name="connsiteX16" fmla="*/ 48260 w 245109"/>
                <a:gd name="connsiteY16" fmla="*/ 116840 h 228600"/>
                <a:gd name="connsiteX17" fmla="*/ 41910 w 245109"/>
                <a:gd name="connsiteY17" fmla="*/ 132080 h 228600"/>
                <a:gd name="connsiteX18" fmla="*/ 52070 w 245109"/>
                <a:gd name="connsiteY18" fmla="*/ 213360 h 228600"/>
                <a:gd name="connsiteX19" fmla="*/ 194310 w 245109"/>
                <a:gd name="connsiteY19" fmla="*/ 213360 h 228600"/>
                <a:gd name="connsiteX20" fmla="*/ 82550 w 245109"/>
                <a:gd name="connsiteY20" fmla="*/ 186690 h 228600"/>
                <a:gd name="connsiteX21" fmla="*/ 163830 w 245109"/>
                <a:gd name="connsiteY21" fmla="*/ 186690 h 228600"/>
                <a:gd name="connsiteX22" fmla="*/ 213360 w 245109"/>
                <a:gd name="connsiteY22" fmla="*/ 166370 h 228600"/>
                <a:gd name="connsiteX23" fmla="*/ 213360 w 245109"/>
                <a:gd name="connsiteY23" fmla="*/ 173990 h 228600"/>
                <a:gd name="connsiteX24" fmla="*/ 200660 w 245109"/>
                <a:gd name="connsiteY24" fmla="*/ 186690 h 228600"/>
                <a:gd name="connsiteX25" fmla="*/ 163830 w 245109"/>
                <a:gd name="connsiteY25" fmla="*/ 186690 h 228600"/>
                <a:gd name="connsiteX26" fmla="*/ 151130 w 245109"/>
                <a:gd name="connsiteY26" fmla="*/ 173990 h 228600"/>
                <a:gd name="connsiteX27" fmla="*/ 154940 w 245109"/>
                <a:gd name="connsiteY27" fmla="*/ 165100 h 228600"/>
                <a:gd name="connsiteX28" fmla="*/ 163830 w 245109"/>
                <a:gd name="connsiteY28" fmla="*/ 161290 h 228600"/>
                <a:gd name="connsiteX29" fmla="*/ 194310 w 245109"/>
                <a:gd name="connsiteY29" fmla="*/ 161290 h 228600"/>
                <a:gd name="connsiteX30" fmla="*/ 194310 w 245109"/>
                <a:gd name="connsiteY30" fmla="*/ 162560 h 228600"/>
                <a:gd name="connsiteX31" fmla="*/ 201930 w 245109"/>
                <a:gd name="connsiteY31" fmla="*/ 147320 h 228600"/>
                <a:gd name="connsiteX32" fmla="*/ 219710 w 245109"/>
                <a:gd name="connsiteY32" fmla="*/ 139700 h 228600"/>
                <a:gd name="connsiteX33" fmla="*/ 245110 w 245109"/>
                <a:gd name="connsiteY33" fmla="*/ 165100 h 228600"/>
                <a:gd name="connsiteX34" fmla="*/ 245110 w 245109"/>
                <a:gd name="connsiteY34" fmla="*/ 228600 h 228600"/>
                <a:gd name="connsiteX35" fmla="*/ 194310 w 245109"/>
                <a:gd name="connsiteY35" fmla="*/ 186690 h 228600"/>
                <a:gd name="connsiteX36" fmla="*/ 194310 w 245109"/>
                <a:gd name="connsiteY36" fmla="*/ 223520 h 228600"/>
                <a:gd name="connsiteX37" fmla="*/ 52070 w 245109"/>
                <a:gd name="connsiteY37" fmla="*/ 162560 h 228600"/>
                <a:gd name="connsiteX38" fmla="*/ 82550 w 245109"/>
                <a:gd name="connsiteY38" fmla="*/ 162560 h 228600"/>
                <a:gd name="connsiteX39" fmla="*/ 91440 w 245109"/>
                <a:gd name="connsiteY39" fmla="*/ 166370 h 228600"/>
                <a:gd name="connsiteX40" fmla="*/ 95250 w 245109"/>
                <a:gd name="connsiteY40" fmla="*/ 175260 h 228600"/>
                <a:gd name="connsiteX41" fmla="*/ 82550 w 245109"/>
                <a:gd name="connsiteY41" fmla="*/ 187960 h 228600"/>
                <a:gd name="connsiteX42" fmla="*/ 45720 w 245109"/>
                <a:gd name="connsiteY42" fmla="*/ 187960 h 228600"/>
                <a:gd name="connsiteX43" fmla="*/ 33020 w 245109"/>
                <a:gd name="connsiteY43" fmla="*/ 175260 h 228600"/>
                <a:gd name="connsiteX44" fmla="*/ 33020 w 245109"/>
                <a:gd name="connsiteY44" fmla="*/ 167640 h 228600"/>
                <a:gd name="connsiteX45" fmla="*/ 0 w 245109"/>
                <a:gd name="connsiteY45" fmla="*/ 228600 h 228600"/>
                <a:gd name="connsiteX46" fmla="*/ 0 w 245109"/>
                <a:gd name="connsiteY46" fmla="*/ 165100 h 228600"/>
                <a:gd name="connsiteX47" fmla="*/ 25400 w 245109"/>
                <a:gd name="connsiteY47" fmla="*/ 139700 h 228600"/>
                <a:gd name="connsiteX48" fmla="*/ 43180 w 245109"/>
                <a:gd name="connsiteY48" fmla="*/ 147320 h 228600"/>
                <a:gd name="connsiteX49" fmla="*/ 50800 w 245109"/>
                <a:gd name="connsiteY49" fmla="*/ 162560 h 228600"/>
                <a:gd name="connsiteX50" fmla="*/ 52070 w 245109"/>
                <a:gd name="connsiteY50" fmla="*/ 223520 h 228600"/>
                <a:gd name="connsiteX51" fmla="*/ 52070 w 245109"/>
                <a:gd name="connsiteY51" fmla="*/ 186690 h 228600"/>
                <a:gd name="connsiteX52" fmla="*/ 200660 w 245109"/>
                <a:gd name="connsiteY52" fmla="*/ 57150 h 228600"/>
                <a:gd name="connsiteX53" fmla="*/ 196850 w 245109"/>
                <a:gd name="connsiteY53" fmla="*/ 86360 h 228600"/>
                <a:gd name="connsiteX54" fmla="*/ 172720 w 245109"/>
                <a:gd name="connsiteY54" fmla="*/ 57150 h 228600"/>
                <a:gd name="connsiteX55" fmla="*/ 138430 w 245109"/>
                <a:gd name="connsiteY55" fmla="*/ 57150 h 228600"/>
                <a:gd name="connsiteX56" fmla="*/ 121920 w 245109"/>
                <a:gd name="connsiteY56" fmla="*/ 81280 h 228600"/>
                <a:gd name="connsiteX57" fmla="*/ 105410 w 245109"/>
                <a:gd name="connsiteY57" fmla="*/ 57150 h 228600"/>
                <a:gd name="connsiteX58" fmla="*/ 71120 w 245109"/>
                <a:gd name="connsiteY58" fmla="*/ 57150 h 228600"/>
                <a:gd name="connsiteX59" fmla="*/ 46990 w 245109"/>
                <a:gd name="connsiteY59" fmla="*/ 86360 h 228600"/>
                <a:gd name="connsiteX60" fmla="*/ 43180 w 245109"/>
                <a:gd name="connsiteY60" fmla="*/ 57150 h 228600"/>
                <a:gd name="connsiteX61" fmla="*/ 19050 w 245109"/>
                <a:gd name="connsiteY61" fmla="*/ 57150 h 228600"/>
                <a:gd name="connsiteX62" fmla="*/ 5080 w 245109"/>
                <a:gd name="connsiteY62" fmla="*/ 43180 h 228600"/>
                <a:gd name="connsiteX63" fmla="*/ 5080 w 245109"/>
                <a:gd name="connsiteY63" fmla="*/ 13970 h 228600"/>
                <a:gd name="connsiteX64" fmla="*/ 19050 w 245109"/>
                <a:gd name="connsiteY64" fmla="*/ 0 h 228600"/>
                <a:gd name="connsiteX65" fmla="*/ 226060 w 245109"/>
                <a:gd name="connsiteY65" fmla="*/ 0 h 228600"/>
                <a:gd name="connsiteX66" fmla="*/ 240030 w 245109"/>
                <a:gd name="connsiteY66" fmla="*/ 13970 h 228600"/>
                <a:gd name="connsiteX67" fmla="*/ 240030 w 245109"/>
                <a:gd name="connsiteY67" fmla="*/ 43180 h 228600"/>
                <a:gd name="connsiteX68" fmla="*/ 226060 w 245109"/>
                <a:gd name="connsiteY68" fmla="*/ 57150 h 228600"/>
                <a:gd name="connsiteX69" fmla="*/ 201930 w 245109"/>
                <a:gd name="connsiteY69" fmla="*/ 571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5109" h="228600">
                  <a:moveTo>
                    <a:pt x="93980" y="156210"/>
                  </a:moveTo>
                  <a:cubicBezTo>
                    <a:pt x="100330" y="147320"/>
                    <a:pt x="110490" y="140970"/>
                    <a:pt x="123190" y="140970"/>
                  </a:cubicBezTo>
                  <a:cubicBezTo>
                    <a:pt x="135890" y="140970"/>
                    <a:pt x="146050" y="147320"/>
                    <a:pt x="152400" y="156210"/>
                  </a:cubicBezTo>
                  <a:moveTo>
                    <a:pt x="234950" y="132080"/>
                  </a:moveTo>
                  <a:cubicBezTo>
                    <a:pt x="238760" y="128270"/>
                    <a:pt x="241300" y="123190"/>
                    <a:pt x="241300" y="116840"/>
                  </a:cubicBezTo>
                  <a:cubicBezTo>
                    <a:pt x="241300" y="105410"/>
                    <a:pt x="231140" y="95250"/>
                    <a:pt x="219710" y="95250"/>
                  </a:cubicBezTo>
                  <a:cubicBezTo>
                    <a:pt x="208280" y="95250"/>
                    <a:pt x="198120" y="105410"/>
                    <a:pt x="198120" y="116840"/>
                  </a:cubicBezTo>
                  <a:cubicBezTo>
                    <a:pt x="198120" y="128270"/>
                    <a:pt x="200660" y="128270"/>
                    <a:pt x="204470" y="132080"/>
                  </a:cubicBezTo>
                  <a:moveTo>
                    <a:pt x="107950" y="133350"/>
                  </a:moveTo>
                  <a:cubicBezTo>
                    <a:pt x="104140" y="129540"/>
                    <a:pt x="101600" y="124460"/>
                    <a:pt x="101600" y="118110"/>
                  </a:cubicBezTo>
                  <a:cubicBezTo>
                    <a:pt x="101600" y="106680"/>
                    <a:pt x="111760" y="96520"/>
                    <a:pt x="123190" y="96520"/>
                  </a:cubicBezTo>
                  <a:cubicBezTo>
                    <a:pt x="134620" y="96520"/>
                    <a:pt x="144780" y="106680"/>
                    <a:pt x="144780" y="118110"/>
                  </a:cubicBezTo>
                  <a:cubicBezTo>
                    <a:pt x="144780" y="129540"/>
                    <a:pt x="142240" y="129540"/>
                    <a:pt x="138430" y="133350"/>
                  </a:cubicBezTo>
                  <a:moveTo>
                    <a:pt x="11430" y="132080"/>
                  </a:moveTo>
                  <a:cubicBezTo>
                    <a:pt x="7620" y="128270"/>
                    <a:pt x="5080" y="123190"/>
                    <a:pt x="5080" y="116840"/>
                  </a:cubicBezTo>
                  <a:cubicBezTo>
                    <a:pt x="5080" y="105410"/>
                    <a:pt x="15240" y="95250"/>
                    <a:pt x="26670" y="95250"/>
                  </a:cubicBezTo>
                  <a:cubicBezTo>
                    <a:pt x="38100" y="95250"/>
                    <a:pt x="48260" y="105410"/>
                    <a:pt x="48260" y="116840"/>
                  </a:cubicBezTo>
                  <a:cubicBezTo>
                    <a:pt x="48260" y="128270"/>
                    <a:pt x="45720" y="128270"/>
                    <a:pt x="41910" y="132080"/>
                  </a:cubicBezTo>
                  <a:moveTo>
                    <a:pt x="52070" y="213360"/>
                  </a:moveTo>
                  <a:lnTo>
                    <a:pt x="194310" y="213360"/>
                  </a:lnTo>
                  <a:moveTo>
                    <a:pt x="82550" y="186690"/>
                  </a:moveTo>
                  <a:lnTo>
                    <a:pt x="163830" y="186690"/>
                  </a:lnTo>
                  <a:moveTo>
                    <a:pt x="213360" y="166370"/>
                  </a:moveTo>
                  <a:lnTo>
                    <a:pt x="213360" y="173990"/>
                  </a:lnTo>
                  <a:cubicBezTo>
                    <a:pt x="213360" y="181610"/>
                    <a:pt x="207010" y="186690"/>
                    <a:pt x="200660" y="186690"/>
                  </a:cubicBezTo>
                  <a:lnTo>
                    <a:pt x="163830" y="186690"/>
                  </a:lnTo>
                  <a:cubicBezTo>
                    <a:pt x="157480" y="186690"/>
                    <a:pt x="151130" y="181610"/>
                    <a:pt x="151130" y="173990"/>
                  </a:cubicBezTo>
                  <a:cubicBezTo>
                    <a:pt x="151130" y="166370"/>
                    <a:pt x="152400" y="167640"/>
                    <a:pt x="154940" y="165100"/>
                  </a:cubicBezTo>
                  <a:cubicBezTo>
                    <a:pt x="157480" y="162560"/>
                    <a:pt x="160020" y="161290"/>
                    <a:pt x="163830" y="161290"/>
                  </a:cubicBezTo>
                  <a:lnTo>
                    <a:pt x="194310" y="161290"/>
                  </a:lnTo>
                  <a:moveTo>
                    <a:pt x="194310" y="162560"/>
                  </a:moveTo>
                  <a:cubicBezTo>
                    <a:pt x="194310" y="156210"/>
                    <a:pt x="198120" y="151130"/>
                    <a:pt x="201930" y="147320"/>
                  </a:cubicBezTo>
                  <a:cubicBezTo>
                    <a:pt x="207010" y="142240"/>
                    <a:pt x="213360" y="139700"/>
                    <a:pt x="219710" y="139700"/>
                  </a:cubicBezTo>
                  <a:cubicBezTo>
                    <a:pt x="233680" y="139700"/>
                    <a:pt x="245110" y="151130"/>
                    <a:pt x="245110" y="165100"/>
                  </a:cubicBezTo>
                  <a:lnTo>
                    <a:pt x="245110" y="228600"/>
                  </a:lnTo>
                  <a:moveTo>
                    <a:pt x="194310" y="186690"/>
                  </a:moveTo>
                  <a:lnTo>
                    <a:pt x="194310" y="223520"/>
                  </a:lnTo>
                  <a:moveTo>
                    <a:pt x="52070" y="162560"/>
                  </a:moveTo>
                  <a:lnTo>
                    <a:pt x="82550" y="162560"/>
                  </a:lnTo>
                  <a:cubicBezTo>
                    <a:pt x="86360" y="162560"/>
                    <a:pt x="88900" y="163830"/>
                    <a:pt x="91440" y="166370"/>
                  </a:cubicBezTo>
                  <a:cubicBezTo>
                    <a:pt x="93980" y="168910"/>
                    <a:pt x="95250" y="171450"/>
                    <a:pt x="95250" y="175260"/>
                  </a:cubicBezTo>
                  <a:cubicBezTo>
                    <a:pt x="95250" y="181610"/>
                    <a:pt x="90170" y="187960"/>
                    <a:pt x="82550" y="187960"/>
                  </a:cubicBezTo>
                  <a:lnTo>
                    <a:pt x="45720" y="187960"/>
                  </a:lnTo>
                  <a:cubicBezTo>
                    <a:pt x="38100" y="187960"/>
                    <a:pt x="33020" y="181610"/>
                    <a:pt x="33020" y="175260"/>
                  </a:cubicBezTo>
                  <a:lnTo>
                    <a:pt x="33020" y="167640"/>
                  </a:lnTo>
                  <a:moveTo>
                    <a:pt x="0" y="228600"/>
                  </a:moveTo>
                  <a:lnTo>
                    <a:pt x="0" y="165100"/>
                  </a:lnTo>
                  <a:cubicBezTo>
                    <a:pt x="0" y="151130"/>
                    <a:pt x="11430" y="139700"/>
                    <a:pt x="25400" y="139700"/>
                  </a:cubicBezTo>
                  <a:cubicBezTo>
                    <a:pt x="39370" y="139700"/>
                    <a:pt x="39370" y="142240"/>
                    <a:pt x="43180" y="147320"/>
                  </a:cubicBezTo>
                  <a:cubicBezTo>
                    <a:pt x="46990" y="151130"/>
                    <a:pt x="49530" y="156210"/>
                    <a:pt x="50800" y="162560"/>
                  </a:cubicBezTo>
                  <a:moveTo>
                    <a:pt x="52070" y="223520"/>
                  </a:moveTo>
                  <a:lnTo>
                    <a:pt x="52070" y="186690"/>
                  </a:lnTo>
                  <a:moveTo>
                    <a:pt x="200660" y="57150"/>
                  </a:moveTo>
                  <a:lnTo>
                    <a:pt x="196850" y="86360"/>
                  </a:lnTo>
                  <a:lnTo>
                    <a:pt x="172720" y="57150"/>
                  </a:lnTo>
                  <a:lnTo>
                    <a:pt x="138430" y="57150"/>
                  </a:lnTo>
                  <a:lnTo>
                    <a:pt x="121920" y="81280"/>
                  </a:lnTo>
                  <a:lnTo>
                    <a:pt x="105410" y="57150"/>
                  </a:lnTo>
                  <a:lnTo>
                    <a:pt x="71120" y="57150"/>
                  </a:lnTo>
                  <a:lnTo>
                    <a:pt x="46990" y="86360"/>
                  </a:lnTo>
                  <a:lnTo>
                    <a:pt x="43180" y="57150"/>
                  </a:lnTo>
                  <a:lnTo>
                    <a:pt x="19050" y="57150"/>
                  </a:lnTo>
                  <a:cubicBezTo>
                    <a:pt x="11430" y="57150"/>
                    <a:pt x="5080" y="50800"/>
                    <a:pt x="5080" y="43180"/>
                  </a:cubicBezTo>
                  <a:lnTo>
                    <a:pt x="5080" y="13970"/>
                  </a:lnTo>
                  <a:cubicBezTo>
                    <a:pt x="5080" y="6350"/>
                    <a:pt x="11430" y="0"/>
                    <a:pt x="19050" y="0"/>
                  </a:cubicBezTo>
                  <a:lnTo>
                    <a:pt x="226060" y="0"/>
                  </a:lnTo>
                  <a:cubicBezTo>
                    <a:pt x="233680" y="0"/>
                    <a:pt x="240030" y="6350"/>
                    <a:pt x="240030" y="13970"/>
                  </a:cubicBezTo>
                  <a:lnTo>
                    <a:pt x="240030" y="43180"/>
                  </a:lnTo>
                  <a:cubicBezTo>
                    <a:pt x="240030" y="50800"/>
                    <a:pt x="233680" y="57150"/>
                    <a:pt x="226060" y="57150"/>
                  </a:cubicBezTo>
                  <a:lnTo>
                    <a:pt x="201930" y="57150"/>
                  </a:lnTo>
                  <a:close/>
                </a:path>
              </a:pathLst>
            </a:custGeom>
            <a:noFill/>
            <a:ln w="7620" cap="rnd">
              <a:solidFill>
                <a:schemeClr val="bg1"/>
              </a:solidFill>
              <a:prstDash val="solid"/>
              <a:round/>
            </a:ln>
          </p:spPr>
          <p:txBody>
            <a:bodyPr rtlCol="0" anchor="ctr"/>
            <a:lstStyle/>
            <a:p>
              <a:endParaRPr lang="en-US" dirty="0"/>
            </a:p>
          </p:txBody>
        </p:sp>
        <p:sp>
          <p:nvSpPr>
            <p:cNvPr id="30" name="Graphic 5">
              <a:extLst>
                <a:ext uri="{FF2B5EF4-FFF2-40B4-BE49-F238E27FC236}">
                  <a16:creationId xmlns:a16="http://schemas.microsoft.com/office/drawing/2014/main" id="{D42005DD-1B49-E067-D655-33E34D0C6804}"/>
                </a:ext>
              </a:extLst>
            </p:cNvPr>
            <p:cNvSpPr/>
            <p:nvPr userDrawn="1"/>
          </p:nvSpPr>
          <p:spPr>
            <a:xfrm>
              <a:off x="10525517" y="6365722"/>
              <a:ext cx="176489" cy="252000"/>
            </a:xfrm>
            <a:custGeom>
              <a:avLst/>
              <a:gdLst>
                <a:gd name="connsiteX0" fmla="*/ 99755 w 176489"/>
                <a:gd name="connsiteY0" fmla="*/ 169939 h 250978"/>
                <a:gd name="connsiteX1" fmla="*/ 122776 w 176489"/>
                <a:gd name="connsiteY1" fmla="*/ 169939 h 250978"/>
                <a:gd name="connsiteX2" fmla="*/ 99755 w 176489"/>
                <a:gd name="connsiteY2" fmla="*/ 153750 h 250978"/>
                <a:gd name="connsiteX3" fmla="*/ 138123 w 176489"/>
                <a:gd name="connsiteY3" fmla="*/ 153750 h 250978"/>
                <a:gd name="connsiteX4" fmla="*/ 99755 w 176489"/>
                <a:gd name="connsiteY4" fmla="*/ 137561 h 250978"/>
                <a:gd name="connsiteX5" fmla="*/ 138123 w 176489"/>
                <a:gd name="connsiteY5" fmla="*/ 137561 h 250978"/>
                <a:gd name="connsiteX6" fmla="*/ 99755 w 176489"/>
                <a:gd name="connsiteY6" fmla="*/ 105183 h 250978"/>
                <a:gd name="connsiteX7" fmla="*/ 122776 w 176489"/>
                <a:gd name="connsiteY7" fmla="*/ 105183 h 250978"/>
                <a:gd name="connsiteX8" fmla="*/ 99755 w 176489"/>
                <a:gd name="connsiteY8" fmla="*/ 88994 h 250978"/>
                <a:gd name="connsiteX9" fmla="*/ 138123 w 176489"/>
                <a:gd name="connsiteY9" fmla="*/ 88994 h 250978"/>
                <a:gd name="connsiteX10" fmla="*/ 99755 w 176489"/>
                <a:gd name="connsiteY10" fmla="*/ 72804 h 250978"/>
                <a:gd name="connsiteX11" fmla="*/ 138123 w 176489"/>
                <a:gd name="connsiteY11" fmla="*/ 72804 h 250978"/>
                <a:gd name="connsiteX12" fmla="*/ 53714 w 176489"/>
                <a:gd name="connsiteY12" fmla="*/ 153750 h 250978"/>
                <a:gd name="connsiteX13" fmla="*/ 61388 w 176489"/>
                <a:gd name="connsiteY13" fmla="*/ 161892 h 250978"/>
                <a:gd name="connsiteX14" fmla="*/ 84408 w 176489"/>
                <a:gd name="connsiteY14" fmla="*/ 137561 h 250978"/>
                <a:gd name="connsiteX15" fmla="*/ 76735 w 176489"/>
                <a:gd name="connsiteY15" fmla="*/ 161798 h 250978"/>
                <a:gd name="connsiteX16" fmla="*/ 76735 w 176489"/>
                <a:gd name="connsiteY16" fmla="*/ 177987 h 250978"/>
                <a:gd name="connsiteX17" fmla="*/ 38367 w 176489"/>
                <a:gd name="connsiteY17" fmla="*/ 177987 h 250978"/>
                <a:gd name="connsiteX18" fmla="*/ 38367 w 176489"/>
                <a:gd name="connsiteY18" fmla="*/ 137467 h 250978"/>
                <a:gd name="connsiteX19" fmla="*/ 69061 w 176489"/>
                <a:gd name="connsiteY19" fmla="*/ 137467 h 250978"/>
                <a:gd name="connsiteX20" fmla="*/ 53714 w 176489"/>
                <a:gd name="connsiteY20" fmla="*/ 88994 h 250978"/>
                <a:gd name="connsiteX21" fmla="*/ 61388 w 176489"/>
                <a:gd name="connsiteY21" fmla="*/ 97135 h 250978"/>
                <a:gd name="connsiteX22" fmla="*/ 84408 w 176489"/>
                <a:gd name="connsiteY22" fmla="*/ 72898 h 250978"/>
                <a:gd name="connsiteX23" fmla="*/ 76735 w 176489"/>
                <a:gd name="connsiteY23" fmla="*/ 97041 h 250978"/>
                <a:gd name="connsiteX24" fmla="*/ 76735 w 176489"/>
                <a:gd name="connsiteY24" fmla="*/ 113231 h 250978"/>
                <a:gd name="connsiteX25" fmla="*/ 38367 w 176489"/>
                <a:gd name="connsiteY25" fmla="*/ 113231 h 250978"/>
                <a:gd name="connsiteX26" fmla="*/ 38367 w 176489"/>
                <a:gd name="connsiteY26" fmla="*/ 72711 h 250978"/>
                <a:gd name="connsiteX27" fmla="*/ 69061 w 176489"/>
                <a:gd name="connsiteY27" fmla="*/ 72711 h 250978"/>
                <a:gd name="connsiteX28" fmla="*/ 130449 w 176489"/>
                <a:gd name="connsiteY28" fmla="*/ 24237 h 250978"/>
                <a:gd name="connsiteX29" fmla="*/ 107429 w 176489"/>
                <a:gd name="connsiteY29" fmla="*/ 24237 h 250978"/>
                <a:gd name="connsiteX30" fmla="*/ 107429 w 176489"/>
                <a:gd name="connsiteY30" fmla="*/ 20213 h 250978"/>
                <a:gd name="connsiteX31" fmla="*/ 88245 w 176489"/>
                <a:gd name="connsiteY31" fmla="*/ 0 h 250978"/>
                <a:gd name="connsiteX32" fmla="*/ 69061 w 176489"/>
                <a:gd name="connsiteY32" fmla="*/ 20213 h 250978"/>
                <a:gd name="connsiteX33" fmla="*/ 69061 w 176489"/>
                <a:gd name="connsiteY33" fmla="*/ 24237 h 250978"/>
                <a:gd name="connsiteX34" fmla="*/ 46041 w 176489"/>
                <a:gd name="connsiteY34" fmla="*/ 24237 h 250978"/>
                <a:gd name="connsiteX35" fmla="*/ 46041 w 176489"/>
                <a:gd name="connsiteY35" fmla="*/ 48474 h 250978"/>
                <a:gd name="connsiteX36" fmla="*/ 130543 w 176489"/>
                <a:gd name="connsiteY36" fmla="*/ 48474 h 250978"/>
                <a:gd name="connsiteX37" fmla="*/ 130543 w 176489"/>
                <a:gd name="connsiteY37" fmla="*/ 24237 h 250978"/>
                <a:gd name="connsiteX38" fmla="*/ 130449 w 176489"/>
                <a:gd name="connsiteY38" fmla="*/ 32285 h 250978"/>
                <a:gd name="connsiteX39" fmla="*/ 161143 w 176489"/>
                <a:gd name="connsiteY39" fmla="*/ 32285 h 250978"/>
                <a:gd name="connsiteX40" fmla="*/ 161143 w 176489"/>
                <a:gd name="connsiteY40" fmla="*/ 234696 h 250978"/>
                <a:gd name="connsiteX41" fmla="*/ 15253 w 176489"/>
                <a:gd name="connsiteY41" fmla="*/ 234696 h 250978"/>
                <a:gd name="connsiteX42" fmla="*/ 15253 w 176489"/>
                <a:gd name="connsiteY42" fmla="*/ 32285 h 250978"/>
                <a:gd name="connsiteX43" fmla="*/ 45947 w 176489"/>
                <a:gd name="connsiteY43" fmla="*/ 32285 h 250978"/>
                <a:gd name="connsiteX44" fmla="*/ 103592 w 176489"/>
                <a:gd name="connsiteY44" fmla="*/ 8048 h 250978"/>
                <a:gd name="connsiteX45" fmla="*/ 168816 w 176489"/>
                <a:gd name="connsiteY45" fmla="*/ 8048 h 250978"/>
                <a:gd name="connsiteX46" fmla="*/ 176490 w 176489"/>
                <a:gd name="connsiteY46" fmla="*/ 16189 h 250978"/>
                <a:gd name="connsiteX47" fmla="*/ 176490 w 176489"/>
                <a:gd name="connsiteY47" fmla="*/ 242837 h 250978"/>
                <a:gd name="connsiteX48" fmla="*/ 168816 w 176489"/>
                <a:gd name="connsiteY48" fmla="*/ 250979 h 250978"/>
                <a:gd name="connsiteX49" fmla="*/ 7673 w 176489"/>
                <a:gd name="connsiteY49" fmla="*/ 250979 h 250978"/>
                <a:gd name="connsiteX50" fmla="*/ 0 w 176489"/>
                <a:gd name="connsiteY50" fmla="*/ 242837 h 250978"/>
                <a:gd name="connsiteX51" fmla="*/ 0 w 176489"/>
                <a:gd name="connsiteY51" fmla="*/ 16096 h 250978"/>
                <a:gd name="connsiteX52" fmla="*/ 7673 w 176489"/>
                <a:gd name="connsiteY52" fmla="*/ 7954 h 250978"/>
                <a:gd name="connsiteX53" fmla="*/ 72898 w 176489"/>
                <a:gd name="connsiteY53" fmla="*/ 7954 h 250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6489" h="250978">
                  <a:moveTo>
                    <a:pt x="99755" y="169939"/>
                  </a:moveTo>
                  <a:lnTo>
                    <a:pt x="122776" y="169939"/>
                  </a:lnTo>
                  <a:moveTo>
                    <a:pt x="99755" y="153750"/>
                  </a:moveTo>
                  <a:lnTo>
                    <a:pt x="138123" y="153750"/>
                  </a:lnTo>
                  <a:moveTo>
                    <a:pt x="99755" y="137561"/>
                  </a:moveTo>
                  <a:lnTo>
                    <a:pt x="138123" y="137561"/>
                  </a:lnTo>
                  <a:moveTo>
                    <a:pt x="99755" y="105183"/>
                  </a:moveTo>
                  <a:lnTo>
                    <a:pt x="122776" y="105183"/>
                  </a:lnTo>
                  <a:moveTo>
                    <a:pt x="99755" y="88994"/>
                  </a:moveTo>
                  <a:lnTo>
                    <a:pt x="138123" y="88994"/>
                  </a:lnTo>
                  <a:moveTo>
                    <a:pt x="99755" y="72804"/>
                  </a:moveTo>
                  <a:lnTo>
                    <a:pt x="138123" y="72804"/>
                  </a:lnTo>
                  <a:moveTo>
                    <a:pt x="53714" y="153750"/>
                  </a:moveTo>
                  <a:lnTo>
                    <a:pt x="61388" y="161892"/>
                  </a:lnTo>
                  <a:lnTo>
                    <a:pt x="84408" y="137561"/>
                  </a:lnTo>
                  <a:moveTo>
                    <a:pt x="76735" y="161798"/>
                  </a:moveTo>
                  <a:lnTo>
                    <a:pt x="76735" y="177987"/>
                  </a:lnTo>
                  <a:lnTo>
                    <a:pt x="38367" y="177987"/>
                  </a:lnTo>
                  <a:lnTo>
                    <a:pt x="38367" y="137467"/>
                  </a:lnTo>
                  <a:lnTo>
                    <a:pt x="69061" y="137467"/>
                  </a:lnTo>
                  <a:moveTo>
                    <a:pt x="53714" y="88994"/>
                  </a:moveTo>
                  <a:lnTo>
                    <a:pt x="61388" y="97135"/>
                  </a:lnTo>
                  <a:lnTo>
                    <a:pt x="84408" y="72898"/>
                  </a:lnTo>
                  <a:moveTo>
                    <a:pt x="76735" y="97041"/>
                  </a:moveTo>
                  <a:lnTo>
                    <a:pt x="76735" y="113231"/>
                  </a:lnTo>
                  <a:lnTo>
                    <a:pt x="38367" y="113231"/>
                  </a:lnTo>
                  <a:lnTo>
                    <a:pt x="38367" y="72711"/>
                  </a:lnTo>
                  <a:lnTo>
                    <a:pt x="69061" y="72711"/>
                  </a:lnTo>
                  <a:moveTo>
                    <a:pt x="130449" y="24237"/>
                  </a:moveTo>
                  <a:lnTo>
                    <a:pt x="107429" y="24237"/>
                  </a:lnTo>
                  <a:lnTo>
                    <a:pt x="107429" y="20213"/>
                  </a:lnTo>
                  <a:cubicBezTo>
                    <a:pt x="107429" y="9077"/>
                    <a:pt x="98819" y="0"/>
                    <a:pt x="88245" y="0"/>
                  </a:cubicBezTo>
                  <a:cubicBezTo>
                    <a:pt x="77671" y="0"/>
                    <a:pt x="69061" y="9077"/>
                    <a:pt x="69061" y="20213"/>
                  </a:cubicBezTo>
                  <a:lnTo>
                    <a:pt x="69061" y="24237"/>
                  </a:lnTo>
                  <a:lnTo>
                    <a:pt x="46041" y="24237"/>
                  </a:lnTo>
                  <a:lnTo>
                    <a:pt x="46041" y="48474"/>
                  </a:lnTo>
                  <a:lnTo>
                    <a:pt x="130543" y="48474"/>
                  </a:lnTo>
                  <a:lnTo>
                    <a:pt x="130543" y="24237"/>
                  </a:lnTo>
                  <a:close/>
                  <a:moveTo>
                    <a:pt x="130449" y="32285"/>
                  </a:moveTo>
                  <a:lnTo>
                    <a:pt x="161143" y="32285"/>
                  </a:lnTo>
                  <a:lnTo>
                    <a:pt x="161143" y="234696"/>
                  </a:lnTo>
                  <a:lnTo>
                    <a:pt x="15253" y="234696"/>
                  </a:lnTo>
                  <a:lnTo>
                    <a:pt x="15253" y="32285"/>
                  </a:lnTo>
                  <a:lnTo>
                    <a:pt x="45947" y="32285"/>
                  </a:lnTo>
                  <a:moveTo>
                    <a:pt x="103592" y="8048"/>
                  </a:moveTo>
                  <a:lnTo>
                    <a:pt x="168816" y="8048"/>
                  </a:lnTo>
                  <a:cubicBezTo>
                    <a:pt x="173027" y="8048"/>
                    <a:pt x="176490" y="11697"/>
                    <a:pt x="176490" y="16189"/>
                  </a:cubicBezTo>
                  <a:lnTo>
                    <a:pt x="176490" y="242837"/>
                  </a:lnTo>
                  <a:cubicBezTo>
                    <a:pt x="176490" y="247329"/>
                    <a:pt x="173027" y="250979"/>
                    <a:pt x="168816" y="250979"/>
                  </a:cubicBezTo>
                  <a:lnTo>
                    <a:pt x="7673" y="250979"/>
                  </a:lnTo>
                  <a:cubicBezTo>
                    <a:pt x="3462" y="250979"/>
                    <a:pt x="0" y="247329"/>
                    <a:pt x="0" y="242837"/>
                  </a:cubicBezTo>
                  <a:lnTo>
                    <a:pt x="0" y="16096"/>
                  </a:lnTo>
                  <a:cubicBezTo>
                    <a:pt x="0" y="11604"/>
                    <a:pt x="3462" y="7954"/>
                    <a:pt x="7673" y="7954"/>
                  </a:cubicBezTo>
                  <a:lnTo>
                    <a:pt x="72898" y="7954"/>
                  </a:lnTo>
                </a:path>
              </a:pathLst>
            </a:custGeom>
            <a:noFill/>
            <a:ln w="7620" cap="rnd">
              <a:solidFill>
                <a:schemeClr val="bg1"/>
              </a:solidFill>
              <a:prstDash val="solid"/>
              <a:round/>
            </a:ln>
          </p:spPr>
          <p:txBody>
            <a:bodyPr rtlCol="0" anchor="ctr"/>
            <a:lstStyle/>
            <a:p>
              <a:endParaRPr lang="en-AE"/>
            </a:p>
          </p:txBody>
        </p:sp>
        <p:sp>
          <p:nvSpPr>
            <p:cNvPr id="31" name="Graphic 11">
              <a:extLst>
                <a:ext uri="{FF2B5EF4-FFF2-40B4-BE49-F238E27FC236}">
                  <a16:creationId xmlns:a16="http://schemas.microsoft.com/office/drawing/2014/main" id="{A307F9D9-5461-38C0-DC4A-8D63530025D7}"/>
                </a:ext>
              </a:extLst>
            </p:cNvPr>
            <p:cNvSpPr/>
            <p:nvPr userDrawn="1"/>
          </p:nvSpPr>
          <p:spPr>
            <a:xfrm>
              <a:off x="7072856" y="6363425"/>
              <a:ext cx="246549" cy="251914"/>
            </a:xfrm>
            <a:custGeom>
              <a:avLst/>
              <a:gdLst>
                <a:gd name="connsiteX0" fmla="*/ 93111 w 246549"/>
                <a:gd name="connsiteY0" fmla="*/ 172747 h 251914"/>
                <a:gd name="connsiteX1" fmla="*/ 106774 w 246549"/>
                <a:gd name="connsiteY1" fmla="*/ 158803 h 251914"/>
                <a:gd name="connsiteX2" fmla="*/ 120436 w 246549"/>
                <a:gd name="connsiteY2" fmla="*/ 172747 h 251914"/>
                <a:gd name="connsiteX3" fmla="*/ 120436 w 246549"/>
                <a:gd name="connsiteY3" fmla="*/ 177706 h 251914"/>
                <a:gd name="connsiteX4" fmla="*/ 106774 w 246549"/>
                <a:gd name="connsiteY4" fmla="*/ 191650 h 251914"/>
                <a:gd name="connsiteX5" fmla="*/ 93111 w 246549"/>
                <a:gd name="connsiteY5" fmla="*/ 177706 h 251914"/>
                <a:gd name="connsiteX6" fmla="*/ 93111 w 246549"/>
                <a:gd name="connsiteY6" fmla="*/ 172747 h 251914"/>
                <a:gd name="connsiteX7" fmla="*/ 142427 w 246549"/>
                <a:gd name="connsiteY7" fmla="*/ 251915 h 251914"/>
                <a:gd name="connsiteX8" fmla="*/ 142427 w 246549"/>
                <a:gd name="connsiteY8" fmla="*/ 235445 h 251914"/>
                <a:gd name="connsiteX9" fmla="*/ 122308 w 246549"/>
                <a:gd name="connsiteY9" fmla="*/ 216822 h 251914"/>
                <a:gd name="connsiteX10" fmla="*/ 93766 w 246549"/>
                <a:gd name="connsiteY10" fmla="*/ 216822 h 251914"/>
                <a:gd name="connsiteX11" fmla="*/ 75799 w 246549"/>
                <a:gd name="connsiteY11" fmla="*/ 205874 h 251914"/>
                <a:gd name="connsiteX12" fmla="*/ 44076 w 246549"/>
                <a:gd name="connsiteY12" fmla="*/ 175180 h 251914"/>
                <a:gd name="connsiteX13" fmla="*/ 46228 w 246549"/>
                <a:gd name="connsiteY13" fmla="*/ 203628 h 251914"/>
                <a:gd name="connsiteX14" fmla="*/ 72711 w 246549"/>
                <a:gd name="connsiteY14" fmla="*/ 236474 h 251914"/>
                <a:gd name="connsiteX15" fmla="*/ 72711 w 246549"/>
                <a:gd name="connsiteY15" fmla="*/ 251821 h 251914"/>
                <a:gd name="connsiteX16" fmla="*/ 153376 w 246549"/>
                <a:gd name="connsiteY16" fmla="*/ 177706 h 251914"/>
                <a:gd name="connsiteX17" fmla="*/ 167038 w 246549"/>
                <a:gd name="connsiteY17" fmla="*/ 191650 h 251914"/>
                <a:gd name="connsiteX18" fmla="*/ 180701 w 246549"/>
                <a:gd name="connsiteY18" fmla="*/ 177706 h 251914"/>
                <a:gd name="connsiteX19" fmla="*/ 180701 w 246549"/>
                <a:gd name="connsiteY19" fmla="*/ 172747 h 251914"/>
                <a:gd name="connsiteX20" fmla="*/ 167038 w 246549"/>
                <a:gd name="connsiteY20" fmla="*/ 158803 h 251914"/>
                <a:gd name="connsiteX21" fmla="*/ 153376 w 246549"/>
                <a:gd name="connsiteY21" fmla="*/ 172747 h 251914"/>
                <a:gd name="connsiteX22" fmla="*/ 153376 w 246549"/>
                <a:gd name="connsiteY22" fmla="*/ 177706 h 251914"/>
                <a:gd name="connsiteX23" fmla="*/ 204751 w 246549"/>
                <a:gd name="connsiteY23" fmla="*/ 251915 h 251914"/>
                <a:gd name="connsiteX24" fmla="*/ 204751 w 246549"/>
                <a:gd name="connsiteY24" fmla="*/ 234228 h 251914"/>
                <a:gd name="connsiteX25" fmla="*/ 183321 w 246549"/>
                <a:gd name="connsiteY25" fmla="*/ 214389 h 251914"/>
                <a:gd name="connsiteX26" fmla="*/ 160862 w 246549"/>
                <a:gd name="connsiteY26" fmla="*/ 214389 h 251914"/>
                <a:gd name="connsiteX27" fmla="*/ 201569 w 246549"/>
                <a:gd name="connsiteY27" fmla="*/ 199042 h 251914"/>
                <a:gd name="connsiteX28" fmla="*/ 201569 w 246549"/>
                <a:gd name="connsiteY28" fmla="*/ 163763 h 251914"/>
                <a:gd name="connsiteX29" fmla="*/ 237971 w 246549"/>
                <a:gd name="connsiteY29" fmla="*/ 118565 h 251914"/>
                <a:gd name="connsiteX30" fmla="*/ 241153 w 246549"/>
                <a:gd name="connsiteY30" fmla="*/ 87683 h 251914"/>
                <a:gd name="connsiteX31" fmla="*/ 195112 w 246549"/>
                <a:gd name="connsiteY31" fmla="*/ 132882 h 251914"/>
                <a:gd name="connsiteX32" fmla="*/ 160862 w 246549"/>
                <a:gd name="connsiteY32" fmla="*/ 132882 h 251914"/>
                <a:gd name="connsiteX33" fmla="*/ 114821 w 246549"/>
                <a:gd name="connsiteY33" fmla="*/ 87683 h 251914"/>
                <a:gd name="connsiteX34" fmla="*/ 118003 w 246549"/>
                <a:gd name="connsiteY34" fmla="*/ 118565 h 251914"/>
                <a:gd name="connsiteX35" fmla="*/ 145796 w 246549"/>
                <a:gd name="connsiteY35" fmla="*/ 152721 h 251914"/>
                <a:gd name="connsiteX36" fmla="*/ 191743 w 246549"/>
                <a:gd name="connsiteY36" fmla="*/ 87403 h 251914"/>
                <a:gd name="connsiteX37" fmla="*/ 178081 w 246549"/>
                <a:gd name="connsiteY37" fmla="*/ 71120 h 251914"/>
                <a:gd name="connsiteX38" fmla="*/ 164418 w 246549"/>
                <a:gd name="connsiteY38" fmla="*/ 87403 h 251914"/>
                <a:gd name="connsiteX39" fmla="*/ 164418 w 246549"/>
                <a:gd name="connsiteY39" fmla="*/ 93205 h 251914"/>
                <a:gd name="connsiteX40" fmla="*/ 178081 w 246549"/>
                <a:gd name="connsiteY40" fmla="*/ 109487 h 251914"/>
                <a:gd name="connsiteX41" fmla="*/ 191743 w 246549"/>
                <a:gd name="connsiteY41" fmla="*/ 93205 h 251914"/>
                <a:gd name="connsiteX42" fmla="*/ 191743 w 246549"/>
                <a:gd name="connsiteY42" fmla="*/ 87403 h 251914"/>
                <a:gd name="connsiteX43" fmla="*/ 68874 w 246549"/>
                <a:gd name="connsiteY43" fmla="*/ 93111 h 251914"/>
                <a:gd name="connsiteX44" fmla="*/ 0 w 246549"/>
                <a:gd name="connsiteY44" fmla="*/ 97416 h 251914"/>
                <a:gd name="connsiteX45" fmla="*/ 2339 w 246549"/>
                <a:gd name="connsiteY45" fmla="*/ 141679 h 251914"/>
                <a:gd name="connsiteX46" fmla="*/ 71214 w 246549"/>
                <a:gd name="connsiteY46" fmla="*/ 137374 h 251914"/>
                <a:gd name="connsiteX47" fmla="*/ 68874 w 246549"/>
                <a:gd name="connsiteY47" fmla="*/ 93111 h 251914"/>
                <a:gd name="connsiteX48" fmla="*/ 37338 w 246549"/>
                <a:gd name="connsiteY48" fmla="*/ 140556 h 251914"/>
                <a:gd name="connsiteX49" fmla="*/ 37338 w 246549"/>
                <a:gd name="connsiteY49" fmla="*/ 164325 h 251914"/>
                <a:gd name="connsiteX50" fmla="*/ 38367 w 246549"/>
                <a:gd name="connsiteY50" fmla="*/ 82162 h 251914"/>
                <a:gd name="connsiteX51" fmla="*/ 38367 w 246549"/>
                <a:gd name="connsiteY51" fmla="*/ 87683 h 251914"/>
                <a:gd name="connsiteX52" fmla="*/ 158897 w 246549"/>
                <a:gd name="connsiteY52" fmla="*/ 19277 h 251914"/>
                <a:gd name="connsiteX53" fmla="*/ 92456 w 246549"/>
                <a:gd name="connsiteY53" fmla="*/ 5428 h 251914"/>
                <a:gd name="connsiteX54" fmla="*/ 82162 w 246549"/>
                <a:gd name="connsiteY54" fmla="*/ 49035 h 251914"/>
                <a:gd name="connsiteX55" fmla="*/ 148603 w 246549"/>
                <a:gd name="connsiteY55" fmla="*/ 62885 h 251914"/>
                <a:gd name="connsiteX56" fmla="*/ 158897 w 246549"/>
                <a:gd name="connsiteY56" fmla="*/ 19277 h 251914"/>
                <a:gd name="connsiteX57" fmla="*/ 115383 w 246549"/>
                <a:gd name="connsiteY57" fmla="*/ 56428 h 251914"/>
                <a:gd name="connsiteX58" fmla="*/ 110797 w 246549"/>
                <a:gd name="connsiteY58" fmla="*/ 76641 h 251914"/>
                <a:gd name="connsiteX59" fmla="*/ 131478 w 246549"/>
                <a:gd name="connsiteY59" fmla="*/ 0 h 251914"/>
                <a:gd name="connsiteX60" fmla="*/ 125957 w 246549"/>
                <a:gd name="connsiteY60" fmla="*/ 5521 h 25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6549" h="251914">
                  <a:moveTo>
                    <a:pt x="93111" y="172747"/>
                  </a:moveTo>
                  <a:cubicBezTo>
                    <a:pt x="93111" y="164793"/>
                    <a:pt x="99474" y="158803"/>
                    <a:pt x="106774" y="158803"/>
                  </a:cubicBezTo>
                  <a:cubicBezTo>
                    <a:pt x="114073" y="158803"/>
                    <a:pt x="120436" y="165822"/>
                    <a:pt x="120436" y="172747"/>
                  </a:cubicBezTo>
                  <a:lnTo>
                    <a:pt x="120436" y="177706"/>
                  </a:lnTo>
                  <a:cubicBezTo>
                    <a:pt x="120436" y="185661"/>
                    <a:pt x="114073" y="191650"/>
                    <a:pt x="106774" y="191650"/>
                  </a:cubicBezTo>
                  <a:cubicBezTo>
                    <a:pt x="99474" y="191650"/>
                    <a:pt x="93111" y="184631"/>
                    <a:pt x="93111" y="177706"/>
                  </a:cubicBezTo>
                  <a:lnTo>
                    <a:pt x="93111" y="172747"/>
                  </a:lnTo>
                  <a:close/>
                  <a:moveTo>
                    <a:pt x="142427" y="251915"/>
                  </a:moveTo>
                  <a:lnTo>
                    <a:pt x="142427" y="235445"/>
                  </a:lnTo>
                  <a:cubicBezTo>
                    <a:pt x="142427" y="223373"/>
                    <a:pt x="134005" y="216822"/>
                    <a:pt x="122308" y="216822"/>
                  </a:cubicBezTo>
                  <a:lnTo>
                    <a:pt x="93766" y="216822"/>
                  </a:lnTo>
                  <a:cubicBezTo>
                    <a:pt x="93766" y="216822"/>
                    <a:pt x="86373" y="213547"/>
                    <a:pt x="75799" y="205874"/>
                  </a:cubicBezTo>
                  <a:cubicBezTo>
                    <a:pt x="65225" y="198200"/>
                    <a:pt x="44076" y="175180"/>
                    <a:pt x="44076" y="175180"/>
                  </a:cubicBezTo>
                  <a:cubicBezTo>
                    <a:pt x="35654" y="183976"/>
                    <a:pt x="36683" y="191650"/>
                    <a:pt x="46228" y="203628"/>
                  </a:cubicBezTo>
                  <a:lnTo>
                    <a:pt x="72711" y="236474"/>
                  </a:lnTo>
                  <a:lnTo>
                    <a:pt x="72711" y="251821"/>
                  </a:lnTo>
                  <a:moveTo>
                    <a:pt x="153376" y="177706"/>
                  </a:moveTo>
                  <a:cubicBezTo>
                    <a:pt x="153376" y="184725"/>
                    <a:pt x="159739" y="191650"/>
                    <a:pt x="167038" y="191650"/>
                  </a:cubicBezTo>
                  <a:cubicBezTo>
                    <a:pt x="174338" y="191650"/>
                    <a:pt x="180701" y="185661"/>
                    <a:pt x="180701" y="177706"/>
                  </a:cubicBezTo>
                  <a:lnTo>
                    <a:pt x="180701" y="172747"/>
                  </a:lnTo>
                  <a:cubicBezTo>
                    <a:pt x="180701" y="165728"/>
                    <a:pt x="174338" y="158803"/>
                    <a:pt x="167038" y="158803"/>
                  </a:cubicBezTo>
                  <a:cubicBezTo>
                    <a:pt x="159739" y="158803"/>
                    <a:pt x="153376" y="164793"/>
                    <a:pt x="153376" y="172747"/>
                  </a:cubicBezTo>
                  <a:lnTo>
                    <a:pt x="153376" y="177706"/>
                  </a:lnTo>
                  <a:close/>
                  <a:moveTo>
                    <a:pt x="204751" y="251915"/>
                  </a:moveTo>
                  <a:lnTo>
                    <a:pt x="204751" y="234228"/>
                  </a:lnTo>
                  <a:cubicBezTo>
                    <a:pt x="204751" y="222063"/>
                    <a:pt x="195112" y="214389"/>
                    <a:pt x="183321" y="214389"/>
                  </a:cubicBezTo>
                  <a:lnTo>
                    <a:pt x="160862" y="214389"/>
                  </a:lnTo>
                  <a:moveTo>
                    <a:pt x="201569" y="199042"/>
                  </a:moveTo>
                  <a:lnTo>
                    <a:pt x="201569" y="163763"/>
                  </a:lnTo>
                  <a:lnTo>
                    <a:pt x="237971" y="118565"/>
                  </a:lnTo>
                  <a:cubicBezTo>
                    <a:pt x="247610" y="105370"/>
                    <a:pt x="249762" y="96480"/>
                    <a:pt x="241153" y="87683"/>
                  </a:cubicBezTo>
                  <a:lnTo>
                    <a:pt x="195112" y="132882"/>
                  </a:lnTo>
                  <a:lnTo>
                    <a:pt x="160862" y="132882"/>
                  </a:lnTo>
                  <a:lnTo>
                    <a:pt x="114821" y="87683"/>
                  </a:lnTo>
                  <a:cubicBezTo>
                    <a:pt x="106306" y="96480"/>
                    <a:pt x="108364" y="105370"/>
                    <a:pt x="118003" y="118565"/>
                  </a:cubicBezTo>
                  <a:lnTo>
                    <a:pt x="145796" y="152721"/>
                  </a:lnTo>
                  <a:moveTo>
                    <a:pt x="191743" y="87403"/>
                  </a:moveTo>
                  <a:cubicBezTo>
                    <a:pt x="191743" y="78138"/>
                    <a:pt x="185380" y="71120"/>
                    <a:pt x="178081" y="71120"/>
                  </a:cubicBezTo>
                  <a:cubicBezTo>
                    <a:pt x="170782" y="71120"/>
                    <a:pt x="164418" y="79261"/>
                    <a:pt x="164418" y="87403"/>
                  </a:cubicBezTo>
                  <a:lnTo>
                    <a:pt x="164418" y="93205"/>
                  </a:lnTo>
                  <a:cubicBezTo>
                    <a:pt x="164418" y="102469"/>
                    <a:pt x="170782" y="109487"/>
                    <a:pt x="178081" y="109487"/>
                  </a:cubicBezTo>
                  <a:cubicBezTo>
                    <a:pt x="185380" y="109487"/>
                    <a:pt x="191743" y="101346"/>
                    <a:pt x="191743" y="93205"/>
                  </a:cubicBezTo>
                  <a:lnTo>
                    <a:pt x="191743" y="87403"/>
                  </a:lnTo>
                  <a:close/>
                  <a:moveTo>
                    <a:pt x="68874" y="93111"/>
                  </a:moveTo>
                  <a:lnTo>
                    <a:pt x="0" y="97416"/>
                  </a:lnTo>
                  <a:lnTo>
                    <a:pt x="2339" y="141679"/>
                  </a:lnTo>
                  <a:lnTo>
                    <a:pt x="71214" y="137374"/>
                  </a:lnTo>
                  <a:lnTo>
                    <a:pt x="68874" y="93111"/>
                  </a:lnTo>
                  <a:close/>
                  <a:moveTo>
                    <a:pt x="37338" y="140556"/>
                  </a:moveTo>
                  <a:lnTo>
                    <a:pt x="37338" y="164325"/>
                  </a:lnTo>
                  <a:moveTo>
                    <a:pt x="38367" y="82162"/>
                  </a:moveTo>
                  <a:lnTo>
                    <a:pt x="38367" y="87683"/>
                  </a:lnTo>
                  <a:moveTo>
                    <a:pt x="158897" y="19277"/>
                  </a:moveTo>
                  <a:lnTo>
                    <a:pt x="92456" y="5428"/>
                  </a:lnTo>
                  <a:lnTo>
                    <a:pt x="82162" y="49035"/>
                  </a:lnTo>
                  <a:lnTo>
                    <a:pt x="148603" y="62885"/>
                  </a:lnTo>
                  <a:lnTo>
                    <a:pt x="158897" y="19277"/>
                  </a:lnTo>
                  <a:close/>
                  <a:moveTo>
                    <a:pt x="115383" y="56428"/>
                  </a:moveTo>
                  <a:lnTo>
                    <a:pt x="110797" y="76641"/>
                  </a:lnTo>
                  <a:moveTo>
                    <a:pt x="131478" y="0"/>
                  </a:moveTo>
                  <a:lnTo>
                    <a:pt x="125957" y="5521"/>
                  </a:lnTo>
                </a:path>
              </a:pathLst>
            </a:custGeom>
            <a:noFill/>
            <a:ln w="7620" cap="rnd">
              <a:solidFill>
                <a:schemeClr val="bg1"/>
              </a:solidFill>
              <a:prstDash val="solid"/>
              <a:round/>
            </a:ln>
          </p:spPr>
          <p:txBody>
            <a:bodyPr rtlCol="0" anchor="ctr"/>
            <a:lstStyle/>
            <a:p>
              <a:endParaRPr lang="en-AE"/>
            </a:p>
          </p:txBody>
        </p:sp>
        <p:sp>
          <p:nvSpPr>
            <p:cNvPr id="32" name="Graphic 37">
              <a:extLst>
                <a:ext uri="{FF2B5EF4-FFF2-40B4-BE49-F238E27FC236}">
                  <a16:creationId xmlns:a16="http://schemas.microsoft.com/office/drawing/2014/main" id="{3FD61DD4-4709-474D-0680-2933783E5E73}"/>
                </a:ext>
              </a:extLst>
            </p:cNvPr>
            <p:cNvSpPr/>
            <p:nvPr/>
          </p:nvSpPr>
          <p:spPr>
            <a:xfrm>
              <a:off x="11105368" y="6353693"/>
              <a:ext cx="148977" cy="271378"/>
            </a:xfrm>
            <a:custGeom>
              <a:avLst/>
              <a:gdLst>
                <a:gd name="connsiteX0" fmla="*/ 90023 w 148977"/>
                <a:gd name="connsiteY0" fmla="*/ 271379 h 271378"/>
                <a:gd name="connsiteX1" fmla="*/ 58019 w 148977"/>
                <a:gd name="connsiteY1" fmla="*/ 253973 h 271378"/>
                <a:gd name="connsiteX2" fmla="*/ 50907 w 148977"/>
                <a:gd name="connsiteY2" fmla="*/ 239469 h 271378"/>
                <a:gd name="connsiteX3" fmla="*/ 44263 w 148977"/>
                <a:gd name="connsiteY3" fmla="*/ 214483 h 271378"/>
                <a:gd name="connsiteX4" fmla="*/ 44169 w 148977"/>
                <a:gd name="connsiteY4" fmla="*/ 191930 h 271378"/>
                <a:gd name="connsiteX5" fmla="*/ 57551 w 148977"/>
                <a:gd name="connsiteY5" fmla="*/ 204002 h 271378"/>
                <a:gd name="connsiteX6" fmla="*/ 60639 w 148977"/>
                <a:gd name="connsiteY6" fmla="*/ 213173 h 271378"/>
                <a:gd name="connsiteX7" fmla="*/ 60639 w 148977"/>
                <a:gd name="connsiteY7" fmla="*/ 155341 h 271378"/>
                <a:gd name="connsiteX8" fmla="*/ 68874 w 148977"/>
                <a:gd name="connsiteY8" fmla="*/ 144767 h 271378"/>
                <a:gd name="connsiteX9" fmla="*/ 77203 w 148977"/>
                <a:gd name="connsiteY9" fmla="*/ 155247 h 271378"/>
                <a:gd name="connsiteX10" fmla="*/ 77203 w 148977"/>
                <a:gd name="connsiteY10" fmla="*/ 188281 h 271378"/>
                <a:gd name="connsiteX11" fmla="*/ 85625 w 148977"/>
                <a:gd name="connsiteY11" fmla="*/ 182198 h 271378"/>
                <a:gd name="connsiteX12" fmla="*/ 94515 w 148977"/>
                <a:gd name="connsiteY12" fmla="*/ 190059 h 271378"/>
                <a:gd name="connsiteX13" fmla="*/ 101627 w 148977"/>
                <a:gd name="connsiteY13" fmla="*/ 186035 h 271378"/>
                <a:gd name="connsiteX14" fmla="*/ 110423 w 148977"/>
                <a:gd name="connsiteY14" fmla="*/ 195019 h 271378"/>
                <a:gd name="connsiteX15" fmla="*/ 116131 w 148977"/>
                <a:gd name="connsiteY15" fmla="*/ 192211 h 271378"/>
                <a:gd name="connsiteX16" fmla="*/ 123524 w 148977"/>
                <a:gd name="connsiteY16" fmla="*/ 198013 h 271378"/>
                <a:gd name="connsiteX17" fmla="*/ 123992 w 148977"/>
                <a:gd name="connsiteY17" fmla="*/ 200633 h 271378"/>
                <a:gd name="connsiteX18" fmla="*/ 125302 w 148977"/>
                <a:gd name="connsiteY18" fmla="*/ 231701 h 271378"/>
                <a:gd name="connsiteX19" fmla="*/ 125302 w 148977"/>
                <a:gd name="connsiteY19" fmla="*/ 232357 h 271378"/>
                <a:gd name="connsiteX20" fmla="*/ 125302 w 148977"/>
                <a:gd name="connsiteY20" fmla="*/ 232357 h 271378"/>
                <a:gd name="connsiteX21" fmla="*/ 90023 w 148977"/>
                <a:gd name="connsiteY21" fmla="*/ 271379 h 271378"/>
                <a:gd name="connsiteX22" fmla="*/ 93298 w 148977"/>
                <a:gd name="connsiteY22" fmla="*/ 146919 h 271378"/>
                <a:gd name="connsiteX23" fmla="*/ 148978 w 148977"/>
                <a:gd name="connsiteY23" fmla="*/ 74676 h 271378"/>
                <a:gd name="connsiteX24" fmla="*/ 74489 w 148977"/>
                <a:gd name="connsiteY24" fmla="*/ 0 h 271378"/>
                <a:gd name="connsiteX25" fmla="*/ 0 w 148977"/>
                <a:gd name="connsiteY25" fmla="*/ 74676 h 271378"/>
                <a:gd name="connsiteX26" fmla="*/ 46509 w 148977"/>
                <a:gd name="connsiteY26" fmla="*/ 143924 h 271378"/>
                <a:gd name="connsiteX27" fmla="*/ 76735 w 148977"/>
                <a:gd name="connsiteY27" fmla="*/ 31443 h 271378"/>
                <a:gd name="connsiteX28" fmla="*/ 76735 w 148977"/>
                <a:gd name="connsiteY28" fmla="*/ 45199 h 271378"/>
                <a:gd name="connsiteX29" fmla="*/ 104060 w 148977"/>
                <a:gd name="connsiteY29" fmla="*/ 74770 h 271378"/>
                <a:gd name="connsiteX30" fmla="*/ 74489 w 148977"/>
                <a:gd name="connsiteY30" fmla="*/ 104434 h 271378"/>
                <a:gd name="connsiteX31" fmla="*/ 44918 w 148977"/>
                <a:gd name="connsiteY31" fmla="*/ 74770 h 271378"/>
                <a:gd name="connsiteX32" fmla="*/ 49597 w 148977"/>
                <a:gd name="connsiteY32" fmla="*/ 58861 h 271378"/>
                <a:gd name="connsiteX33" fmla="*/ 58580 w 148977"/>
                <a:gd name="connsiteY33" fmla="*/ 67845 h 271378"/>
                <a:gd name="connsiteX34" fmla="*/ 58580 w 148977"/>
                <a:gd name="connsiteY34" fmla="*/ 49690 h 271378"/>
                <a:gd name="connsiteX35" fmla="*/ 58580 w 148977"/>
                <a:gd name="connsiteY35" fmla="*/ 49690 h 271378"/>
                <a:gd name="connsiteX36" fmla="*/ 58580 w 148977"/>
                <a:gd name="connsiteY36" fmla="*/ 49690 h 271378"/>
                <a:gd name="connsiteX37" fmla="*/ 58580 w 148977"/>
                <a:gd name="connsiteY37" fmla="*/ 40426 h 271378"/>
                <a:gd name="connsiteX38" fmla="*/ 31255 w 148977"/>
                <a:gd name="connsiteY38" fmla="*/ 40426 h 271378"/>
                <a:gd name="connsiteX39" fmla="*/ 39771 w 148977"/>
                <a:gd name="connsiteY39" fmla="*/ 48942 h 271378"/>
                <a:gd name="connsiteX40" fmla="*/ 31255 w 148977"/>
                <a:gd name="connsiteY40" fmla="*/ 74676 h 271378"/>
                <a:gd name="connsiteX41" fmla="*/ 74489 w 148977"/>
                <a:gd name="connsiteY41" fmla="*/ 118097 h 271378"/>
                <a:gd name="connsiteX42" fmla="*/ 117722 w 148977"/>
                <a:gd name="connsiteY42" fmla="*/ 74676 h 271378"/>
                <a:gd name="connsiteX43" fmla="*/ 76828 w 148977"/>
                <a:gd name="connsiteY43" fmla="*/ 31349 h 27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8977" h="271378">
                  <a:moveTo>
                    <a:pt x="90023" y="271379"/>
                  </a:moveTo>
                  <a:cubicBezTo>
                    <a:pt x="77203" y="271379"/>
                    <a:pt x="65505" y="266139"/>
                    <a:pt x="58019" y="253973"/>
                  </a:cubicBezTo>
                  <a:cubicBezTo>
                    <a:pt x="55586" y="250511"/>
                    <a:pt x="53153" y="245458"/>
                    <a:pt x="50907" y="239469"/>
                  </a:cubicBezTo>
                  <a:cubicBezTo>
                    <a:pt x="49597" y="236006"/>
                    <a:pt x="45947" y="221876"/>
                    <a:pt x="44263" y="214483"/>
                  </a:cubicBezTo>
                  <a:cubicBezTo>
                    <a:pt x="42204" y="205406"/>
                    <a:pt x="37151" y="193521"/>
                    <a:pt x="44169" y="191930"/>
                  </a:cubicBezTo>
                  <a:cubicBezTo>
                    <a:pt x="48848" y="190901"/>
                    <a:pt x="54650" y="195861"/>
                    <a:pt x="57551" y="204002"/>
                  </a:cubicBezTo>
                  <a:cubicBezTo>
                    <a:pt x="58393" y="206342"/>
                    <a:pt x="59423" y="209523"/>
                    <a:pt x="60639" y="213173"/>
                  </a:cubicBezTo>
                  <a:lnTo>
                    <a:pt x="60639" y="155341"/>
                  </a:lnTo>
                  <a:cubicBezTo>
                    <a:pt x="60639" y="149539"/>
                    <a:pt x="64289" y="144767"/>
                    <a:pt x="68874" y="144767"/>
                  </a:cubicBezTo>
                  <a:cubicBezTo>
                    <a:pt x="73459" y="144767"/>
                    <a:pt x="77203" y="149446"/>
                    <a:pt x="77203" y="155247"/>
                  </a:cubicBezTo>
                  <a:lnTo>
                    <a:pt x="77203" y="188281"/>
                  </a:lnTo>
                  <a:cubicBezTo>
                    <a:pt x="78606" y="184538"/>
                    <a:pt x="81788" y="182198"/>
                    <a:pt x="85625" y="182198"/>
                  </a:cubicBezTo>
                  <a:cubicBezTo>
                    <a:pt x="90023" y="182198"/>
                    <a:pt x="93673" y="185380"/>
                    <a:pt x="94515" y="190059"/>
                  </a:cubicBezTo>
                  <a:cubicBezTo>
                    <a:pt x="96199" y="187626"/>
                    <a:pt x="98726" y="186035"/>
                    <a:pt x="101627" y="186035"/>
                  </a:cubicBezTo>
                  <a:cubicBezTo>
                    <a:pt x="106306" y="186035"/>
                    <a:pt x="110049" y="189685"/>
                    <a:pt x="110423" y="195019"/>
                  </a:cubicBezTo>
                  <a:cubicBezTo>
                    <a:pt x="111827" y="193241"/>
                    <a:pt x="113605" y="192118"/>
                    <a:pt x="116131" y="192211"/>
                  </a:cubicBezTo>
                  <a:cubicBezTo>
                    <a:pt x="119126" y="192211"/>
                    <a:pt x="122776" y="194363"/>
                    <a:pt x="123524" y="198013"/>
                  </a:cubicBezTo>
                  <a:cubicBezTo>
                    <a:pt x="123711" y="199136"/>
                    <a:pt x="123899" y="199885"/>
                    <a:pt x="123992" y="200633"/>
                  </a:cubicBezTo>
                  <a:cubicBezTo>
                    <a:pt x="125021" y="209710"/>
                    <a:pt x="125302" y="231701"/>
                    <a:pt x="125302" y="231701"/>
                  </a:cubicBezTo>
                  <a:cubicBezTo>
                    <a:pt x="125302" y="231982"/>
                    <a:pt x="125302" y="232169"/>
                    <a:pt x="125302" y="232357"/>
                  </a:cubicBezTo>
                  <a:lnTo>
                    <a:pt x="125302" y="232357"/>
                  </a:lnTo>
                  <a:cubicBezTo>
                    <a:pt x="125302" y="261647"/>
                    <a:pt x="105557" y="271379"/>
                    <a:pt x="90023" y="271379"/>
                  </a:cubicBezTo>
                  <a:close/>
                  <a:moveTo>
                    <a:pt x="93298" y="146919"/>
                  </a:moveTo>
                  <a:cubicBezTo>
                    <a:pt x="125302" y="138590"/>
                    <a:pt x="148978" y="109394"/>
                    <a:pt x="148978" y="74676"/>
                  </a:cubicBezTo>
                  <a:cubicBezTo>
                    <a:pt x="148978" y="33408"/>
                    <a:pt x="115664" y="0"/>
                    <a:pt x="74489" y="0"/>
                  </a:cubicBezTo>
                  <a:cubicBezTo>
                    <a:pt x="33314" y="0"/>
                    <a:pt x="0" y="33408"/>
                    <a:pt x="0" y="74676"/>
                  </a:cubicBezTo>
                  <a:cubicBezTo>
                    <a:pt x="0" y="106025"/>
                    <a:pt x="19277" y="132789"/>
                    <a:pt x="46509" y="143924"/>
                  </a:cubicBezTo>
                  <a:moveTo>
                    <a:pt x="76735" y="31443"/>
                  </a:moveTo>
                  <a:lnTo>
                    <a:pt x="76735" y="45199"/>
                  </a:lnTo>
                  <a:cubicBezTo>
                    <a:pt x="91988" y="46322"/>
                    <a:pt x="104060" y="59142"/>
                    <a:pt x="104060" y="74770"/>
                  </a:cubicBezTo>
                  <a:cubicBezTo>
                    <a:pt x="104060" y="90397"/>
                    <a:pt x="90772" y="104434"/>
                    <a:pt x="74489" y="104434"/>
                  </a:cubicBezTo>
                  <a:cubicBezTo>
                    <a:pt x="58206" y="104434"/>
                    <a:pt x="44918" y="91146"/>
                    <a:pt x="44918" y="74770"/>
                  </a:cubicBezTo>
                  <a:cubicBezTo>
                    <a:pt x="44918" y="68874"/>
                    <a:pt x="46696" y="63447"/>
                    <a:pt x="49597" y="58861"/>
                  </a:cubicBezTo>
                  <a:lnTo>
                    <a:pt x="58580" y="67845"/>
                  </a:lnTo>
                  <a:lnTo>
                    <a:pt x="58580" y="49690"/>
                  </a:lnTo>
                  <a:cubicBezTo>
                    <a:pt x="58580" y="49690"/>
                    <a:pt x="58580" y="49690"/>
                    <a:pt x="58580" y="49690"/>
                  </a:cubicBezTo>
                  <a:lnTo>
                    <a:pt x="58580" y="49690"/>
                  </a:lnTo>
                  <a:lnTo>
                    <a:pt x="58580" y="40426"/>
                  </a:lnTo>
                  <a:lnTo>
                    <a:pt x="31255" y="40426"/>
                  </a:lnTo>
                  <a:lnTo>
                    <a:pt x="39771" y="48942"/>
                  </a:lnTo>
                  <a:cubicBezTo>
                    <a:pt x="34437" y="56147"/>
                    <a:pt x="31255" y="65037"/>
                    <a:pt x="31255" y="74676"/>
                  </a:cubicBezTo>
                  <a:cubicBezTo>
                    <a:pt x="31255" y="98632"/>
                    <a:pt x="50626" y="118097"/>
                    <a:pt x="74489" y="118097"/>
                  </a:cubicBezTo>
                  <a:cubicBezTo>
                    <a:pt x="98351" y="118097"/>
                    <a:pt x="117722" y="98632"/>
                    <a:pt x="117722" y="74676"/>
                  </a:cubicBezTo>
                  <a:cubicBezTo>
                    <a:pt x="117722" y="50720"/>
                    <a:pt x="99568" y="32565"/>
                    <a:pt x="76828" y="31349"/>
                  </a:cubicBezTo>
                  <a:close/>
                </a:path>
              </a:pathLst>
            </a:custGeom>
            <a:noFill/>
            <a:ln w="7620" cap="rnd">
              <a:solidFill>
                <a:schemeClr val="bg1"/>
              </a:solidFill>
              <a:prstDash val="solid"/>
              <a:round/>
            </a:ln>
          </p:spPr>
          <p:txBody>
            <a:bodyPr rtlCol="0" anchor="ctr"/>
            <a:lstStyle/>
            <a:p>
              <a:endParaRPr lang="en-AE"/>
            </a:p>
          </p:txBody>
        </p:sp>
        <p:sp>
          <p:nvSpPr>
            <p:cNvPr id="33" name="Graphic 42">
              <a:extLst>
                <a:ext uri="{FF2B5EF4-FFF2-40B4-BE49-F238E27FC236}">
                  <a16:creationId xmlns:a16="http://schemas.microsoft.com/office/drawing/2014/main" id="{EF5DF4DC-2426-5B8B-D8C6-91DCAE989C52}"/>
                </a:ext>
              </a:extLst>
            </p:cNvPr>
            <p:cNvSpPr/>
            <p:nvPr/>
          </p:nvSpPr>
          <p:spPr>
            <a:xfrm>
              <a:off x="11629221" y="6371420"/>
              <a:ext cx="248995" cy="235884"/>
            </a:xfrm>
            <a:custGeom>
              <a:avLst/>
              <a:gdLst>
                <a:gd name="connsiteX0" fmla="*/ 155323 w 248995"/>
                <a:gd name="connsiteY0" fmla="*/ 27939 h 235884"/>
                <a:gd name="connsiteX1" fmla="*/ 152048 w 248995"/>
                <a:gd name="connsiteY1" fmla="*/ 155019 h 235884"/>
                <a:gd name="connsiteX2" fmla="*/ 24781 w 248995"/>
                <a:gd name="connsiteY2" fmla="*/ 151838 h 235884"/>
                <a:gd name="connsiteX3" fmla="*/ 28056 w 248995"/>
                <a:gd name="connsiteY3" fmla="*/ 24757 h 235884"/>
                <a:gd name="connsiteX4" fmla="*/ 155323 w 248995"/>
                <a:gd name="connsiteY4" fmla="*/ 27939 h 235884"/>
                <a:gd name="connsiteX5" fmla="*/ 229999 w 248995"/>
                <a:gd name="connsiteY5" fmla="*/ 219121 h 235884"/>
                <a:gd name="connsiteX6" fmla="*/ 214091 w 248995"/>
                <a:gd name="connsiteY6" fmla="*/ 234187 h 235884"/>
                <a:gd name="connsiteX7" fmla="*/ 205295 w 248995"/>
                <a:gd name="connsiteY7" fmla="*/ 234000 h 235884"/>
                <a:gd name="connsiteX8" fmla="*/ 163090 w 248995"/>
                <a:gd name="connsiteY8" fmla="*/ 189644 h 235884"/>
                <a:gd name="connsiteX9" fmla="*/ 163278 w 248995"/>
                <a:gd name="connsiteY9" fmla="*/ 180847 h 235884"/>
                <a:gd name="connsiteX10" fmla="*/ 179186 w 248995"/>
                <a:gd name="connsiteY10" fmla="*/ 165781 h 235884"/>
                <a:gd name="connsiteX11" fmla="*/ 187982 w 248995"/>
                <a:gd name="connsiteY11" fmla="*/ 165968 h 235884"/>
                <a:gd name="connsiteX12" fmla="*/ 230187 w 248995"/>
                <a:gd name="connsiteY12" fmla="*/ 210418 h 235884"/>
                <a:gd name="connsiteX13" fmla="*/ 229999 w 248995"/>
                <a:gd name="connsiteY13" fmla="*/ 219215 h 235884"/>
                <a:gd name="connsiteX14" fmla="*/ 179092 w 248995"/>
                <a:gd name="connsiteY14" fmla="*/ 166249 h 235884"/>
                <a:gd name="connsiteX15" fmla="*/ 164494 w 248995"/>
                <a:gd name="connsiteY15" fmla="*/ 180099 h 235884"/>
                <a:gd name="connsiteX16" fmla="*/ 146433 w 248995"/>
                <a:gd name="connsiteY16" fmla="*/ 161570 h 235884"/>
                <a:gd name="connsiteX17" fmla="*/ 161032 w 248995"/>
                <a:gd name="connsiteY17" fmla="*/ 147720 h 235884"/>
                <a:gd name="connsiteX18" fmla="*/ 179092 w 248995"/>
                <a:gd name="connsiteY18" fmla="*/ 166249 h 235884"/>
                <a:gd name="connsiteX19" fmla="*/ 128092 w 248995"/>
                <a:gd name="connsiteY19" fmla="*/ 130782 h 235884"/>
                <a:gd name="connsiteX20" fmla="*/ 37227 w 248995"/>
                <a:gd name="connsiteY20" fmla="*/ 130782 h 235884"/>
                <a:gd name="connsiteX21" fmla="*/ 82613 w 248995"/>
                <a:gd name="connsiteY21" fmla="*/ 85397 h 235884"/>
                <a:gd name="connsiteX22" fmla="*/ 128092 w 248995"/>
                <a:gd name="connsiteY22" fmla="*/ 130782 h 235884"/>
                <a:gd name="connsiteX23" fmla="*/ 106101 w 248995"/>
                <a:gd name="connsiteY23" fmla="*/ 60973 h 235884"/>
                <a:gd name="connsiteX24" fmla="*/ 82613 w 248995"/>
                <a:gd name="connsiteY24" fmla="*/ 84367 h 235884"/>
                <a:gd name="connsiteX25" fmla="*/ 59124 w 248995"/>
                <a:gd name="connsiteY25" fmla="*/ 60973 h 235884"/>
                <a:gd name="connsiteX26" fmla="*/ 82613 w 248995"/>
                <a:gd name="connsiteY26" fmla="*/ 37578 h 235884"/>
                <a:gd name="connsiteX27" fmla="*/ 106101 w 248995"/>
                <a:gd name="connsiteY27" fmla="*/ 60973 h 235884"/>
                <a:gd name="connsiteX28" fmla="*/ 151300 w 248995"/>
                <a:gd name="connsiteY28" fmla="*/ 130782 h 235884"/>
                <a:gd name="connsiteX29" fmla="*/ 130057 w 248995"/>
                <a:gd name="connsiteY29" fmla="*/ 130782 h 235884"/>
                <a:gd name="connsiteX30" fmla="*/ 158879 w 248995"/>
                <a:gd name="connsiteY30" fmla="*/ 101960 h 235884"/>
                <a:gd name="connsiteX31" fmla="*/ 158973 w 248995"/>
                <a:gd name="connsiteY31" fmla="*/ 101399 h 235884"/>
                <a:gd name="connsiteX32" fmla="*/ 144094 w 248995"/>
                <a:gd name="connsiteY32" fmla="*/ 86520 h 235884"/>
                <a:gd name="connsiteX33" fmla="*/ 158973 w 248995"/>
                <a:gd name="connsiteY33" fmla="*/ 71641 h 235884"/>
                <a:gd name="connsiteX34" fmla="*/ 248996 w 248995"/>
                <a:gd name="connsiteY34" fmla="*/ 130782 h 235884"/>
                <a:gd name="connsiteX35" fmla="*/ 196872 w 248995"/>
                <a:gd name="connsiteY35" fmla="*/ 130782 h 235884"/>
                <a:gd name="connsiteX36" fmla="*/ 222887 w 248995"/>
                <a:gd name="connsiteY36" fmla="*/ 104767 h 235884"/>
                <a:gd name="connsiteX37" fmla="*/ 248902 w 248995"/>
                <a:gd name="connsiteY37" fmla="*/ 130782 h 235884"/>
                <a:gd name="connsiteX38" fmla="*/ 236456 w 248995"/>
                <a:gd name="connsiteY38" fmla="*/ 90824 h 235884"/>
                <a:gd name="connsiteX39" fmla="*/ 222981 w 248995"/>
                <a:gd name="connsiteY39" fmla="*/ 104206 h 235884"/>
                <a:gd name="connsiteX40" fmla="*/ 209506 w 248995"/>
                <a:gd name="connsiteY40" fmla="*/ 90824 h 235884"/>
                <a:gd name="connsiteX41" fmla="*/ 222981 w 248995"/>
                <a:gd name="connsiteY41" fmla="*/ 77442 h 235884"/>
                <a:gd name="connsiteX42" fmla="*/ 236456 w 248995"/>
                <a:gd name="connsiteY42" fmla="*/ 90824 h 235884"/>
                <a:gd name="connsiteX43" fmla="*/ 187889 w 248995"/>
                <a:gd name="connsiteY43" fmla="*/ 112067 h 235884"/>
                <a:gd name="connsiteX44" fmla="*/ 194814 w 248995"/>
                <a:gd name="connsiteY44" fmla="*/ 130782 h 235884"/>
                <a:gd name="connsiteX45" fmla="*/ 183397 w 248995"/>
                <a:gd name="connsiteY45" fmla="*/ 130782 h 235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48995" h="235884">
                  <a:moveTo>
                    <a:pt x="155323" y="27939"/>
                  </a:moveTo>
                  <a:cubicBezTo>
                    <a:pt x="189573" y="63967"/>
                    <a:pt x="188170" y="120863"/>
                    <a:pt x="152048" y="155019"/>
                  </a:cubicBezTo>
                  <a:cubicBezTo>
                    <a:pt x="116020" y="189269"/>
                    <a:pt x="59031" y="187772"/>
                    <a:pt x="24781" y="151838"/>
                  </a:cubicBezTo>
                  <a:cubicBezTo>
                    <a:pt x="-9469" y="115810"/>
                    <a:pt x="-8065" y="58914"/>
                    <a:pt x="28056" y="24757"/>
                  </a:cubicBezTo>
                  <a:cubicBezTo>
                    <a:pt x="64084" y="-9492"/>
                    <a:pt x="121074" y="-7995"/>
                    <a:pt x="155323" y="27939"/>
                  </a:cubicBezTo>
                  <a:close/>
                  <a:moveTo>
                    <a:pt x="229999" y="219121"/>
                  </a:moveTo>
                  <a:lnTo>
                    <a:pt x="214091" y="234187"/>
                  </a:lnTo>
                  <a:cubicBezTo>
                    <a:pt x="211564" y="236527"/>
                    <a:pt x="207634" y="236433"/>
                    <a:pt x="205295" y="234000"/>
                  </a:cubicBezTo>
                  <a:lnTo>
                    <a:pt x="163090" y="189644"/>
                  </a:lnTo>
                  <a:cubicBezTo>
                    <a:pt x="160751" y="187117"/>
                    <a:pt x="160845" y="183187"/>
                    <a:pt x="163278" y="180847"/>
                  </a:cubicBezTo>
                  <a:lnTo>
                    <a:pt x="179186" y="165781"/>
                  </a:lnTo>
                  <a:cubicBezTo>
                    <a:pt x="181713" y="163441"/>
                    <a:pt x="185643" y="163535"/>
                    <a:pt x="187982" y="165968"/>
                  </a:cubicBezTo>
                  <a:lnTo>
                    <a:pt x="230187" y="210418"/>
                  </a:lnTo>
                  <a:cubicBezTo>
                    <a:pt x="232526" y="212945"/>
                    <a:pt x="232432" y="216875"/>
                    <a:pt x="229999" y="219215"/>
                  </a:cubicBezTo>
                  <a:close/>
                  <a:moveTo>
                    <a:pt x="179092" y="166249"/>
                  </a:moveTo>
                  <a:lnTo>
                    <a:pt x="164494" y="180099"/>
                  </a:lnTo>
                  <a:lnTo>
                    <a:pt x="146433" y="161570"/>
                  </a:lnTo>
                  <a:lnTo>
                    <a:pt x="161032" y="147720"/>
                  </a:lnTo>
                  <a:lnTo>
                    <a:pt x="179092" y="166249"/>
                  </a:lnTo>
                  <a:close/>
                  <a:moveTo>
                    <a:pt x="128092" y="130782"/>
                  </a:moveTo>
                  <a:lnTo>
                    <a:pt x="37227" y="130782"/>
                  </a:lnTo>
                  <a:cubicBezTo>
                    <a:pt x="37227" y="105703"/>
                    <a:pt x="57533" y="85397"/>
                    <a:pt x="82613" y="85397"/>
                  </a:cubicBezTo>
                  <a:cubicBezTo>
                    <a:pt x="107692" y="85397"/>
                    <a:pt x="128092" y="105703"/>
                    <a:pt x="128092" y="130782"/>
                  </a:cubicBezTo>
                  <a:close/>
                  <a:moveTo>
                    <a:pt x="106101" y="60973"/>
                  </a:moveTo>
                  <a:cubicBezTo>
                    <a:pt x="106101" y="73886"/>
                    <a:pt x="95620" y="84367"/>
                    <a:pt x="82613" y="84367"/>
                  </a:cubicBezTo>
                  <a:cubicBezTo>
                    <a:pt x="69605" y="84367"/>
                    <a:pt x="59124" y="73886"/>
                    <a:pt x="59124" y="60973"/>
                  </a:cubicBezTo>
                  <a:cubicBezTo>
                    <a:pt x="59124" y="48059"/>
                    <a:pt x="69605" y="37578"/>
                    <a:pt x="82613" y="37578"/>
                  </a:cubicBezTo>
                  <a:cubicBezTo>
                    <a:pt x="95620" y="37578"/>
                    <a:pt x="106101" y="48059"/>
                    <a:pt x="106101" y="60973"/>
                  </a:cubicBezTo>
                  <a:close/>
                  <a:moveTo>
                    <a:pt x="151300" y="130782"/>
                  </a:moveTo>
                  <a:lnTo>
                    <a:pt x="130057" y="130782"/>
                  </a:lnTo>
                  <a:cubicBezTo>
                    <a:pt x="130057" y="114874"/>
                    <a:pt x="142971" y="101960"/>
                    <a:pt x="158879" y="101960"/>
                  </a:cubicBezTo>
                  <a:moveTo>
                    <a:pt x="158973" y="101399"/>
                  </a:moveTo>
                  <a:cubicBezTo>
                    <a:pt x="150738" y="101399"/>
                    <a:pt x="144094" y="94755"/>
                    <a:pt x="144094" y="86520"/>
                  </a:cubicBezTo>
                  <a:cubicBezTo>
                    <a:pt x="144094" y="78285"/>
                    <a:pt x="150738" y="71641"/>
                    <a:pt x="158973" y="71641"/>
                  </a:cubicBezTo>
                  <a:moveTo>
                    <a:pt x="248996" y="130782"/>
                  </a:moveTo>
                  <a:lnTo>
                    <a:pt x="196872" y="130782"/>
                  </a:lnTo>
                  <a:cubicBezTo>
                    <a:pt x="196872" y="116371"/>
                    <a:pt x="208570" y="104767"/>
                    <a:pt x="222887" y="104767"/>
                  </a:cubicBezTo>
                  <a:cubicBezTo>
                    <a:pt x="237205" y="104767"/>
                    <a:pt x="248902" y="116371"/>
                    <a:pt x="248902" y="130782"/>
                  </a:cubicBezTo>
                  <a:close/>
                  <a:moveTo>
                    <a:pt x="236456" y="90824"/>
                  </a:moveTo>
                  <a:cubicBezTo>
                    <a:pt x="236456" y="98217"/>
                    <a:pt x="230467" y="104206"/>
                    <a:pt x="222981" y="104206"/>
                  </a:cubicBezTo>
                  <a:cubicBezTo>
                    <a:pt x="215495" y="104206"/>
                    <a:pt x="209506" y="98217"/>
                    <a:pt x="209506" y="90824"/>
                  </a:cubicBezTo>
                  <a:cubicBezTo>
                    <a:pt x="209506" y="83431"/>
                    <a:pt x="215495" y="77442"/>
                    <a:pt x="222981" y="77442"/>
                  </a:cubicBezTo>
                  <a:cubicBezTo>
                    <a:pt x="230467" y="77442"/>
                    <a:pt x="236456" y="83431"/>
                    <a:pt x="236456" y="90824"/>
                  </a:cubicBezTo>
                  <a:close/>
                  <a:moveTo>
                    <a:pt x="187889" y="112067"/>
                  </a:moveTo>
                  <a:cubicBezTo>
                    <a:pt x="192194" y="117120"/>
                    <a:pt x="194814" y="123670"/>
                    <a:pt x="194814" y="130782"/>
                  </a:cubicBezTo>
                  <a:lnTo>
                    <a:pt x="183397" y="130782"/>
                  </a:lnTo>
                </a:path>
              </a:pathLst>
            </a:custGeom>
            <a:noFill/>
            <a:ln w="7620" cap="rnd">
              <a:solidFill>
                <a:schemeClr val="bg1"/>
              </a:solidFill>
              <a:prstDash val="solid"/>
              <a:round/>
            </a:ln>
          </p:spPr>
          <p:txBody>
            <a:bodyPr rtlCol="0" anchor="ctr"/>
            <a:lstStyle/>
            <a:p>
              <a:endParaRPr lang="en-AE"/>
            </a:p>
          </p:txBody>
        </p:sp>
      </p:grpSp>
      <p:sp>
        <p:nvSpPr>
          <p:cNvPr id="68" name="Freeform 67">
            <a:extLst>
              <a:ext uri="{FF2B5EF4-FFF2-40B4-BE49-F238E27FC236}">
                <a16:creationId xmlns:a16="http://schemas.microsoft.com/office/drawing/2014/main" id="{F4CE1453-773C-EAF5-4E2A-ADA4463C0C1D}"/>
              </a:ext>
            </a:extLst>
          </p:cNvPr>
          <p:cNvSpPr/>
          <p:nvPr userDrawn="1"/>
        </p:nvSpPr>
        <p:spPr>
          <a:xfrm>
            <a:off x="210781" y="19249"/>
            <a:ext cx="209665" cy="6532681"/>
          </a:xfrm>
          <a:custGeom>
            <a:avLst/>
            <a:gdLst>
              <a:gd name="connsiteX0" fmla="*/ 0 w 5566410"/>
              <a:gd name="connsiteY0" fmla="*/ 0 h 5864860"/>
              <a:gd name="connsiteX1" fmla="*/ 0 w 5566410"/>
              <a:gd name="connsiteY1" fmla="*/ 5665471 h 5864860"/>
              <a:gd name="connsiteX2" fmla="*/ 199390 w 5566410"/>
              <a:gd name="connsiteY2" fmla="*/ 5864861 h 5864860"/>
              <a:gd name="connsiteX3" fmla="*/ 5566411 w 5566410"/>
              <a:gd name="connsiteY3" fmla="*/ 5864861 h 5864860"/>
              <a:gd name="connsiteX0" fmla="*/ 0 w 5576686"/>
              <a:gd name="connsiteY0" fmla="*/ 0 h 6532681"/>
              <a:gd name="connsiteX1" fmla="*/ 10275 w 5576686"/>
              <a:gd name="connsiteY1" fmla="*/ 6333291 h 6532681"/>
              <a:gd name="connsiteX2" fmla="*/ 209665 w 5576686"/>
              <a:gd name="connsiteY2" fmla="*/ 6532681 h 6532681"/>
              <a:gd name="connsiteX3" fmla="*/ 5576686 w 5576686"/>
              <a:gd name="connsiteY3" fmla="*/ 6532681 h 6532681"/>
              <a:gd name="connsiteX0" fmla="*/ 0 w 5448349"/>
              <a:gd name="connsiteY0" fmla="*/ 0 h 6540702"/>
              <a:gd name="connsiteX1" fmla="*/ 10275 w 5448349"/>
              <a:gd name="connsiteY1" fmla="*/ 6333291 h 6540702"/>
              <a:gd name="connsiteX2" fmla="*/ 209665 w 5448349"/>
              <a:gd name="connsiteY2" fmla="*/ 6532681 h 6540702"/>
              <a:gd name="connsiteX3" fmla="*/ 5448349 w 5448349"/>
              <a:gd name="connsiteY3" fmla="*/ 6540702 h 6540702"/>
              <a:gd name="connsiteX0" fmla="*/ 0 w 3082836"/>
              <a:gd name="connsiteY0" fmla="*/ 0 h 6532681"/>
              <a:gd name="connsiteX1" fmla="*/ 10275 w 3082836"/>
              <a:gd name="connsiteY1" fmla="*/ 6333291 h 6532681"/>
              <a:gd name="connsiteX2" fmla="*/ 209665 w 3082836"/>
              <a:gd name="connsiteY2" fmla="*/ 6532681 h 6532681"/>
              <a:gd name="connsiteX3" fmla="*/ 3082836 w 3082836"/>
              <a:gd name="connsiteY3" fmla="*/ 6530763 h 6532681"/>
              <a:gd name="connsiteX0" fmla="*/ 0 w 1826465"/>
              <a:gd name="connsiteY0" fmla="*/ 0 h 6538197"/>
              <a:gd name="connsiteX1" fmla="*/ 10275 w 1826465"/>
              <a:gd name="connsiteY1" fmla="*/ 6333291 h 6538197"/>
              <a:gd name="connsiteX2" fmla="*/ 209665 w 1826465"/>
              <a:gd name="connsiteY2" fmla="*/ 6532681 h 6538197"/>
              <a:gd name="connsiteX3" fmla="*/ 1826465 w 1826465"/>
              <a:gd name="connsiteY3" fmla="*/ 6538197 h 6538197"/>
              <a:gd name="connsiteX0" fmla="*/ 0 w 965853"/>
              <a:gd name="connsiteY0" fmla="*/ 0 h 6532987"/>
              <a:gd name="connsiteX1" fmla="*/ 10275 w 965853"/>
              <a:gd name="connsiteY1" fmla="*/ 6333291 h 6532987"/>
              <a:gd name="connsiteX2" fmla="*/ 209665 w 965853"/>
              <a:gd name="connsiteY2" fmla="*/ 6532681 h 6532987"/>
              <a:gd name="connsiteX3" fmla="*/ 965853 w 965853"/>
              <a:gd name="connsiteY3" fmla="*/ 6529232 h 6532987"/>
              <a:gd name="connsiteX0" fmla="*/ 0 w 209665"/>
              <a:gd name="connsiteY0" fmla="*/ 0 h 6532681"/>
              <a:gd name="connsiteX1" fmla="*/ 10275 w 209665"/>
              <a:gd name="connsiteY1" fmla="*/ 6333291 h 6532681"/>
              <a:gd name="connsiteX2" fmla="*/ 209665 w 209665"/>
              <a:gd name="connsiteY2" fmla="*/ 6532681 h 6532681"/>
            </a:gdLst>
            <a:ahLst/>
            <a:cxnLst>
              <a:cxn ang="0">
                <a:pos x="connsiteX0" y="connsiteY0"/>
              </a:cxn>
              <a:cxn ang="0">
                <a:pos x="connsiteX1" y="connsiteY1"/>
              </a:cxn>
              <a:cxn ang="0">
                <a:pos x="connsiteX2" y="connsiteY2"/>
              </a:cxn>
            </a:cxnLst>
            <a:rect l="l" t="t" r="r" b="b"/>
            <a:pathLst>
              <a:path w="209665" h="6532681">
                <a:moveTo>
                  <a:pt x="0" y="0"/>
                </a:moveTo>
                <a:cubicBezTo>
                  <a:pt x="0" y="1888490"/>
                  <a:pt x="10275" y="4444801"/>
                  <a:pt x="10275" y="6333291"/>
                </a:cubicBezTo>
                <a:cubicBezTo>
                  <a:pt x="10275" y="6443781"/>
                  <a:pt x="99175" y="6532681"/>
                  <a:pt x="209665" y="6532681"/>
                </a:cubicBezTo>
              </a:path>
            </a:pathLst>
          </a:custGeom>
          <a:noFill/>
          <a:ln w="25400" cap="rnd">
            <a:solidFill>
              <a:srgbClr val="0FA3DD"/>
            </a:solidFill>
            <a:prstDash val="solid"/>
            <a:miter/>
          </a:ln>
        </p:spPr>
        <p:txBody>
          <a:bodyPr rtlCol="0" anchor="ctr"/>
          <a:lstStyle/>
          <a:p>
            <a:endParaRPr lang="en-US" dirty="0"/>
          </a:p>
        </p:txBody>
      </p:sp>
      <p:cxnSp>
        <p:nvCxnSpPr>
          <p:cNvPr id="10" name="Straight Connector 9">
            <a:extLst>
              <a:ext uri="{FF2B5EF4-FFF2-40B4-BE49-F238E27FC236}">
                <a16:creationId xmlns:a16="http://schemas.microsoft.com/office/drawing/2014/main" id="{452B1437-315C-2F2A-4BD4-E7E0C4DA2E95}"/>
              </a:ext>
            </a:extLst>
          </p:cNvPr>
          <p:cNvCxnSpPr>
            <a:cxnSpLocks/>
          </p:cNvCxnSpPr>
          <p:nvPr userDrawn="1"/>
        </p:nvCxnSpPr>
        <p:spPr>
          <a:xfrm>
            <a:off x="420446" y="6551930"/>
            <a:ext cx="10916148" cy="0"/>
          </a:xfrm>
          <a:prstGeom prst="line">
            <a:avLst/>
          </a:prstGeom>
          <a:ln w="25400">
            <a:solidFill>
              <a:srgbClr val="0FA3DD"/>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867A8E7B-378F-5C08-926F-CD58F535FEBB}"/>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11343300" y="6115049"/>
            <a:ext cx="637919" cy="616096"/>
          </a:xfrm>
          <a:prstGeom prst="rect">
            <a:avLst/>
          </a:prstGeom>
        </p:spPr>
      </p:pic>
    </p:spTree>
    <p:extLst>
      <p:ext uri="{BB962C8B-B14F-4D97-AF65-F5344CB8AC3E}">
        <p14:creationId xmlns:p14="http://schemas.microsoft.com/office/powerpoint/2010/main" val="30276899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9" r:id="rId5"/>
    <p:sldLayoutId id="2147483668" r:id="rId6"/>
    <p:sldLayoutId id="2147483670" r:id="rId7"/>
    <p:sldLayoutId id="2147483664" r:id="rId8"/>
    <p:sldLayoutId id="2147483665" r:id="rId9"/>
    <p:sldLayoutId id="2147483684" r:id="rId10"/>
    <p:sldLayoutId id="2147483666" r:id="rId11"/>
    <p:sldLayoutId id="2147483682" r:id="rId12"/>
    <p:sldLayoutId id="2147483671" r:id="rId13"/>
    <p:sldLayoutId id="2147483672" r:id="rId14"/>
    <p:sldLayoutId id="2147483673" r:id="rId15"/>
    <p:sldLayoutId id="2147483674" r:id="rId16"/>
    <p:sldLayoutId id="2147483675" r:id="rId17"/>
    <p:sldLayoutId id="2147483677" r:id="rId18"/>
    <p:sldLayoutId id="2147483676" r:id="rId19"/>
    <p:sldLayoutId id="2147483679" r:id="rId20"/>
    <p:sldLayoutId id="2147483680" r:id="rId21"/>
    <p:sldLayoutId id="2147483681" r:id="rId22"/>
    <p:sldLayoutId id="2147483683" r:id="rId23"/>
    <p:sldLayoutId id="2147483678" r:id="rId24"/>
    <p:sldLayoutId id="2147483685" r:id="rId25"/>
  </p:sldLayoutIdLst>
  <p:txStyles>
    <p:titleStyle>
      <a:lvl1pPr algn="l" defTabSz="914400" rtl="0" eaLnBrk="1" latinLnBrk="0" hangingPunct="1">
        <a:lnSpc>
          <a:spcPct val="120000"/>
        </a:lnSpc>
        <a:spcBef>
          <a:spcPct val="0"/>
        </a:spcBef>
        <a:buNone/>
        <a:defRPr sz="3000" b="0" kern="1200">
          <a:solidFill>
            <a:srgbClr val="0C1B3E"/>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314325"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2pPr>
      <a:lvl3pPr marL="628650" indent="-263525"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3pPr>
      <a:lvl4pPr marL="933450" indent="-304800" algn="l" defTabSz="914400" rtl="0" eaLnBrk="1" latinLnBrk="0" hangingPunct="1">
        <a:lnSpc>
          <a:spcPct val="90000"/>
        </a:lnSpc>
        <a:spcBef>
          <a:spcPts val="500"/>
        </a:spcBef>
        <a:buClr>
          <a:srgbClr val="A07524"/>
        </a:buClr>
        <a:buFont typeface="System Font Regular"/>
        <a:buChar char="⁃"/>
        <a:tabLst/>
        <a:defRPr sz="2400" kern="1200">
          <a:solidFill>
            <a:schemeClr val="tx1">
              <a:lumMod val="65000"/>
              <a:lumOff val="35000"/>
            </a:schemeClr>
          </a:solidFill>
          <a:latin typeface="+mn-lt"/>
          <a:ea typeface="+mn-ea"/>
          <a:cs typeface="+mn-cs"/>
        </a:defRPr>
      </a:lvl4pPr>
      <a:lvl5pPr marL="1208088" indent="-274638" algn="l" defTabSz="914400" rtl="0" eaLnBrk="1" latinLnBrk="0" hangingPunct="1">
        <a:lnSpc>
          <a:spcPct val="90000"/>
        </a:lnSpc>
        <a:spcBef>
          <a:spcPts val="500"/>
        </a:spcBef>
        <a:buClr>
          <a:srgbClr val="A07524"/>
        </a:buClr>
        <a:buFont typeface="Arial" panose="020B0604020202020204" pitchFamily="34" charset="0"/>
        <a:buChar char="•"/>
        <a:tabLst/>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ayground.com/admin/quiz/61f15edcf10cca001e0e430a/52-review-le-futur-proche?page=search-result-page&amp;source=search-result-page&amp;referrer=/admin/search/assessments/Le%20futur%20proche" TargetMode="External"/><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5.png"/><Relationship Id="rId7"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34.png"/><Relationship Id="rId5" Type="http://schemas.openxmlformats.org/officeDocument/2006/relationships/image" Target="../media/image45.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hyperlink" Target="https://www.activeteachonline.com/product/view/id/1362/page/118/mode/dp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hyperlink" Target="https://www.activeteachonline.com/product/view/id/1362/page/112/mode/dp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C0ED8-2C0C-74CE-945E-EF3E30083A01}"/>
              </a:ext>
            </a:extLst>
          </p:cNvPr>
          <p:cNvSpPr>
            <a:spLocks noGrp="1"/>
          </p:cNvSpPr>
          <p:nvPr>
            <p:ph type="title"/>
          </p:nvPr>
        </p:nvSpPr>
        <p:spPr/>
        <p:txBody>
          <a:bodyPr/>
          <a:lstStyle/>
          <a:p>
            <a:r>
              <a:rPr lang="en-US" dirty="0"/>
              <a:t>Learn Like a GEM</a:t>
            </a:r>
            <a:endParaRPr lang="en-AE" dirty="0"/>
          </a:p>
        </p:txBody>
      </p:sp>
      <p:sp>
        <p:nvSpPr>
          <p:cNvPr id="5" name="Text Placeholder 4">
            <a:extLst>
              <a:ext uri="{FF2B5EF4-FFF2-40B4-BE49-F238E27FC236}">
                <a16:creationId xmlns:a16="http://schemas.microsoft.com/office/drawing/2014/main" id="{BCAF0900-48BA-FD6C-B989-ACE0A057EC50}"/>
              </a:ext>
            </a:extLst>
          </p:cNvPr>
          <p:cNvSpPr>
            <a:spLocks noGrp="1"/>
          </p:cNvSpPr>
          <p:nvPr>
            <p:ph type="body" idx="1"/>
          </p:nvPr>
        </p:nvSpPr>
        <p:spPr/>
        <p:txBody>
          <a:bodyPr/>
          <a:lstStyle/>
          <a:p>
            <a:r>
              <a:rPr lang="en-US" b="1" dirty="0"/>
              <a:t>Subject</a:t>
            </a:r>
            <a:r>
              <a:rPr lang="en-US" dirty="0"/>
              <a:t>: French </a:t>
            </a:r>
          </a:p>
          <a:p>
            <a:r>
              <a:rPr lang="en-US" b="1" dirty="0"/>
              <a:t>Lesson</a:t>
            </a:r>
            <a:r>
              <a:rPr lang="en-US" dirty="0"/>
              <a:t>: on </a:t>
            </a:r>
            <a:r>
              <a:rPr lang="en-US" dirty="0" err="1"/>
              <a:t>va</a:t>
            </a:r>
            <a:r>
              <a:rPr lang="en-US" dirty="0"/>
              <a:t> </a:t>
            </a:r>
            <a:r>
              <a:rPr lang="en-US" dirty="0" err="1"/>
              <a:t>jouer</a:t>
            </a:r>
            <a:r>
              <a:rPr lang="en-US" dirty="0"/>
              <a:t> au foot</a:t>
            </a:r>
            <a:r>
              <a:rPr lang="en-US" sz="2400" dirty="0">
                <a:solidFill>
                  <a:schemeClr val="bg1"/>
                </a:solidFill>
              </a:rPr>
              <a:t> </a:t>
            </a:r>
          </a:p>
          <a:p>
            <a:r>
              <a:rPr lang="en-US" b="1" dirty="0"/>
              <a:t>Date</a:t>
            </a:r>
            <a:r>
              <a:rPr lang="en-US" dirty="0"/>
              <a:t>: …Le </a:t>
            </a:r>
            <a:r>
              <a:rPr lang="en-US" dirty="0" err="1"/>
              <a:t>Jeudi</a:t>
            </a:r>
            <a:r>
              <a:rPr lang="en-US" dirty="0"/>
              <a:t> 7 Mai 2026</a:t>
            </a:r>
          </a:p>
        </p:txBody>
      </p:sp>
    </p:spTree>
    <p:extLst>
      <p:ext uri="{BB962C8B-B14F-4D97-AF65-F5344CB8AC3E}">
        <p14:creationId xmlns:p14="http://schemas.microsoft.com/office/powerpoint/2010/main" val="374201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64C7F5A-6EBB-402A-BA24-01CF9C6FC590}"/>
              </a:ext>
            </a:extLst>
          </p:cNvPr>
          <p:cNvPicPr>
            <a:picLocks noChangeAspect="1"/>
          </p:cNvPicPr>
          <p:nvPr/>
        </p:nvPicPr>
        <p:blipFill>
          <a:blip r:embed="rId2"/>
          <a:stretch>
            <a:fillRect/>
          </a:stretch>
        </p:blipFill>
        <p:spPr>
          <a:xfrm>
            <a:off x="6281368" y="245161"/>
            <a:ext cx="1685842" cy="447661"/>
          </a:xfrm>
          <a:prstGeom prst="rect">
            <a:avLst/>
          </a:prstGeom>
          <a:ln w="28575">
            <a:solidFill>
              <a:sysClr val="windowText" lastClr="000000"/>
            </a:solidFill>
          </a:ln>
        </p:spPr>
      </p:pic>
      <p:sp>
        <p:nvSpPr>
          <p:cNvPr id="5" name="TextBox 4">
            <a:extLst>
              <a:ext uri="{FF2B5EF4-FFF2-40B4-BE49-F238E27FC236}">
                <a16:creationId xmlns:a16="http://schemas.microsoft.com/office/drawing/2014/main" id="{9F24448C-54FD-48C7-A7B5-A42D3E636463}"/>
              </a:ext>
            </a:extLst>
          </p:cNvPr>
          <p:cNvSpPr txBox="1"/>
          <p:nvPr/>
        </p:nvSpPr>
        <p:spPr>
          <a:xfrm>
            <a:off x="2876550" y="3244334"/>
            <a:ext cx="6210300" cy="369332"/>
          </a:xfrm>
          <a:prstGeom prst="rect">
            <a:avLst/>
          </a:prstGeom>
          <a:noFill/>
        </p:spPr>
        <p:txBody>
          <a:bodyPr wrap="square">
            <a:spAutoFit/>
          </a:bodyPr>
          <a:lstStyle/>
          <a:p>
            <a:r>
              <a:rPr lang="fr-FR">
                <a:hlinkClick r:id="rId3"/>
              </a:rPr>
              <a:t>5.2 Review: Le Futur Proche Quiz</a:t>
            </a:r>
            <a:endParaRPr lang="en-US" dirty="0"/>
          </a:p>
        </p:txBody>
      </p:sp>
    </p:spTree>
    <p:extLst>
      <p:ext uri="{BB962C8B-B14F-4D97-AF65-F5344CB8AC3E}">
        <p14:creationId xmlns:p14="http://schemas.microsoft.com/office/powerpoint/2010/main" val="4039008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7C5342-3DC4-CCAB-228D-592CE6C0DB64}"/>
              </a:ext>
            </a:extLst>
          </p:cNvPr>
          <p:cNvPicPr>
            <a:picLocks noChangeAspect="1"/>
          </p:cNvPicPr>
          <p:nvPr/>
        </p:nvPicPr>
        <p:blipFill>
          <a:blip r:embed="rId3"/>
          <a:stretch>
            <a:fillRect/>
          </a:stretch>
        </p:blipFill>
        <p:spPr>
          <a:xfrm>
            <a:off x="1052645" y="1085831"/>
            <a:ext cx="3664138" cy="723937"/>
          </a:xfrm>
          <a:prstGeom prst="rect">
            <a:avLst/>
          </a:prstGeom>
        </p:spPr>
      </p:pic>
      <p:pic>
        <p:nvPicPr>
          <p:cNvPr id="7" name="Picture 6">
            <a:extLst>
              <a:ext uri="{FF2B5EF4-FFF2-40B4-BE49-F238E27FC236}">
                <a16:creationId xmlns:a16="http://schemas.microsoft.com/office/drawing/2014/main" id="{17D05AC9-A3B1-E180-B980-EE090CFA073F}"/>
              </a:ext>
            </a:extLst>
          </p:cNvPr>
          <p:cNvPicPr>
            <a:picLocks noChangeAspect="1"/>
          </p:cNvPicPr>
          <p:nvPr/>
        </p:nvPicPr>
        <p:blipFill>
          <a:blip r:embed="rId4"/>
          <a:stretch>
            <a:fillRect/>
          </a:stretch>
        </p:blipFill>
        <p:spPr>
          <a:xfrm>
            <a:off x="7038451" y="412696"/>
            <a:ext cx="2730640" cy="673135"/>
          </a:xfrm>
          <a:prstGeom prst="rect">
            <a:avLst/>
          </a:prstGeom>
        </p:spPr>
      </p:pic>
      <p:pic>
        <p:nvPicPr>
          <p:cNvPr id="9" name="Picture 8">
            <a:extLst>
              <a:ext uri="{FF2B5EF4-FFF2-40B4-BE49-F238E27FC236}">
                <a16:creationId xmlns:a16="http://schemas.microsoft.com/office/drawing/2014/main" id="{9B1839BC-6D62-365A-98FB-ABE51C038696}"/>
              </a:ext>
            </a:extLst>
          </p:cNvPr>
          <p:cNvPicPr>
            <a:picLocks noChangeAspect="1"/>
          </p:cNvPicPr>
          <p:nvPr/>
        </p:nvPicPr>
        <p:blipFill>
          <a:blip r:embed="rId5"/>
          <a:stretch>
            <a:fillRect/>
          </a:stretch>
        </p:blipFill>
        <p:spPr>
          <a:xfrm>
            <a:off x="1860940" y="2774916"/>
            <a:ext cx="2482978" cy="654084"/>
          </a:xfrm>
          <a:prstGeom prst="rect">
            <a:avLst/>
          </a:prstGeom>
        </p:spPr>
      </p:pic>
      <p:pic>
        <p:nvPicPr>
          <p:cNvPr id="11" name="Picture 10">
            <a:extLst>
              <a:ext uri="{FF2B5EF4-FFF2-40B4-BE49-F238E27FC236}">
                <a16:creationId xmlns:a16="http://schemas.microsoft.com/office/drawing/2014/main" id="{853045FF-8B3B-39B1-9F2B-0ACD615C2420}"/>
              </a:ext>
            </a:extLst>
          </p:cNvPr>
          <p:cNvPicPr>
            <a:picLocks noChangeAspect="1"/>
          </p:cNvPicPr>
          <p:nvPr/>
        </p:nvPicPr>
        <p:blipFill>
          <a:blip r:embed="rId6"/>
          <a:stretch>
            <a:fillRect/>
          </a:stretch>
        </p:blipFill>
        <p:spPr>
          <a:xfrm>
            <a:off x="7200384" y="2063679"/>
            <a:ext cx="2406774" cy="711237"/>
          </a:xfrm>
          <a:prstGeom prst="rect">
            <a:avLst/>
          </a:prstGeom>
        </p:spPr>
      </p:pic>
      <p:pic>
        <p:nvPicPr>
          <p:cNvPr id="13" name="Picture 12">
            <a:extLst>
              <a:ext uri="{FF2B5EF4-FFF2-40B4-BE49-F238E27FC236}">
                <a16:creationId xmlns:a16="http://schemas.microsoft.com/office/drawing/2014/main" id="{8A89F0CA-E937-BC09-37E1-EAB13E9CB181}"/>
              </a:ext>
            </a:extLst>
          </p:cNvPr>
          <p:cNvPicPr>
            <a:picLocks noChangeAspect="1"/>
          </p:cNvPicPr>
          <p:nvPr/>
        </p:nvPicPr>
        <p:blipFill>
          <a:blip r:embed="rId7"/>
          <a:stretch>
            <a:fillRect/>
          </a:stretch>
        </p:blipFill>
        <p:spPr>
          <a:xfrm>
            <a:off x="8871336" y="3429000"/>
            <a:ext cx="2635385" cy="730288"/>
          </a:xfrm>
          <a:prstGeom prst="rect">
            <a:avLst/>
          </a:prstGeom>
        </p:spPr>
      </p:pic>
      <p:pic>
        <p:nvPicPr>
          <p:cNvPr id="15" name="Picture 14">
            <a:extLst>
              <a:ext uri="{FF2B5EF4-FFF2-40B4-BE49-F238E27FC236}">
                <a16:creationId xmlns:a16="http://schemas.microsoft.com/office/drawing/2014/main" id="{AAFFABB0-07F8-24DB-E395-DB859F419344}"/>
              </a:ext>
            </a:extLst>
          </p:cNvPr>
          <p:cNvPicPr>
            <a:picLocks noChangeAspect="1"/>
          </p:cNvPicPr>
          <p:nvPr/>
        </p:nvPicPr>
        <p:blipFill>
          <a:blip r:embed="rId8"/>
          <a:stretch>
            <a:fillRect/>
          </a:stretch>
        </p:blipFill>
        <p:spPr>
          <a:xfrm>
            <a:off x="1216186" y="4514807"/>
            <a:ext cx="3772485" cy="851851"/>
          </a:xfrm>
          <a:prstGeom prst="rect">
            <a:avLst/>
          </a:prstGeom>
        </p:spPr>
      </p:pic>
      <p:pic>
        <p:nvPicPr>
          <p:cNvPr id="17" name="Picture 16">
            <a:extLst>
              <a:ext uri="{FF2B5EF4-FFF2-40B4-BE49-F238E27FC236}">
                <a16:creationId xmlns:a16="http://schemas.microsoft.com/office/drawing/2014/main" id="{B3D4BBA0-AC2F-B4CF-AA5B-B0C448F62517}"/>
              </a:ext>
            </a:extLst>
          </p:cNvPr>
          <p:cNvPicPr>
            <a:picLocks noChangeAspect="1"/>
          </p:cNvPicPr>
          <p:nvPr/>
        </p:nvPicPr>
        <p:blipFill>
          <a:blip r:embed="rId9"/>
          <a:stretch>
            <a:fillRect/>
          </a:stretch>
        </p:blipFill>
        <p:spPr>
          <a:xfrm>
            <a:off x="6652892" y="4514807"/>
            <a:ext cx="3301735" cy="946652"/>
          </a:xfrm>
          <a:prstGeom prst="rect">
            <a:avLst/>
          </a:prstGeom>
        </p:spPr>
      </p:pic>
      <p:pic>
        <p:nvPicPr>
          <p:cNvPr id="19" name="Picture 18">
            <a:extLst>
              <a:ext uri="{FF2B5EF4-FFF2-40B4-BE49-F238E27FC236}">
                <a16:creationId xmlns:a16="http://schemas.microsoft.com/office/drawing/2014/main" id="{C6EF933D-10B1-2D17-A2FE-10B9D24140E7}"/>
              </a:ext>
            </a:extLst>
          </p:cNvPr>
          <p:cNvPicPr>
            <a:picLocks noChangeAspect="1"/>
          </p:cNvPicPr>
          <p:nvPr/>
        </p:nvPicPr>
        <p:blipFill>
          <a:blip r:embed="rId10"/>
          <a:stretch>
            <a:fillRect/>
          </a:stretch>
        </p:blipFill>
        <p:spPr>
          <a:xfrm>
            <a:off x="3102429" y="5772169"/>
            <a:ext cx="3276768" cy="577880"/>
          </a:xfrm>
          <a:prstGeom prst="rect">
            <a:avLst/>
          </a:prstGeom>
        </p:spPr>
      </p:pic>
    </p:spTree>
    <p:extLst>
      <p:ext uri="{BB962C8B-B14F-4D97-AF65-F5344CB8AC3E}">
        <p14:creationId xmlns:p14="http://schemas.microsoft.com/office/powerpoint/2010/main" val="299304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BB5C3-7CDD-BAB9-6C92-0D8DC6A257EC}"/>
              </a:ext>
            </a:extLst>
          </p:cNvPr>
          <p:cNvSpPr>
            <a:spLocks noGrp="1"/>
          </p:cNvSpPr>
          <p:nvPr>
            <p:ph type="title"/>
          </p:nvPr>
        </p:nvSpPr>
        <p:spPr/>
        <p:txBody>
          <a:bodyPr/>
          <a:lstStyle/>
          <a:p>
            <a:r>
              <a:rPr lang="en-US" dirty="0"/>
              <a:t>Thank you</a:t>
            </a:r>
            <a:endParaRPr lang="en-AE" dirty="0"/>
          </a:p>
        </p:txBody>
      </p:sp>
      <p:sp>
        <p:nvSpPr>
          <p:cNvPr id="3" name="Text Placeholder 2">
            <a:extLst>
              <a:ext uri="{FF2B5EF4-FFF2-40B4-BE49-F238E27FC236}">
                <a16:creationId xmlns:a16="http://schemas.microsoft.com/office/drawing/2014/main" id="{70AF34B7-89C7-A75C-851F-DA7C6D4EBD30}"/>
              </a:ext>
            </a:extLst>
          </p:cNvPr>
          <p:cNvSpPr>
            <a:spLocks noGrp="1"/>
          </p:cNvSpPr>
          <p:nvPr>
            <p:ph type="body" idx="1"/>
          </p:nvPr>
        </p:nvSpPr>
        <p:spPr/>
        <p:txBody>
          <a:bodyPr/>
          <a:lstStyle/>
          <a:p>
            <a:endParaRPr lang="en-AE"/>
          </a:p>
        </p:txBody>
      </p:sp>
    </p:spTree>
    <p:extLst>
      <p:ext uri="{BB962C8B-B14F-4D97-AF65-F5344CB8AC3E}">
        <p14:creationId xmlns:p14="http://schemas.microsoft.com/office/powerpoint/2010/main" val="4016195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CED190-F051-43FD-9751-6F3557EDC7E8}"/>
              </a:ext>
            </a:extLst>
          </p:cNvPr>
          <p:cNvSpPr txBox="1"/>
          <p:nvPr/>
        </p:nvSpPr>
        <p:spPr>
          <a:xfrm>
            <a:off x="8876799" y="641522"/>
            <a:ext cx="879451"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E97132">
                    <a:lumMod val="75000"/>
                  </a:srgbClr>
                </a:solidFill>
                <a:latin typeface="Aptos" panose="02110004020202020204"/>
              </a:rPr>
              <a:t>5</a:t>
            </a: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 min</a:t>
            </a:r>
          </a:p>
        </p:txBody>
      </p:sp>
      <p:pic>
        <p:nvPicPr>
          <p:cNvPr id="4" name="Picture 3">
            <a:extLst>
              <a:ext uri="{FF2B5EF4-FFF2-40B4-BE49-F238E27FC236}">
                <a16:creationId xmlns:a16="http://schemas.microsoft.com/office/drawing/2014/main" id="{73FD65D9-CB80-475F-B5CF-C8E61FD314E2}"/>
              </a:ext>
            </a:extLst>
          </p:cNvPr>
          <p:cNvPicPr>
            <a:picLocks noChangeAspect="1"/>
          </p:cNvPicPr>
          <p:nvPr/>
        </p:nvPicPr>
        <p:blipFill>
          <a:blip r:embed="rId3"/>
          <a:stretch>
            <a:fillRect/>
          </a:stretch>
        </p:blipFill>
        <p:spPr>
          <a:xfrm>
            <a:off x="2057400" y="2419350"/>
            <a:ext cx="8077200" cy="2019300"/>
          </a:xfrm>
          <a:prstGeom prst="rect">
            <a:avLst/>
          </a:prstGeom>
        </p:spPr>
      </p:pic>
    </p:spTree>
    <p:extLst>
      <p:ext uri="{BB962C8B-B14F-4D97-AF65-F5344CB8AC3E}">
        <p14:creationId xmlns:p14="http://schemas.microsoft.com/office/powerpoint/2010/main" val="1650486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A person talking to another person&#10;&#10;AI-generated content may be incorrect.">
            <a:extLst>
              <a:ext uri="{FF2B5EF4-FFF2-40B4-BE49-F238E27FC236}">
                <a16:creationId xmlns:a16="http://schemas.microsoft.com/office/drawing/2014/main" id="{C5401C83-6433-4FEA-AE92-CCC8C96A8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941" y="239284"/>
            <a:ext cx="1767327" cy="1049175"/>
          </a:xfrm>
          <a:prstGeom prst="rect">
            <a:avLst/>
          </a:prstGeom>
        </p:spPr>
      </p:pic>
      <p:pic>
        <p:nvPicPr>
          <p:cNvPr id="5" name="Picture 4">
            <a:extLst>
              <a:ext uri="{FF2B5EF4-FFF2-40B4-BE49-F238E27FC236}">
                <a16:creationId xmlns:a16="http://schemas.microsoft.com/office/drawing/2014/main" id="{57C8E98E-5811-4909-A9E2-693B71F3B700}"/>
              </a:ext>
            </a:extLst>
          </p:cNvPr>
          <p:cNvPicPr>
            <a:picLocks noChangeAspect="1"/>
          </p:cNvPicPr>
          <p:nvPr/>
        </p:nvPicPr>
        <p:blipFill>
          <a:blip r:embed="rId4"/>
          <a:stretch>
            <a:fillRect/>
          </a:stretch>
        </p:blipFill>
        <p:spPr>
          <a:xfrm>
            <a:off x="1981200" y="2009775"/>
            <a:ext cx="7505700" cy="2838449"/>
          </a:xfrm>
          <a:prstGeom prst="rect">
            <a:avLst/>
          </a:prstGeom>
        </p:spPr>
      </p:pic>
    </p:spTree>
    <p:extLst>
      <p:ext uri="{BB962C8B-B14F-4D97-AF65-F5344CB8AC3E}">
        <p14:creationId xmlns:p14="http://schemas.microsoft.com/office/powerpoint/2010/main" val="51828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9228-38BF-998E-B7CC-003535190453}"/>
              </a:ext>
            </a:extLst>
          </p:cNvPr>
          <p:cNvSpPr>
            <a:spLocks noGrp="1"/>
          </p:cNvSpPr>
          <p:nvPr>
            <p:ph type="title"/>
          </p:nvPr>
        </p:nvSpPr>
        <p:spPr>
          <a:xfrm>
            <a:off x="192087" y="986646"/>
            <a:ext cx="4602550" cy="626479"/>
          </a:xfrm>
        </p:spPr>
        <p:txBody>
          <a:bodyPr>
            <a:normAutofit fontScale="90000"/>
          </a:bodyPr>
          <a:lstStyle/>
          <a:p>
            <a:br>
              <a:rPr lang="fr-FR" dirty="0"/>
            </a:br>
            <a:r>
              <a:rPr lang="fr-FR" dirty="0"/>
              <a:t>A la fin de la leçon, les étudiants Pourront</a:t>
            </a:r>
          </a:p>
        </p:txBody>
      </p:sp>
      <p:sp>
        <p:nvSpPr>
          <p:cNvPr id="3" name="Content Placeholder 2">
            <a:extLst>
              <a:ext uri="{FF2B5EF4-FFF2-40B4-BE49-F238E27FC236}">
                <a16:creationId xmlns:a16="http://schemas.microsoft.com/office/drawing/2014/main" id="{454C9EBE-0CE0-7542-A5B1-6344A5385F88}"/>
              </a:ext>
            </a:extLst>
          </p:cNvPr>
          <p:cNvSpPr>
            <a:spLocks noGrp="1"/>
          </p:cNvSpPr>
          <p:nvPr>
            <p:ph idx="1"/>
          </p:nvPr>
        </p:nvSpPr>
        <p:spPr>
          <a:xfrm>
            <a:off x="192087" y="2264736"/>
            <a:ext cx="4059307" cy="3958224"/>
          </a:xfrm>
        </p:spPr>
        <p:txBody>
          <a:bodyPr/>
          <a:lstStyle/>
          <a:p>
            <a:r>
              <a:rPr lang="fr-FR" sz="2800" dirty="0"/>
              <a:t>Decrire leurs projets d’avenir en utilisant le futur proche.</a:t>
            </a:r>
          </a:p>
        </p:txBody>
      </p:sp>
      <p:sp>
        <p:nvSpPr>
          <p:cNvPr id="7" name="Text Placeholder 6">
            <a:extLst>
              <a:ext uri="{FF2B5EF4-FFF2-40B4-BE49-F238E27FC236}">
                <a16:creationId xmlns:a16="http://schemas.microsoft.com/office/drawing/2014/main" id="{5210DFAF-CF7E-0AB0-0DD3-90BAC99CCAC6}"/>
              </a:ext>
            </a:extLst>
          </p:cNvPr>
          <p:cNvSpPr>
            <a:spLocks noGrp="1"/>
          </p:cNvSpPr>
          <p:nvPr>
            <p:ph type="body" sz="quarter" idx="11"/>
          </p:nvPr>
        </p:nvSpPr>
        <p:spPr>
          <a:xfrm>
            <a:off x="6159113" y="651520"/>
            <a:ext cx="5903913" cy="628650"/>
          </a:xfrm>
        </p:spPr>
        <p:txBody>
          <a:bodyPr/>
          <a:lstStyle/>
          <a:p>
            <a:pPr marL="0" indent="0" algn="l" defTabSz="914400" rtl="0" eaLnBrk="1" latinLnBrk="0" hangingPunct="1">
              <a:lnSpc>
                <a:spcPct val="120000"/>
              </a:lnSpc>
              <a:spcBef>
                <a:spcPct val="0"/>
              </a:spcBef>
              <a:buFont typeface="Arial" panose="020B0604020202020204" pitchFamily="34" charset="0"/>
              <a:buNone/>
            </a:pPr>
            <a:r>
              <a:rPr lang="en-US" dirty="0"/>
              <a:t>L</a:t>
            </a:r>
            <a:r>
              <a:rPr lang="en-AE" dirty="0"/>
              <a:t>es </a:t>
            </a:r>
            <a:r>
              <a:rPr lang="en-AE" dirty="0" err="1"/>
              <a:t>vocabulaires</a:t>
            </a:r>
            <a:endParaRPr lang="en-AE" dirty="0"/>
          </a:p>
        </p:txBody>
      </p:sp>
      <p:sp>
        <p:nvSpPr>
          <p:cNvPr id="11" name="TextBox 10">
            <a:extLst>
              <a:ext uri="{FF2B5EF4-FFF2-40B4-BE49-F238E27FC236}">
                <a16:creationId xmlns:a16="http://schemas.microsoft.com/office/drawing/2014/main" id="{5AD5C8D0-AA6B-3B92-E36A-1388B3ADB24D}"/>
              </a:ext>
            </a:extLst>
          </p:cNvPr>
          <p:cNvSpPr txBox="1"/>
          <p:nvPr/>
        </p:nvSpPr>
        <p:spPr>
          <a:xfrm>
            <a:off x="5494210" y="1087173"/>
            <a:ext cx="6334760" cy="369332"/>
          </a:xfrm>
          <a:prstGeom prst="rect">
            <a:avLst/>
          </a:prstGeom>
          <a:noFill/>
        </p:spPr>
        <p:txBody>
          <a:bodyPr wrap="square">
            <a:spAutoFit/>
          </a:bodyPr>
          <a:lstStyle/>
          <a:p>
            <a:r>
              <a:rPr lang="en-US" dirty="0">
                <a:hlinkClick r:id="rId3"/>
              </a:rPr>
              <a:t>Page 118 – Dynamo 3 Vert - </a:t>
            </a:r>
            <a:r>
              <a:rPr lang="en-US" dirty="0" err="1">
                <a:hlinkClick r:id="rId3"/>
              </a:rPr>
              <a:t>ActiveTeach</a:t>
            </a:r>
            <a:endParaRPr lang="en-US" dirty="0"/>
          </a:p>
        </p:txBody>
      </p:sp>
      <p:pic>
        <p:nvPicPr>
          <p:cNvPr id="5" name="Picture 4">
            <a:extLst>
              <a:ext uri="{FF2B5EF4-FFF2-40B4-BE49-F238E27FC236}">
                <a16:creationId xmlns:a16="http://schemas.microsoft.com/office/drawing/2014/main" id="{6DFEAE79-74BE-4256-902B-A7910234CE45}"/>
              </a:ext>
            </a:extLst>
          </p:cNvPr>
          <p:cNvPicPr>
            <a:picLocks noChangeAspect="1"/>
          </p:cNvPicPr>
          <p:nvPr/>
        </p:nvPicPr>
        <p:blipFill>
          <a:blip r:embed="rId4"/>
          <a:stretch>
            <a:fillRect/>
          </a:stretch>
        </p:blipFill>
        <p:spPr>
          <a:xfrm>
            <a:off x="3945753" y="1474693"/>
            <a:ext cx="8170863" cy="1621353"/>
          </a:xfrm>
          <a:prstGeom prst="rect">
            <a:avLst/>
          </a:prstGeom>
        </p:spPr>
      </p:pic>
      <p:pic>
        <p:nvPicPr>
          <p:cNvPr id="8" name="Picture 7">
            <a:extLst>
              <a:ext uri="{FF2B5EF4-FFF2-40B4-BE49-F238E27FC236}">
                <a16:creationId xmlns:a16="http://schemas.microsoft.com/office/drawing/2014/main" id="{0F57EA78-93BC-4E5A-8783-E4221E53F35A}"/>
              </a:ext>
            </a:extLst>
          </p:cNvPr>
          <p:cNvPicPr>
            <a:picLocks noChangeAspect="1"/>
          </p:cNvPicPr>
          <p:nvPr/>
        </p:nvPicPr>
        <p:blipFill>
          <a:blip r:embed="rId5"/>
          <a:stretch>
            <a:fillRect/>
          </a:stretch>
        </p:blipFill>
        <p:spPr>
          <a:xfrm>
            <a:off x="3945753" y="3028950"/>
            <a:ext cx="8170863" cy="3177531"/>
          </a:xfrm>
          <a:prstGeom prst="rect">
            <a:avLst/>
          </a:prstGeom>
        </p:spPr>
      </p:pic>
    </p:spTree>
    <p:extLst>
      <p:ext uri="{BB962C8B-B14F-4D97-AF65-F5344CB8AC3E}">
        <p14:creationId xmlns:p14="http://schemas.microsoft.com/office/powerpoint/2010/main" val="247997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09C2BB5-70E5-4385-96D7-742C7D0C2433}"/>
              </a:ext>
            </a:extLst>
          </p:cNvPr>
          <p:cNvPicPr>
            <a:picLocks noChangeAspect="1"/>
          </p:cNvPicPr>
          <p:nvPr/>
        </p:nvPicPr>
        <p:blipFill>
          <a:blip r:embed="rId3"/>
          <a:stretch>
            <a:fillRect/>
          </a:stretch>
        </p:blipFill>
        <p:spPr>
          <a:xfrm>
            <a:off x="5944915" y="341794"/>
            <a:ext cx="5675586" cy="3687281"/>
          </a:xfrm>
          <a:prstGeom prst="rect">
            <a:avLst/>
          </a:prstGeom>
        </p:spPr>
      </p:pic>
      <p:pic>
        <p:nvPicPr>
          <p:cNvPr id="3" name="Picture 2">
            <a:extLst>
              <a:ext uri="{FF2B5EF4-FFF2-40B4-BE49-F238E27FC236}">
                <a16:creationId xmlns:a16="http://schemas.microsoft.com/office/drawing/2014/main" id="{186DDFA6-DE95-49B3-9F59-AC14E1987D70}"/>
              </a:ext>
            </a:extLst>
          </p:cNvPr>
          <p:cNvPicPr>
            <a:picLocks noChangeAspect="1"/>
          </p:cNvPicPr>
          <p:nvPr/>
        </p:nvPicPr>
        <p:blipFill>
          <a:blip r:embed="rId4"/>
          <a:stretch>
            <a:fillRect/>
          </a:stretch>
        </p:blipFill>
        <p:spPr>
          <a:xfrm>
            <a:off x="590550" y="4189894"/>
            <a:ext cx="10563225" cy="2250112"/>
          </a:xfrm>
          <a:prstGeom prst="rect">
            <a:avLst/>
          </a:prstGeom>
        </p:spPr>
      </p:pic>
    </p:spTree>
    <p:extLst>
      <p:ext uri="{BB962C8B-B14F-4D97-AF65-F5344CB8AC3E}">
        <p14:creationId xmlns:p14="http://schemas.microsoft.com/office/powerpoint/2010/main" val="4261755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3AEBA1B-A53C-4EA0-A20B-65C6B3D09020}"/>
              </a:ext>
            </a:extLst>
          </p:cNvPr>
          <p:cNvSpPr txBox="1"/>
          <p:nvPr/>
        </p:nvSpPr>
        <p:spPr>
          <a:xfrm>
            <a:off x="6837851" y="305627"/>
            <a:ext cx="1130749"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E97132">
                    <a:lumMod val="75000"/>
                  </a:srgbClr>
                </a:solidFill>
                <a:latin typeface="Aptos" panose="02110004020202020204"/>
              </a:rPr>
              <a:t>5</a:t>
            </a: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 min</a:t>
            </a:r>
          </a:p>
        </p:txBody>
      </p:sp>
      <p:pic>
        <p:nvPicPr>
          <p:cNvPr id="4" name="Picture 3" descr="A blue circle with white outline and a magnifying glass with people in it&#10;&#10;AI-generated content may be incorrect.">
            <a:extLst>
              <a:ext uri="{FF2B5EF4-FFF2-40B4-BE49-F238E27FC236}">
                <a16:creationId xmlns:a16="http://schemas.microsoft.com/office/drawing/2014/main" id="{78B975CF-E4B4-40FB-990D-4D0A48C2D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835" y="88169"/>
            <a:ext cx="1907634" cy="1132468"/>
          </a:xfrm>
          <a:prstGeom prst="rect">
            <a:avLst/>
          </a:prstGeom>
        </p:spPr>
      </p:pic>
      <p:pic>
        <p:nvPicPr>
          <p:cNvPr id="7" name="Picture 6">
            <a:extLst>
              <a:ext uri="{FF2B5EF4-FFF2-40B4-BE49-F238E27FC236}">
                <a16:creationId xmlns:a16="http://schemas.microsoft.com/office/drawing/2014/main" id="{2A76E1C8-A297-4AF4-89A3-C117E1448629}"/>
              </a:ext>
            </a:extLst>
          </p:cNvPr>
          <p:cNvPicPr>
            <a:picLocks noChangeAspect="1"/>
          </p:cNvPicPr>
          <p:nvPr/>
        </p:nvPicPr>
        <p:blipFill>
          <a:blip r:embed="rId4"/>
          <a:stretch>
            <a:fillRect/>
          </a:stretch>
        </p:blipFill>
        <p:spPr>
          <a:xfrm>
            <a:off x="10396783" y="126325"/>
            <a:ext cx="1620199" cy="711237"/>
          </a:xfrm>
          <a:prstGeom prst="rect">
            <a:avLst/>
          </a:prstGeom>
        </p:spPr>
      </p:pic>
      <p:pic>
        <p:nvPicPr>
          <p:cNvPr id="8" name="Picture 7">
            <a:extLst>
              <a:ext uri="{FF2B5EF4-FFF2-40B4-BE49-F238E27FC236}">
                <a16:creationId xmlns:a16="http://schemas.microsoft.com/office/drawing/2014/main" id="{C761D5C1-B003-4EDA-B87C-C77FFDAE0ABC}"/>
              </a:ext>
            </a:extLst>
          </p:cNvPr>
          <p:cNvPicPr>
            <a:picLocks noChangeAspect="1"/>
          </p:cNvPicPr>
          <p:nvPr/>
        </p:nvPicPr>
        <p:blipFill>
          <a:blip r:embed="rId5"/>
          <a:stretch>
            <a:fillRect/>
          </a:stretch>
        </p:blipFill>
        <p:spPr>
          <a:xfrm>
            <a:off x="8224933" y="202525"/>
            <a:ext cx="1726338" cy="723937"/>
          </a:xfrm>
          <a:prstGeom prst="rect">
            <a:avLst/>
          </a:prstGeom>
        </p:spPr>
      </p:pic>
      <p:pic>
        <p:nvPicPr>
          <p:cNvPr id="6" name="Picture 5">
            <a:extLst>
              <a:ext uri="{FF2B5EF4-FFF2-40B4-BE49-F238E27FC236}">
                <a16:creationId xmlns:a16="http://schemas.microsoft.com/office/drawing/2014/main" id="{EBB97BD1-0A9E-4C69-9CEA-25C3F7800EE7}"/>
              </a:ext>
            </a:extLst>
          </p:cNvPr>
          <p:cNvPicPr>
            <a:picLocks noChangeAspect="1"/>
          </p:cNvPicPr>
          <p:nvPr/>
        </p:nvPicPr>
        <p:blipFill>
          <a:blip r:embed="rId6"/>
          <a:stretch>
            <a:fillRect/>
          </a:stretch>
        </p:blipFill>
        <p:spPr>
          <a:xfrm>
            <a:off x="1100137" y="1298824"/>
            <a:ext cx="9763125" cy="2413000"/>
          </a:xfrm>
          <a:prstGeom prst="rect">
            <a:avLst/>
          </a:prstGeom>
        </p:spPr>
      </p:pic>
      <p:sp>
        <p:nvSpPr>
          <p:cNvPr id="12" name="TextBox 11">
            <a:extLst>
              <a:ext uri="{FF2B5EF4-FFF2-40B4-BE49-F238E27FC236}">
                <a16:creationId xmlns:a16="http://schemas.microsoft.com/office/drawing/2014/main" id="{048AD470-E242-44E7-B0F4-93BA55892035}"/>
              </a:ext>
            </a:extLst>
          </p:cNvPr>
          <p:cNvSpPr txBox="1"/>
          <p:nvPr/>
        </p:nvSpPr>
        <p:spPr>
          <a:xfrm>
            <a:off x="970169" y="837562"/>
            <a:ext cx="6210300" cy="369332"/>
          </a:xfrm>
          <a:prstGeom prst="rect">
            <a:avLst/>
          </a:prstGeom>
          <a:noFill/>
        </p:spPr>
        <p:txBody>
          <a:bodyPr wrap="square">
            <a:spAutoFit/>
          </a:bodyPr>
          <a:lstStyle/>
          <a:p>
            <a:r>
              <a:rPr lang="en-US" dirty="0">
                <a:hlinkClick r:id="rId7"/>
              </a:rPr>
              <a:t>Page 112 – Dynamo 3 Vert - </a:t>
            </a:r>
            <a:r>
              <a:rPr lang="en-US" dirty="0" err="1">
                <a:hlinkClick r:id="rId7"/>
              </a:rPr>
              <a:t>ActiveTeach</a:t>
            </a:r>
            <a:endParaRPr lang="en-US" dirty="0"/>
          </a:p>
        </p:txBody>
      </p:sp>
      <p:pic>
        <p:nvPicPr>
          <p:cNvPr id="14" name="Picture 13">
            <a:extLst>
              <a:ext uri="{FF2B5EF4-FFF2-40B4-BE49-F238E27FC236}">
                <a16:creationId xmlns:a16="http://schemas.microsoft.com/office/drawing/2014/main" id="{9293181E-AAB5-44F5-B31E-6D496183DE40}"/>
              </a:ext>
            </a:extLst>
          </p:cNvPr>
          <p:cNvPicPr>
            <a:picLocks noChangeAspect="1"/>
          </p:cNvPicPr>
          <p:nvPr/>
        </p:nvPicPr>
        <p:blipFill>
          <a:blip r:embed="rId8"/>
          <a:stretch>
            <a:fillRect/>
          </a:stretch>
        </p:blipFill>
        <p:spPr>
          <a:xfrm>
            <a:off x="1345089" y="3924299"/>
            <a:ext cx="9627711" cy="2380423"/>
          </a:xfrm>
          <a:prstGeom prst="rect">
            <a:avLst/>
          </a:prstGeom>
        </p:spPr>
      </p:pic>
      <p:sp>
        <p:nvSpPr>
          <p:cNvPr id="16" name="TextBox 15">
            <a:extLst>
              <a:ext uri="{FF2B5EF4-FFF2-40B4-BE49-F238E27FC236}">
                <a16:creationId xmlns:a16="http://schemas.microsoft.com/office/drawing/2014/main" id="{8E1F13B9-4D4F-4767-B58D-EE4BEA40E6B6}"/>
              </a:ext>
            </a:extLst>
          </p:cNvPr>
          <p:cNvSpPr txBox="1"/>
          <p:nvPr/>
        </p:nvSpPr>
        <p:spPr>
          <a:xfrm>
            <a:off x="2167685" y="3605345"/>
            <a:ext cx="6210300" cy="369332"/>
          </a:xfrm>
          <a:prstGeom prst="rect">
            <a:avLst/>
          </a:prstGeom>
          <a:noFill/>
        </p:spPr>
        <p:txBody>
          <a:bodyPr wrap="square">
            <a:spAutoFit/>
          </a:bodyPr>
          <a:lstStyle/>
          <a:p>
            <a:r>
              <a:rPr lang="en-US" dirty="0">
                <a:hlinkClick r:id="rId7"/>
              </a:rPr>
              <a:t>Page 112 – Dynamo 3 Vert - </a:t>
            </a:r>
            <a:r>
              <a:rPr lang="en-US" dirty="0" err="1">
                <a:hlinkClick r:id="rId7"/>
              </a:rPr>
              <a:t>ActiveTeach</a:t>
            </a:r>
            <a:endParaRPr lang="en-US" dirty="0"/>
          </a:p>
        </p:txBody>
      </p:sp>
    </p:spTree>
    <p:extLst>
      <p:ext uri="{BB962C8B-B14F-4D97-AF65-F5344CB8AC3E}">
        <p14:creationId xmlns:p14="http://schemas.microsoft.com/office/powerpoint/2010/main" val="421656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descr="A person talking to another person&#10;&#10;AI-generated content may be incorrect.">
            <a:extLst>
              <a:ext uri="{FF2B5EF4-FFF2-40B4-BE49-F238E27FC236}">
                <a16:creationId xmlns:a16="http://schemas.microsoft.com/office/drawing/2014/main" id="{E9703556-DB98-4909-84DA-34843449E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941" y="239284"/>
            <a:ext cx="1767327" cy="1049175"/>
          </a:xfrm>
          <a:prstGeom prst="rect">
            <a:avLst/>
          </a:prstGeom>
        </p:spPr>
      </p:pic>
      <p:pic>
        <p:nvPicPr>
          <p:cNvPr id="7" name="Picture 6">
            <a:extLst>
              <a:ext uri="{FF2B5EF4-FFF2-40B4-BE49-F238E27FC236}">
                <a16:creationId xmlns:a16="http://schemas.microsoft.com/office/drawing/2014/main" id="{E1CB1CA2-13CF-4BF7-8D6A-DA0AB69988D0}"/>
              </a:ext>
            </a:extLst>
          </p:cNvPr>
          <p:cNvPicPr>
            <a:picLocks noChangeAspect="1"/>
          </p:cNvPicPr>
          <p:nvPr/>
        </p:nvPicPr>
        <p:blipFill>
          <a:blip r:embed="rId4"/>
          <a:stretch>
            <a:fillRect/>
          </a:stretch>
        </p:blipFill>
        <p:spPr>
          <a:xfrm>
            <a:off x="352425" y="1095375"/>
            <a:ext cx="5305425" cy="3086100"/>
          </a:xfrm>
          <a:prstGeom prst="rect">
            <a:avLst/>
          </a:prstGeom>
        </p:spPr>
      </p:pic>
      <p:pic>
        <p:nvPicPr>
          <p:cNvPr id="9" name="Picture 8">
            <a:extLst>
              <a:ext uri="{FF2B5EF4-FFF2-40B4-BE49-F238E27FC236}">
                <a16:creationId xmlns:a16="http://schemas.microsoft.com/office/drawing/2014/main" id="{12743B4A-297A-4AEC-ADEB-2BE918B6D32C}"/>
              </a:ext>
            </a:extLst>
          </p:cNvPr>
          <p:cNvPicPr>
            <a:picLocks noChangeAspect="1"/>
          </p:cNvPicPr>
          <p:nvPr/>
        </p:nvPicPr>
        <p:blipFill>
          <a:blip r:embed="rId5"/>
          <a:stretch>
            <a:fillRect/>
          </a:stretch>
        </p:blipFill>
        <p:spPr>
          <a:xfrm>
            <a:off x="4133850" y="2838448"/>
            <a:ext cx="8058150" cy="3086101"/>
          </a:xfrm>
          <a:prstGeom prst="rect">
            <a:avLst/>
          </a:prstGeom>
        </p:spPr>
      </p:pic>
    </p:spTree>
    <p:extLst>
      <p:ext uri="{BB962C8B-B14F-4D97-AF65-F5344CB8AC3E}">
        <p14:creationId xmlns:p14="http://schemas.microsoft.com/office/powerpoint/2010/main" val="3921084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4BE187-6BCC-48CB-BE34-21AE97A5B16C}"/>
              </a:ext>
            </a:extLst>
          </p:cNvPr>
          <p:cNvPicPr>
            <a:picLocks noChangeAspect="1"/>
          </p:cNvPicPr>
          <p:nvPr/>
        </p:nvPicPr>
        <p:blipFill>
          <a:blip r:embed="rId3"/>
          <a:stretch>
            <a:fillRect/>
          </a:stretch>
        </p:blipFill>
        <p:spPr>
          <a:xfrm>
            <a:off x="9397708" y="182300"/>
            <a:ext cx="1575092" cy="504466"/>
          </a:xfrm>
          <a:prstGeom prst="rect">
            <a:avLst/>
          </a:prstGeom>
          <a:ln w="28575">
            <a:solidFill>
              <a:sysClr val="windowText" lastClr="000000"/>
            </a:solidFill>
          </a:ln>
        </p:spPr>
      </p:pic>
      <p:sp>
        <p:nvSpPr>
          <p:cNvPr id="7" name="TextBox 6">
            <a:extLst>
              <a:ext uri="{FF2B5EF4-FFF2-40B4-BE49-F238E27FC236}">
                <a16:creationId xmlns:a16="http://schemas.microsoft.com/office/drawing/2014/main" id="{B627F1EB-7659-4930-A1BB-1D6F170AEEB5}"/>
              </a:ext>
            </a:extLst>
          </p:cNvPr>
          <p:cNvSpPr txBox="1"/>
          <p:nvPr/>
        </p:nvSpPr>
        <p:spPr>
          <a:xfrm>
            <a:off x="5949887" y="317434"/>
            <a:ext cx="1130749" cy="369332"/>
          </a:xfrm>
          <a:prstGeom prst="rect">
            <a:avLst/>
          </a:prstGeom>
          <a:noFill/>
          <a:ln w="2857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E97132">
                    <a:lumMod val="75000"/>
                  </a:srgbClr>
                </a:solidFill>
                <a:latin typeface="Aptos" panose="02110004020202020204"/>
              </a:rPr>
              <a:t>10</a:t>
            </a:r>
            <a:r>
              <a:rPr kumimoji="0" lang="en-US" sz="1800" b="1" i="0" u="none" strike="noStrike" kern="0" cap="none" spc="0" normalizeH="0" baseline="0" noProof="0" dirty="0">
                <a:ln>
                  <a:noFill/>
                </a:ln>
                <a:solidFill>
                  <a:srgbClr val="E97132">
                    <a:lumMod val="75000"/>
                  </a:srgbClr>
                </a:solidFill>
                <a:effectLst/>
                <a:uLnTx/>
                <a:uFillTx/>
                <a:latin typeface="Aptos" panose="02110004020202020204"/>
              </a:rPr>
              <a:t> min</a:t>
            </a:r>
          </a:p>
        </p:txBody>
      </p:sp>
      <p:pic>
        <p:nvPicPr>
          <p:cNvPr id="5" name="Content Placeholder 3" descr="A logo of a hand holding a pencil&#10;&#10;AI-generated content may be incorrect.">
            <a:extLst>
              <a:ext uri="{FF2B5EF4-FFF2-40B4-BE49-F238E27FC236}">
                <a16:creationId xmlns:a16="http://schemas.microsoft.com/office/drawing/2014/main" id="{0284E706-A52C-4F8E-A97B-C541126C800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886702" y="204663"/>
            <a:ext cx="1450748" cy="861238"/>
          </a:xfrm>
          <a:prstGeom prst="rect">
            <a:avLst/>
          </a:prstGeom>
        </p:spPr>
      </p:pic>
      <p:pic>
        <p:nvPicPr>
          <p:cNvPr id="8" name="Content Placeholder 3" descr="A logo of a hand holding a pencil&#10;&#10;AI-generated content may be incorrect.">
            <a:extLst>
              <a:ext uri="{FF2B5EF4-FFF2-40B4-BE49-F238E27FC236}">
                <a16:creationId xmlns:a16="http://schemas.microsoft.com/office/drawing/2014/main" id="{CF787CB9-275C-4CD9-A56B-3147F5E134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702" y="196712"/>
            <a:ext cx="1450748" cy="861238"/>
          </a:xfrm>
          <a:prstGeom prst="rect">
            <a:avLst/>
          </a:prstGeom>
        </p:spPr>
      </p:pic>
      <p:sp>
        <p:nvSpPr>
          <p:cNvPr id="2" name="TextBox 1">
            <a:extLst>
              <a:ext uri="{FF2B5EF4-FFF2-40B4-BE49-F238E27FC236}">
                <a16:creationId xmlns:a16="http://schemas.microsoft.com/office/drawing/2014/main" id="{CEF83F6F-6A52-4F63-B0A5-D3E4FDC44496}"/>
              </a:ext>
            </a:extLst>
          </p:cNvPr>
          <p:cNvSpPr txBox="1"/>
          <p:nvPr/>
        </p:nvSpPr>
        <p:spPr>
          <a:xfrm>
            <a:off x="328613" y="5687497"/>
            <a:ext cx="1368577" cy="369332"/>
          </a:xfrm>
          <a:prstGeom prst="rect">
            <a:avLst/>
          </a:prstGeom>
          <a:solidFill>
            <a:srgbClr val="92D050"/>
          </a:solidFill>
        </p:spPr>
        <p:txBody>
          <a:bodyPr wrap="square" rtlCol="0">
            <a:spAutoFit/>
          </a:bodyPr>
          <a:lstStyle/>
          <a:p>
            <a:r>
              <a:rPr lang="en-US" dirty="0"/>
              <a:t>Group C</a:t>
            </a:r>
          </a:p>
        </p:txBody>
      </p:sp>
      <p:sp>
        <p:nvSpPr>
          <p:cNvPr id="10" name="TextBox 9">
            <a:extLst>
              <a:ext uri="{FF2B5EF4-FFF2-40B4-BE49-F238E27FC236}">
                <a16:creationId xmlns:a16="http://schemas.microsoft.com/office/drawing/2014/main" id="{5DDBDD7B-4FFD-401F-A82D-5661AC23B273}"/>
              </a:ext>
            </a:extLst>
          </p:cNvPr>
          <p:cNvSpPr txBox="1"/>
          <p:nvPr/>
        </p:nvSpPr>
        <p:spPr>
          <a:xfrm>
            <a:off x="8321533" y="728068"/>
            <a:ext cx="1455089" cy="365760"/>
          </a:xfrm>
          <a:prstGeom prst="rect">
            <a:avLst/>
          </a:prstGeom>
          <a:solidFill>
            <a:srgbClr val="FFFF00"/>
          </a:solidFill>
        </p:spPr>
        <p:txBody>
          <a:bodyPr wrap="square" rtlCol="0">
            <a:spAutoFit/>
          </a:bodyPr>
          <a:lstStyle/>
          <a:p>
            <a:r>
              <a:rPr lang="en-US" dirty="0"/>
              <a:t>Group B</a:t>
            </a:r>
          </a:p>
        </p:txBody>
      </p:sp>
      <p:sp>
        <p:nvSpPr>
          <p:cNvPr id="11" name="TextBox 10">
            <a:extLst>
              <a:ext uri="{FF2B5EF4-FFF2-40B4-BE49-F238E27FC236}">
                <a16:creationId xmlns:a16="http://schemas.microsoft.com/office/drawing/2014/main" id="{6E8B96D8-F03E-41F7-AF5B-3A6078BA696E}"/>
              </a:ext>
            </a:extLst>
          </p:cNvPr>
          <p:cNvSpPr txBox="1"/>
          <p:nvPr/>
        </p:nvSpPr>
        <p:spPr>
          <a:xfrm>
            <a:off x="3241804" y="431839"/>
            <a:ext cx="1176794" cy="369332"/>
          </a:xfrm>
          <a:prstGeom prst="rect">
            <a:avLst/>
          </a:prstGeom>
          <a:solidFill>
            <a:srgbClr val="FF33CC"/>
          </a:solidFill>
        </p:spPr>
        <p:txBody>
          <a:bodyPr wrap="square" rtlCol="0">
            <a:spAutoFit/>
          </a:bodyPr>
          <a:lstStyle/>
          <a:p>
            <a:r>
              <a:rPr lang="en-US" dirty="0"/>
              <a:t>Group A</a:t>
            </a:r>
          </a:p>
        </p:txBody>
      </p:sp>
      <p:pic>
        <p:nvPicPr>
          <p:cNvPr id="14" name="Picture 13">
            <a:extLst>
              <a:ext uri="{FF2B5EF4-FFF2-40B4-BE49-F238E27FC236}">
                <a16:creationId xmlns:a16="http://schemas.microsoft.com/office/drawing/2014/main" id="{F4576DD3-7DAD-4A22-A1C2-109AE90AAA26}"/>
              </a:ext>
            </a:extLst>
          </p:cNvPr>
          <p:cNvPicPr>
            <a:picLocks noChangeAspect="1"/>
          </p:cNvPicPr>
          <p:nvPr/>
        </p:nvPicPr>
        <p:blipFill>
          <a:blip r:embed="rId5"/>
          <a:stretch>
            <a:fillRect/>
          </a:stretch>
        </p:blipFill>
        <p:spPr>
          <a:xfrm>
            <a:off x="338138" y="985837"/>
            <a:ext cx="5006670" cy="942975"/>
          </a:xfrm>
          <a:prstGeom prst="rect">
            <a:avLst/>
          </a:prstGeom>
        </p:spPr>
      </p:pic>
      <p:pic>
        <p:nvPicPr>
          <p:cNvPr id="16" name="Picture 15">
            <a:extLst>
              <a:ext uri="{FF2B5EF4-FFF2-40B4-BE49-F238E27FC236}">
                <a16:creationId xmlns:a16="http://schemas.microsoft.com/office/drawing/2014/main" id="{68DD53FA-C15F-4029-A9FF-CC905F8AEC16}"/>
              </a:ext>
            </a:extLst>
          </p:cNvPr>
          <p:cNvPicPr>
            <a:picLocks noChangeAspect="1"/>
          </p:cNvPicPr>
          <p:nvPr/>
        </p:nvPicPr>
        <p:blipFill>
          <a:blip r:embed="rId6"/>
          <a:stretch>
            <a:fillRect/>
          </a:stretch>
        </p:blipFill>
        <p:spPr>
          <a:xfrm>
            <a:off x="338138" y="1928813"/>
            <a:ext cx="5553075" cy="2624137"/>
          </a:xfrm>
          <a:prstGeom prst="rect">
            <a:avLst/>
          </a:prstGeom>
        </p:spPr>
      </p:pic>
      <p:pic>
        <p:nvPicPr>
          <p:cNvPr id="17" name="Picture 16">
            <a:extLst>
              <a:ext uri="{FF2B5EF4-FFF2-40B4-BE49-F238E27FC236}">
                <a16:creationId xmlns:a16="http://schemas.microsoft.com/office/drawing/2014/main" id="{48A96AE2-CD5E-4555-ACCE-4ED4E1E78E8C}"/>
              </a:ext>
            </a:extLst>
          </p:cNvPr>
          <p:cNvPicPr>
            <a:picLocks noChangeAspect="1"/>
          </p:cNvPicPr>
          <p:nvPr/>
        </p:nvPicPr>
        <p:blipFill>
          <a:blip r:embed="rId7"/>
          <a:stretch>
            <a:fillRect/>
          </a:stretch>
        </p:blipFill>
        <p:spPr>
          <a:xfrm>
            <a:off x="5952917" y="1135130"/>
            <a:ext cx="6095999" cy="3389893"/>
          </a:xfrm>
          <a:prstGeom prst="rect">
            <a:avLst/>
          </a:prstGeom>
        </p:spPr>
      </p:pic>
      <p:pic>
        <p:nvPicPr>
          <p:cNvPr id="18" name="Picture 17">
            <a:extLst>
              <a:ext uri="{FF2B5EF4-FFF2-40B4-BE49-F238E27FC236}">
                <a16:creationId xmlns:a16="http://schemas.microsoft.com/office/drawing/2014/main" id="{C9D393D4-5B71-44CA-A7C8-25FC2782E4EB}"/>
              </a:ext>
            </a:extLst>
          </p:cNvPr>
          <p:cNvPicPr>
            <a:picLocks noChangeAspect="1"/>
          </p:cNvPicPr>
          <p:nvPr/>
        </p:nvPicPr>
        <p:blipFill>
          <a:blip r:embed="rId8"/>
          <a:stretch>
            <a:fillRect/>
          </a:stretch>
        </p:blipFill>
        <p:spPr>
          <a:xfrm>
            <a:off x="7380514" y="78509"/>
            <a:ext cx="1620403" cy="654084"/>
          </a:xfrm>
          <a:prstGeom prst="rect">
            <a:avLst/>
          </a:prstGeom>
        </p:spPr>
      </p:pic>
      <p:pic>
        <p:nvPicPr>
          <p:cNvPr id="20" name="Picture 19">
            <a:extLst>
              <a:ext uri="{FF2B5EF4-FFF2-40B4-BE49-F238E27FC236}">
                <a16:creationId xmlns:a16="http://schemas.microsoft.com/office/drawing/2014/main" id="{F6C66796-7327-40EB-8B98-ED90D8CCF2F2}"/>
              </a:ext>
            </a:extLst>
          </p:cNvPr>
          <p:cNvPicPr>
            <a:picLocks noChangeAspect="1"/>
          </p:cNvPicPr>
          <p:nvPr/>
        </p:nvPicPr>
        <p:blipFill>
          <a:blip r:embed="rId9"/>
          <a:stretch>
            <a:fillRect/>
          </a:stretch>
        </p:blipFill>
        <p:spPr>
          <a:xfrm>
            <a:off x="1793227" y="4552950"/>
            <a:ext cx="9284348" cy="1881397"/>
          </a:xfrm>
          <a:prstGeom prst="rect">
            <a:avLst/>
          </a:prstGeom>
        </p:spPr>
      </p:pic>
    </p:spTree>
    <p:extLst>
      <p:ext uri="{BB962C8B-B14F-4D97-AF65-F5344CB8AC3E}">
        <p14:creationId xmlns:p14="http://schemas.microsoft.com/office/powerpoint/2010/main" val="147978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1" descr="A person talking to another person&#10;&#10;AI-generated content may be incorrect.">
            <a:extLst>
              <a:ext uri="{FF2B5EF4-FFF2-40B4-BE49-F238E27FC236}">
                <a16:creationId xmlns:a16="http://schemas.microsoft.com/office/drawing/2014/main" id="{E9703556-DB98-4909-84DA-34843449E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291" y="167847"/>
            <a:ext cx="1767327" cy="1049175"/>
          </a:xfrm>
          <a:prstGeom prst="rect">
            <a:avLst/>
          </a:prstGeom>
        </p:spPr>
      </p:pic>
      <p:pic>
        <p:nvPicPr>
          <p:cNvPr id="5" name="Picture 4">
            <a:extLst>
              <a:ext uri="{FF2B5EF4-FFF2-40B4-BE49-F238E27FC236}">
                <a16:creationId xmlns:a16="http://schemas.microsoft.com/office/drawing/2014/main" id="{B3AD2EDE-3510-4479-BA89-F7168EE4607C}"/>
              </a:ext>
            </a:extLst>
          </p:cNvPr>
          <p:cNvPicPr>
            <a:picLocks noChangeAspect="1"/>
          </p:cNvPicPr>
          <p:nvPr/>
        </p:nvPicPr>
        <p:blipFill>
          <a:blip r:embed="rId4"/>
          <a:stretch>
            <a:fillRect/>
          </a:stretch>
        </p:blipFill>
        <p:spPr>
          <a:xfrm>
            <a:off x="428625" y="1002708"/>
            <a:ext cx="5048251" cy="2559642"/>
          </a:xfrm>
          <a:prstGeom prst="rect">
            <a:avLst/>
          </a:prstGeom>
        </p:spPr>
      </p:pic>
      <p:pic>
        <p:nvPicPr>
          <p:cNvPr id="7" name="Picture 6">
            <a:extLst>
              <a:ext uri="{FF2B5EF4-FFF2-40B4-BE49-F238E27FC236}">
                <a16:creationId xmlns:a16="http://schemas.microsoft.com/office/drawing/2014/main" id="{F2E4E5F0-7B93-4888-839D-413C60F65908}"/>
              </a:ext>
            </a:extLst>
          </p:cNvPr>
          <p:cNvPicPr>
            <a:picLocks noChangeAspect="1"/>
          </p:cNvPicPr>
          <p:nvPr/>
        </p:nvPicPr>
        <p:blipFill>
          <a:blip r:embed="rId5"/>
          <a:stretch>
            <a:fillRect/>
          </a:stretch>
        </p:blipFill>
        <p:spPr>
          <a:xfrm>
            <a:off x="6791325" y="692434"/>
            <a:ext cx="5257800" cy="2736566"/>
          </a:xfrm>
          <a:prstGeom prst="rect">
            <a:avLst/>
          </a:prstGeom>
        </p:spPr>
      </p:pic>
      <p:pic>
        <p:nvPicPr>
          <p:cNvPr id="9" name="Picture 8">
            <a:extLst>
              <a:ext uri="{FF2B5EF4-FFF2-40B4-BE49-F238E27FC236}">
                <a16:creationId xmlns:a16="http://schemas.microsoft.com/office/drawing/2014/main" id="{F824E450-8A9F-4054-A9A8-88208C53E9B8}"/>
              </a:ext>
            </a:extLst>
          </p:cNvPr>
          <p:cNvPicPr>
            <a:picLocks noChangeAspect="1"/>
          </p:cNvPicPr>
          <p:nvPr/>
        </p:nvPicPr>
        <p:blipFill>
          <a:blip r:embed="rId6"/>
          <a:stretch>
            <a:fillRect/>
          </a:stretch>
        </p:blipFill>
        <p:spPr>
          <a:xfrm>
            <a:off x="2847975" y="3648075"/>
            <a:ext cx="6115050" cy="2736567"/>
          </a:xfrm>
          <a:prstGeom prst="rect">
            <a:avLst/>
          </a:prstGeom>
        </p:spPr>
      </p:pic>
    </p:spTree>
    <p:extLst>
      <p:ext uri="{BB962C8B-B14F-4D97-AF65-F5344CB8AC3E}">
        <p14:creationId xmlns:p14="http://schemas.microsoft.com/office/powerpoint/2010/main" val="275542875"/>
      </p:ext>
    </p:extLst>
  </p:cSld>
  <p:clrMapOvr>
    <a:masterClrMapping/>
  </p:clrMapOvr>
</p:sld>
</file>

<file path=ppt/theme/theme1.xml><?xml version="1.0" encoding="utf-8"?>
<a:theme xmlns:a="http://schemas.openxmlformats.org/drawingml/2006/main" name="Office Theme">
  <a:themeElements>
    <a:clrScheme name="GEMS Brand">
      <a:dk1>
        <a:srgbClr val="000000"/>
      </a:dk1>
      <a:lt1>
        <a:srgbClr val="FFFFFF"/>
      </a:lt1>
      <a:dk2>
        <a:srgbClr val="222F62"/>
      </a:dk2>
      <a:lt2>
        <a:srgbClr val="E8E8E8"/>
      </a:lt2>
      <a:accent1>
        <a:srgbClr val="08A1DF"/>
      </a:accent1>
      <a:accent2>
        <a:srgbClr val="222F62"/>
      </a:accent2>
      <a:accent3>
        <a:srgbClr val="B0141F"/>
      </a:accent3>
      <a:accent4>
        <a:srgbClr val="841252"/>
      </a:accent4>
      <a:accent5>
        <a:srgbClr val="015D61"/>
      </a:accent5>
      <a:accent6>
        <a:srgbClr val="706D6D"/>
      </a:accent6>
      <a:hlink>
        <a:srgbClr val="01A2DF"/>
      </a:hlink>
      <a:folHlink>
        <a:srgbClr val="222F6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65823AB5-10E6-1C4B-B8BC-847E3ED61ABD}" vid="{C41B6F50-D3A1-2C49-A1C6-A0874AFD31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BBDED9341D034EA324BB1FED6473F7" ma:contentTypeVersion="6" ma:contentTypeDescription="Create a new document." ma:contentTypeScope="" ma:versionID="55d4fda93b423eea93d7efb87fcfbb84">
  <xsd:schema xmlns:xsd="http://www.w3.org/2001/XMLSchema" xmlns:xs="http://www.w3.org/2001/XMLSchema" xmlns:p="http://schemas.microsoft.com/office/2006/metadata/properties" xmlns:ns2="7332de53-03a0-4751-b4a1-ac41650d931d" targetNamespace="http://schemas.microsoft.com/office/2006/metadata/properties" ma:root="true" ma:fieldsID="eaa5931322d53ef8335717f7ef7daf64" ns2:_="">
    <xsd:import namespace="7332de53-03a0-4751-b4a1-ac41650d93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2de53-03a0-4751-b4a1-ac41650d9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E0DE4-00CD-42C4-8E6A-3B033F7190B2}">
  <ds:schemaRefs>
    <ds:schemaRef ds:uri="http://schemas.microsoft.com/sharepoint/v3/contenttype/forms"/>
  </ds:schemaRefs>
</ds:datastoreItem>
</file>

<file path=customXml/itemProps2.xml><?xml version="1.0" encoding="utf-8"?>
<ds:datastoreItem xmlns:ds="http://schemas.openxmlformats.org/officeDocument/2006/customXml" ds:itemID="{6935F851-AAFB-495E-A24F-ADF92E39B77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402956C-DA9E-4338-84B4-6ACDFF4DCAAA}"/>
</file>

<file path=docProps/app.xml><?xml version="1.0" encoding="utf-8"?>
<Properties xmlns="http://schemas.openxmlformats.org/officeDocument/2006/extended-properties" xmlns:vt="http://schemas.openxmlformats.org/officeDocument/2006/docPropsVTypes">
  <Template/>
  <TotalTime>1329</TotalTime>
  <Words>850</Words>
  <Application>Microsoft Office PowerPoint</Application>
  <PresentationFormat>Widescreen</PresentationFormat>
  <Paragraphs>56</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Jost</vt:lpstr>
      <vt:lpstr>System Font Regular</vt:lpstr>
      <vt:lpstr>Office Theme</vt:lpstr>
      <vt:lpstr>Learn Like a GEM</vt:lpstr>
      <vt:lpstr>PowerPoint Presentation</vt:lpstr>
      <vt:lpstr>PowerPoint Presentation</vt:lpstr>
      <vt:lpstr> A la fin de la leçon, les étudiants Pourront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Like a GEM</dc:title>
  <dc:creator>Maju Davis</dc:creator>
  <cp:lastModifiedBy>Abeir Elsaid</cp:lastModifiedBy>
  <cp:revision>92</cp:revision>
  <dcterms:created xsi:type="dcterms:W3CDTF">2025-02-20T10:54:20Z</dcterms:created>
  <dcterms:modified xsi:type="dcterms:W3CDTF">2026-05-07T03:14:30Z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0x01010011BBDED9341D034EA324BB1FED6473F7</vt:lpwstr>
  </property>
</Properties>
</file>