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6" r:id="rId5"/>
    <p:sldId id="257" r:id="rId6"/>
    <p:sldId id="292" r:id="rId7"/>
    <p:sldId id="258" r:id="rId8"/>
    <p:sldId id="288" r:id="rId9"/>
    <p:sldId id="265" r:id="rId10"/>
    <p:sldId id="293" r:id="rId11"/>
    <p:sldId id="276" r:id="rId12"/>
    <p:sldId id="294" r:id="rId13"/>
    <p:sldId id="260" r:id="rId14"/>
    <p:sldId id="291" r:id="rId15"/>
    <p:sldId id="268" r:id="rId16"/>
    <p:sldId id="262" r:id="rId17"/>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5F62"/>
    <a:srgbClr val="0FA3DD"/>
    <a:srgbClr val="0E4D79"/>
    <a:srgbClr val="085F61"/>
    <a:srgbClr val="6A1348"/>
    <a:srgbClr val="1E3061"/>
    <a:srgbClr val="0C1B3E"/>
    <a:srgbClr val="A07524"/>
    <a:srgbClr val="16468E"/>
    <a:srgbClr val="B014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2CF666-D737-4357-AE6A-016E002564BD}" v="2091" dt="2025-10-27T19:27:53.2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92"/>
    <p:restoredTop sz="97013"/>
  </p:normalViewPr>
  <p:slideViewPr>
    <p:cSldViewPr snapToGrid="0" showGuides="1">
      <p:cViewPr varScale="1">
        <p:scale>
          <a:sx n="63" d="100"/>
          <a:sy n="63" d="100"/>
        </p:scale>
        <p:origin x="1116" y="5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7AA467-8EC7-B44A-A6AB-0D9964D7E0B3}" type="datetimeFigureOut">
              <a:rPr lang="en-AE" smtClean="0"/>
              <a:t>27/10/2025</a:t>
            </a:fld>
            <a:endParaRPr lang="en-A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4210EA-3EC3-8144-AC07-0897D5399595}" type="slidenum">
              <a:rPr lang="en-AE" smtClean="0"/>
              <a:t>‹#›</a:t>
            </a:fld>
            <a:endParaRPr lang="en-AE"/>
          </a:p>
        </p:txBody>
      </p:sp>
    </p:spTree>
    <p:extLst>
      <p:ext uri="{BB962C8B-B14F-4D97-AF65-F5344CB8AC3E}">
        <p14:creationId xmlns:p14="http://schemas.microsoft.com/office/powerpoint/2010/main" val="730914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Prepare relevant tasks </a:t>
            </a:r>
            <a:r>
              <a:rPr lang="en-US" sz="1200" kern="1200" dirty="0">
                <a:solidFill>
                  <a:schemeClr val="tx1"/>
                </a:solidFill>
                <a:effectLst/>
                <a:latin typeface="+mn-lt"/>
                <a:ea typeface="+mn-ea"/>
                <a:cs typeface="+mn-cs"/>
              </a:rPr>
              <a:t>– Design a short (3–5 min) retrieval task that prompts active recall from memory, drawing on knowledge from the last lesson, previous units, and/or prerequisite content </a:t>
            </a:r>
          </a:p>
          <a:p>
            <a:pPr marL="228600" indent="-228600">
              <a:buFont typeface="+mj-lt"/>
              <a:buAutoNum type="arabicPeriod"/>
            </a:pPr>
            <a:r>
              <a:rPr lang="en-US" sz="1200" b="1" kern="1200" dirty="0">
                <a:solidFill>
                  <a:schemeClr val="tx1"/>
                </a:solidFill>
                <a:effectLst/>
                <a:latin typeface="+mn-lt"/>
                <a:ea typeface="+mn-ea"/>
                <a:cs typeface="+mn-cs"/>
              </a:rPr>
              <a:t>Display clearly </a:t>
            </a:r>
            <a:r>
              <a:rPr lang="en-US" sz="1200" kern="1200" dirty="0">
                <a:solidFill>
                  <a:schemeClr val="tx1"/>
                </a:solidFill>
                <a:effectLst/>
                <a:latin typeface="+mn-lt"/>
                <a:ea typeface="+mn-ea"/>
                <a:cs typeface="+mn-cs"/>
              </a:rPr>
              <a:t>– Ensure the task is visible and ready for students as they enter the classroom/start the lesson </a:t>
            </a:r>
          </a:p>
          <a:p>
            <a:pPr marL="228600" indent="-228600">
              <a:buFont typeface="+mj-lt"/>
              <a:buAutoNum type="arabicPeriod"/>
            </a:pPr>
            <a:r>
              <a:rPr lang="en-US" sz="1200" b="1" kern="1200" dirty="0">
                <a:solidFill>
                  <a:schemeClr val="tx1"/>
                </a:solidFill>
                <a:effectLst/>
                <a:latin typeface="+mn-lt"/>
                <a:ea typeface="+mn-ea"/>
                <a:cs typeface="+mn-cs"/>
              </a:rPr>
              <a:t>Establish a routine </a:t>
            </a:r>
            <a:r>
              <a:rPr lang="en-US" sz="1200" kern="1200" dirty="0">
                <a:solidFill>
                  <a:schemeClr val="tx1"/>
                </a:solidFill>
                <a:effectLst/>
                <a:latin typeface="+mn-lt"/>
                <a:ea typeface="+mn-ea"/>
                <a:cs typeface="+mn-cs"/>
              </a:rPr>
              <a:t>– Consistently have students start the Do Now immediately without prompting, making it a seamless part of the classroom culture </a:t>
            </a:r>
          </a:p>
          <a:p>
            <a:pPr marL="228600" indent="-228600">
              <a:buFont typeface="+mj-lt"/>
              <a:buAutoNum type="arabicPeriod"/>
            </a:pPr>
            <a:r>
              <a:rPr lang="en-US" sz="1200" b="1" kern="1200" dirty="0">
                <a:solidFill>
                  <a:schemeClr val="tx1"/>
                </a:solidFill>
                <a:effectLst/>
                <a:latin typeface="+mn-lt"/>
                <a:ea typeface="+mn-ea"/>
                <a:cs typeface="+mn-cs"/>
              </a:rPr>
              <a:t>Monitor and guide </a:t>
            </a:r>
            <a:r>
              <a:rPr lang="en-US" sz="1200" kern="1200" dirty="0">
                <a:solidFill>
                  <a:schemeClr val="tx1"/>
                </a:solidFill>
                <a:effectLst/>
                <a:latin typeface="+mn-lt"/>
                <a:ea typeface="+mn-ea"/>
                <a:cs typeface="+mn-cs"/>
              </a:rPr>
              <a:t>– Circulate the room while students work, offering support where needed </a:t>
            </a:r>
          </a:p>
          <a:p>
            <a:pPr marL="228600" indent="-228600">
              <a:buFont typeface="+mj-lt"/>
              <a:buAutoNum type="arabicPeriod"/>
            </a:pPr>
            <a:r>
              <a:rPr lang="en-US" sz="1200" b="1" kern="1200" dirty="0">
                <a:solidFill>
                  <a:schemeClr val="tx1"/>
                </a:solidFill>
                <a:effectLst/>
                <a:latin typeface="+mn-lt"/>
                <a:ea typeface="+mn-ea"/>
                <a:cs typeface="+mn-cs"/>
              </a:rPr>
              <a:t>Review quickly </a:t>
            </a:r>
            <a:r>
              <a:rPr lang="en-US" sz="1200" kern="1200" dirty="0">
                <a:solidFill>
                  <a:schemeClr val="tx1"/>
                </a:solidFill>
                <a:effectLst/>
                <a:latin typeface="+mn-lt"/>
                <a:ea typeface="+mn-ea"/>
                <a:cs typeface="+mn-cs"/>
              </a:rPr>
              <a:t>– Once completed, briefly go over the activity to address misconceptions, share correct answers, or engage students in peer or self-assessment</a:t>
            </a:r>
          </a:p>
          <a:p>
            <a:endParaRPr lang="en-AE" dirty="0"/>
          </a:p>
        </p:txBody>
      </p:sp>
      <p:sp>
        <p:nvSpPr>
          <p:cNvPr id="4" name="Slide Number Placeholder 3"/>
          <p:cNvSpPr>
            <a:spLocks noGrp="1"/>
          </p:cNvSpPr>
          <p:nvPr>
            <p:ph type="sldNum" sz="quarter" idx="5"/>
          </p:nvPr>
        </p:nvSpPr>
        <p:spPr/>
        <p:txBody>
          <a:bodyPr/>
          <a:lstStyle/>
          <a:p>
            <a:fld id="{204210EA-3EC3-8144-AC07-0897D5399595}" type="slidenum">
              <a:rPr lang="en-AE" smtClean="0"/>
              <a:t>2</a:t>
            </a:fld>
            <a:endParaRPr lang="en-AE"/>
          </a:p>
        </p:txBody>
      </p:sp>
    </p:spTree>
    <p:extLst>
      <p:ext uri="{BB962C8B-B14F-4D97-AF65-F5344CB8AC3E}">
        <p14:creationId xmlns:p14="http://schemas.microsoft.com/office/powerpoint/2010/main" val="170650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9CBC3-E867-9EEE-DECC-2439A5FBF6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B17C29-DCC2-50D9-ED76-FE5D73CABD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69DA02-5EF3-271F-5B39-101DA2040D94}"/>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Set clear expectations </a:t>
            </a:r>
            <a:r>
              <a:rPr lang="en-US" sz="1200" kern="1200" dirty="0">
                <a:solidFill>
                  <a:schemeClr val="tx1"/>
                </a:solidFill>
                <a:effectLst/>
                <a:latin typeface="+mn-lt"/>
                <a:ea typeface="+mn-ea"/>
                <a:cs typeface="+mn-cs"/>
              </a:rPr>
              <a:t>– Before students begin work, outline the task and explain what a strong response looks like, ensuring students understand what you will be looking for </a:t>
            </a:r>
          </a:p>
          <a:p>
            <a:pPr marL="228600" indent="-228600">
              <a:buFont typeface="+mj-lt"/>
              <a:buAutoNum type="arabicPeriod"/>
            </a:pPr>
            <a:r>
              <a:rPr lang="en-US" sz="1200" b="1" kern="1200" dirty="0">
                <a:solidFill>
                  <a:schemeClr val="tx1"/>
                </a:solidFill>
                <a:effectLst/>
                <a:latin typeface="+mn-lt"/>
                <a:ea typeface="+mn-ea"/>
                <a:cs typeface="+mn-cs"/>
              </a:rPr>
              <a:t>Circulate strategically </a:t>
            </a:r>
            <a:r>
              <a:rPr lang="en-US" sz="1200" kern="1200" dirty="0">
                <a:solidFill>
                  <a:schemeClr val="tx1"/>
                </a:solidFill>
                <a:effectLst/>
                <a:latin typeface="+mn-lt"/>
                <a:ea typeface="+mn-ea"/>
                <a:cs typeface="+mn-cs"/>
              </a:rPr>
              <a:t>– Move around the classroom deliberately, ensuring that all students know you will be checking their work to offer real-time support; position yourself where you can observe multiple students at once </a:t>
            </a:r>
          </a:p>
          <a:p>
            <a:pPr marL="228600" indent="-228600">
              <a:buFont typeface="+mj-lt"/>
              <a:buAutoNum type="arabicPeriod"/>
            </a:pPr>
            <a:r>
              <a:rPr lang="en-US" sz="1200" b="1" kern="1200" dirty="0">
                <a:solidFill>
                  <a:schemeClr val="tx1"/>
                </a:solidFill>
                <a:effectLst/>
                <a:latin typeface="+mn-lt"/>
                <a:ea typeface="+mn-ea"/>
                <a:cs typeface="+mn-cs"/>
              </a:rPr>
              <a:t>Offer praise and actionable feedback </a:t>
            </a:r>
            <a:r>
              <a:rPr lang="en-US" sz="1200" kern="1200" dirty="0">
                <a:solidFill>
                  <a:schemeClr val="tx1"/>
                </a:solidFill>
                <a:effectLst/>
                <a:latin typeface="+mn-lt"/>
                <a:ea typeface="+mn-ea"/>
                <a:cs typeface="+mn-cs"/>
              </a:rPr>
              <a:t>– Offer specific guidance and encourage independence by fostering self-correction and deeper thinking (name error, ask them to revise it, follow up); give quick feedback (symbols, code,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a:t>
            </a:r>
          </a:p>
          <a:p>
            <a:pPr marL="228600" indent="-228600">
              <a:buFont typeface="+mj-lt"/>
              <a:buAutoNum type="arabicPeriod"/>
            </a:pPr>
            <a:r>
              <a:rPr lang="en-US" sz="1200" b="1" kern="1200" dirty="0">
                <a:solidFill>
                  <a:schemeClr val="tx1"/>
                </a:solidFill>
                <a:effectLst/>
                <a:latin typeface="+mn-lt"/>
                <a:ea typeface="+mn-ea"/>
                <a:cs typeface="+mn-cs"/>
              </a:rPr>
              <a:t>Follow up </a:t>
            </a:r>
            <a:r>
              <a:rPr lang="en-US" sz="1200" kern="1200" dirty="0">
                <a:solidFill>
                  <a:schemeClr val="tx1"/>
                </a:solidFill>
                <a:effectLst/>
                <a:latin typeface="+mn-lt"/>
                <a:ea typeface="+mn-ea"/>
                <a:cs typeface="+mn-cs"/>
              </a:rPr>
              <a:t>– Return to students to see if they implemented your feedback and made progress </a:t>
            </a:r>
          </a:p>
          <a:p>
            <a:pPr marL="228600" indent="-228600">
              <a:spcAft>
                <a:spcPts val="428"/>
              </a:spcAft>
              <a:buFont typeface="+mj-lt"/>
              <a:buAutoNum type="arabicPeriod"/>
            </a:pPr>
            <a:endParaRPr lang="en-US" dirty="0">
              <a:effectLst/>
              <a:latin typeface="Jost" pitchFamily="2" charset="77"/>
            </a:endParaRPr>
          </a:p>
        </p:txBody>
      </p:sp>
      <p:sp>
        <p:nvSpPr>
          <p:cNvPr id="4" name="Slide Number Placeholder 3">
            <a:extLst>
              <a:ext uri="{FF2B5EF4-FFF2-40B4-BE49-F238E27FC236}">
                <a16:creationId xmlns:a16="http://schemas.microsoft.com/office/drawing/2014/main" id="{F647078C-0762-0C2B-9338-16AA1DB22B30}"/>
              </a:ext>
            </a:extLst>
          </p:cNvPr>
          <p:cNvSpPr>
            <a:spLocks noGrp="1"/>
          </p:cNvSpPr>
          <p:nvPr>
            <p:ph type="sldNum" sz="quarter" idx="5"/>
          </p:nvPr>
        </p:nvSpPr>
        <p:spPr/>
        <p:txBody>
          <a:bodyPr/>
          <a:lstStyle/>
          <a:p>
            <a:fld id="{204210EA-3EC3-8144-AC07-0897D5399595}" type="slidenum">
              <a:rPr lang="en-AE" smtClean="0"/>
              <a:t>11</a:t>
            </a:fld>
            <a:endParaRPr lang="en-AE"/>
          </a:p>
        </p:txBody>
      </p:sp>
    </p:spTree>
    <p:extLst>
      <p:ext uri="{BB962C8B-B14F-4D97-AF65-F5344CB8AC3E}">
        <p14:creationId xmlns:p14="http://schemas.microsoft.com/office/powerpoint/2010/main" val="1769421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1. </a:t>
            </a:r>
            <a:r>
              <a:rPr lang="en-US" sz="1200" b="1" kern="1200" dirty="0">
                <a:solidFill>
                  <a:schemeClr val="tx1"/>
                </a:solidFill>
                <a:effectLst/>
                <a:latin typeface="+mn-lt"/>
                <a:ea typeface="+mn-ea"/>
                <a:cs typeface="+mn-cs"/>
              </a:rPr>
              <a:t>Create targeted ques</a:t>
            </a:r>
            <a:r>
              <a:rPr lang="en-US" sz="1200" kern="1200" dirty="0">
                <a:solidFill>
                  <a:schemeClr val="tx1"/>
                </a:solidFill>
                <a:effectLst/>
                <a:latin typeface="+mn-lt"/>
                <a:ea typeface="+mn-ea"/>
                <a:cs typeface="+mn-cs"/>
              </a:rPr>
              <a:t>tions – Design no more than 1-3 brief and focused questions/prompts that assess the lesson’s core knowledge or skills </a:t>
            </a:r>
          </a:p>
          <a:p>
            <a:r>
              <a:rPr lang="en-US" sz="1200" kern="1200" dirty="0">
                <a:solidFill>
                  <a:schemeClr val="tx1"/>
                </a:solidFill>
                <a:effectLst/>
                <a:latin typeface="+mn-lt"/>
                <a:ea typeface="+mn-ea"/>
                <a:cs typeface="+mn-cs"/>
              </a:rPr>
              <a:t>2. </a:t>
            </a:r>
            <a:r>
              <a:rPr lang="en-US" sz="1200" b="1" kern="1200" dirty="0">
                <a:solidFill>
                  <a:schemeClr val="tx1"/>
                </a:solidFill>
                <a:effectLst/>
                <a:latin typeface="+mn-lt"/>
                <a:ea typeface="+mn-ea"/>
                <a:cs typeface="+mn-cs"/>
              </a:rPr>
              <a:t>Distribute at the end </a:t>
            </a:r>
            <a:r>
              <a:rPr lang="en-US" sz="1200" kern="1200" dirty="0">
                <a:solidFill>
                  <a:schemeClr val="tx1"/>
                </a:solidFill>
                <a:effectLst/>
                <a:latin typeface="+mn-lt"/>
                <a:ea typeface="+mn-ea"/>
                <a:cs typeface="+mn-cs"/>
              </a:rPr>
              <a:t>– Share the exit tickets at the end of the lesson, ensuring everyone completes them </a:t>
            </a:r>
          </a:p>
          <a:p>
            <a:r>
              <a:rPr lang="en-US" sz="1200" kern="1200" dirty="0">
                <a:solidFill>
                  <a:schemeClr val="tx1"/>
                </a:solidFill>
                <a:effectLst/>
                <a:latin typeface="+mn-lt"/>
                <a:ea typeface="+mn-ea"/>
                <a:cs typeface="+mn-cs"/>
              </a:rPr>
              <a:t>3</a:t>
            </a:r>
            <a:r>
              <a:rPr lang="en-US" sz="1200" b="1" kern="1200" dirty="0">
                <a:solidFill>
                  <a:schemeClr val="tx1"/>
                </a:solidFill>
                <a:effectLst/>
                <a:latin typeface="+mn-lt"/>
                <a:ea typeface="+mn-ea"/>
                <a:cs typeface="+mn-cs"/>
              </a:rPr>
              <a:t>. Collect and review </a:t>
            </a:r>
            <a:r>
              <a:rPr lang="en-US" sz="1200" kern="1200" dirty="0">
                <a:solidFill>
                  <a:schemeClr val="tx1"/>
                </a:solidFill>
                <a:effectLst/>
                <a:latin typeface="+mn-lt"/>
                <a:ea typeface="+mn-ea"/>
                <a:cs typeface="+mn-cs"/>
              </a:rPr>
              <a:t>– Gather responses and quickly </a:t>
            </a:r>
            <a:r>
              <a:rPr lang="en-US" sz="1200" kern="1200" dirty="0" err="1">
                <a:solidFill>
                  <a:schemeClr val="tx1"/>
                </a:solidFill>
                <a:effectLst/>
                <a:latin typeface="+mn-lt"/>
                <a:ea typeface="+mn-ea"/>
                <a:cs typeface="+mn-cs"/>
              </a:rPr>
              <a:t>analyse</a:t>
            </a:r>
            <a:r>
              <a:rPr lang="en-US" sz="1200" kern="1200" dirty="0">
                <a:solidFill>
                  <a:schemeClr val="tx1"/>
                </a:solidFill>
                <a:effectLst/>
                <a:latin typeface="+mn-lt"/>
                <a:ea typeface="+mn-ea"/>
                <a:cs typeface="+mn-cs"/>
              </a:rPr>
              <a:t> responses to gauge overall understanding and individual student needs </a:t>
            </a:r>
          </a:p>
          <a:p>
            <a:r>
              <a:rPr lang="en-US" sz="1200" kern="1200" dirty="0">
                <a:solidFill>
                  <a:schemeClr val="tx1"/>
                </a:solidFill>
                <a:effectLst/>
                <a:latin typeface="+mn-lt"/>
                <a:ea typeface="+mn-ea"/>
                <a:cs typeface="+mn-cs"/>
              </a:rPr>
              <a:t>4. </a:t>
            </a:r>
            <a:r>
              <a:rPr lang="en-US" sz="1200" b="1" kern="1200" dirty="0">
                <a:solidFill>
                  <a:schemeClr val="tx1"/>
                </a:solidFill>
                <a:effectLst/>
                <a:latin typeface="+mn-lt"/>
                <a:ea typeface="+mn-ea"/>
                <a:cs typeface="+mn-cs"/>
              </a:rPr>
              <a:t>Provide feedback </a:t>
            </a:r>
            <a:r>
              <a:rPr lang="en-US" sz="1200" kern="1200" dirty="0">
                <a:solidFill>
                  <a:schemeClr val="tx1"/>
                </a:solidFill>
                <a:effectLst/>
                <a:latin typeface="+mn-lt"/>
                <a:ea typeface="+mn-ea"/>
                <a:cs typeface="+mn-cs"/>
              </a:rPr>
              <a:t>– Use the exit ticket data to give immediate feedback </a:t>
            </a:r>
          </a:p>
          <a:p>
            <a:r>
              <a:rPr lang="en-US" sz="1200" kern="1200" dirty="0">
                <a:solidFill>
                  <a:schemeClr val="tx1"/>
                </a:solidFill>
                <a:effectLst/>
                <a:latin typeface="+mn-lt"/>
                <a:ea typeface="+mn-ea"/>
                <a:cs typeface="+mn-cs"/>
              </a:rPr>
              <a:t>5. </a:t>
            </a:r>
            <a:r>
              <a:rPr lang="en-US" sz="1200" b="1" kern="1200" dirty="0">
                <a:solidFill>
                  <a:schemeClr val="tx1"/>
                </a:solidFill>
                <a:effectLst/>
                <a:latin typeface="+mn-lt"/>
                <a:ea typeface="+mn-ea"/>
                <a:cs typeface="+mn-cs"/>
              </a:rPr>
              <a:t>Plan next steps </a:t>
            </a:r>
            <a:r>
              <a:rPr lang="en-US" sz="1200" kern="1200" dirty="0">
                <a:solidFill>
                  <a:schemeClr val="tx1"/>
                </a:solidFill>
                <a:effectLst/>
                <a:latin typeface="+mn-lt"/>
                <a:ea typeface="+mn-ea"/>
                <a:cs typeface="+mn-cs"/>
              </a:rPr>
              <a:t>– Adapt future lessons based on patterns or misconceptions identified through the exit tickets </a:t>
            </a:r>
          </a:p>
          <a:p>
            <a:pPr marL="228600" indent="-228600">
              <a:spcAft>
                <a:spcPts val="428"/>
              </a:spcAft>
              <a:buFont typeface="+mj-lt"/>
              <a:buAutoNum type="arabicPeriod"/>
            </a:pPr>
            <a:endParaRPr lang="en-US" dirty="0">
              <a:effectLst/>
              <a:latin typeface="Jost" pitchFamily="2" charset="77"/>
            </a:endParaRPr>
          </a:p>
        </p:txBody>
      </p:sp>
      <p:sp>
        <p:nvSpPr>
          <p:cNvPr id="4" name="Slide Number Placeholder 3"/>
          <p:cNvSpPr>
            <a:spLocks noGrp="1"/>
          </p:cNvSpPr>
          <p:nvPr>
            <p:ph type="sldNum" sz="quarter" idx="5"/>
          </p:nvPr>
        </p:nvSpPr>
        <p:spPr/>
        <p:txBody>
          <a:bodyPr/>
          <a:lstStyle/>
          <a:p>
            <a:fld id="{204210EA-3EC3-8144-AC07-0897D5399595}" type="slidenum">
              <a:rPr lang="en-AE" smtClean="0"/>
              <a:t>12</a:t>
            </a:fld>
            <a:endParaRPr lang="en-AE"/>
          </a:p>
        </p:txBody>
      </p:sp>
    </p:spTree>
    <p:extLst>
      <p:ext uri="{BB962C8B-B14F-4D97-AF65-F5344CB8AC3E}">
        <p14:creationId xmlns:p14="http://schemas.microsoft.com/office/powerpoint/2010/main" val="1722453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DD0E3-5968-2C47-81EF-1DDAD8F8A8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2E6C10-DA4D-D117-58F2-F2C392911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6BF90D-9AEF-3289-AFD5-9F5F8EDB8EAA}"/>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Prepare relevant tasks </a:t>
            </a:r>
            <a:r>
              <a:rPr lang="en-US" sz="1200" kern="1200" dirty="0">
                <a:solidFill>
                  <a:schemeClr val="tx1"/>
                </a:solidFill>
                <a:effectLst/>
                <a:latin typeface="+mn-lt"/>
                <a:ea typeface="+mn-ea"/>
                <a:cs typeface="+mn-cs"/>
              </a:rPr>
              <a:t>– Design a short (3–5 min) retrieval task that prompts active recall from memory, drawing on knowledge from the last lesson, previous units, and/or prerequisite content </a:t>
            </a:r>
          </a:p>
          <a:p>
            <a:pPr marL="228600" indent="-228600">
              <a:buFont typeface="+mj-lt"/>
              <a:buAutoNum type="arabicPeriod"/>
            </a:pPr>
            <a:r>
              <a:rPr lang="en-US" sz="1200" b="1" kern="1200" dirty="0">
                <a:solidFill>
                  <a:schemeClr val="tx1"/>
                </a:solidFill>
                <a:effectLst/>
                <a:latin typeface="+mn-lt"/>
                <a:ea typeface="+mn-ea"/>
                <a:cs typeface="+mn-cs"/>
              </a:rPr>
              <a:t>Display clearly </a:t>
            </a:r>
            <a:r>
              <a:rPr lang="en-US" sz="1200" kern="1200" dirty="0">
                <a:solidFill>
                  <a:schemeClr val="tx1"/>
                </a:solidFill>
                <a:effectLst/>
                <a:latin typeface="+mn-lt"/>
                <a:ea typeface="+mn-ea"/>
                <a:cs typeface="+mn-cs"/>
              </a:rPr>
              <a:t>– Ensure the task is visible and ready for students as they enter the classroom/start the lesson </a:t>
            </a:r>
          </a:p>
          <a:p>
            <a:pPr marL="228600" indent="-228600">
              <a:buFont typeface="+mj-lt"/>
              <a:buAutoNum type="arabicPeriod"/>
            </a:pPr>
            <a:r>
              <a:rPr lang="en-US" sz="1200" b="1" kern="1200" dirty="0">
                <a:solidFill>
                  <a:schemeClr val="tx1"/>
                </a:solidFill>
                <a:effectLst/>
                <a:latin typeface="+mn-lt"/>
                <a:ea typeface="+mn-ea"/>
                <a:cs typeface="+mn-cs"/>
              </a:rPr>
              <a:t>Establish a routine </a:t>
            </a:r>
            <a:r>
              <a:rPr lang="en-US" sz="1200" kern="1200" dirty="0">
                <a:solidFill>
                  <a:schemeClr val="tx1"/>
                </a:solidFill>
                <a:effectLst/>
                <a:latin typeface="+mn-lt"/>
                <a:ea typeface="+mn-ea"/>
                <a:cs typeface="+mn-cs"/>
              </a:rPr>
              <a:t>– Consistently have students start the Do Now immediately without prompting, making it a seamless part of the classroom culture </a:t>
            </a:r>
          </a:p>
          <a:p>
            <a:pPr marL="228600" indent="-228600">
              <a:buFont typeface="+mj-lt"/>
              <a:buAutoNum type="arabicPeriod"/>
            </a:pPr>
            <a:r>
              <a:rPr lang="en-US" sz="1200" b="1" kern="1200" dirty="0">
                <a:solidFill>
                  <a:schemeClr val="tx1"/>
                </a:solidFill>
                <a:effectLst/>
                <a:latin typeface="+mn-lt"/>
                <a:ea typeface="+mn-ea"/>
                <a:cs typeface="+mn-cs"/>
              </a:rPr>
              <a:t>Monitor and guide </a:t>
            </a:r>
            <a:r>
              <a:rPr lang="en-US" sz="1200" kern="1200" dirty="0">
                <a:solidFill>
                  <a:schemeClr val="tx1"/>
                </a:solidFill>
                <a:effectLst/>
                <a:latin typeface="+mn-lt"/>
                <a:ea typeface="+mn-ea"/>
                <a:cs typeface="+mn-cs"/>
              </a:rPr>
              <a:t>– Circulate the room while students work, offering support where needed </a:t>
            </a:r>
          </a:p>
          <a:p>
            <a:pPr marL="228600" indent="-228600">
              <a:buFont typeface="+mj-lt"/>
              <a:buAutoNum type="arabicPeriod"/>
            </a:pPr>
            <a:r>
              <a:rPr lang="en-US" sz="1200" b="1" kern="1200" dirty="0">
                <a:solidFill>
                  <a:schemeClr val="tx1"/>
                </a:solidFill>
                <a:effectLst/>
                <a:latin typeface="+mn-lt"/>
                <a:ea typeface="+mn-ea"/>
                <a:cs typeface="+mn-cs"/>
              </a:rPr>
              <a:t>Review quickly </a:t>
            </a:r>
            <a:r>
              <a:rPr lang="en-US" sz="1200" kern="1200" dirty="0">
                <a:solidFill>
                  <a:schemeClr val="tx1"/>
                </a:solidFill>
                <a:effectLst/>
                <a:latin typeface="+mn-lt"/>
                <a:ea typeface="+mn-ea"/>
                <a:cs typeface="+mn-cs"/>
              </a:rPr>
              <a:t>– Once completed, briefly go over the activity to address misconceptions, share correct answers, or engage students in peer or self-assessment</a:t>
            </a:r>
          </a:p>
          <a:p>
            <a:endParaRPr lang="en-AE" dirty="0"/>
          </a:p>
        </p:txBody>
      </p:sp>
      <p:sp>
        <p:nvSpPr>
          <p:cNvPr id="4" name="Slide Number Placeholder 3">
            <a:extLst>
              <a:ext uri="{FF2B5EF4-FFF2-40B4-BE49-F238E27FC236}">
                <a16:creationId xmlns:a16="http://schemas.microsoft.com/office/drawing/2014/main" id="{3B1EC920-E0DA-07C3-3A02-2EEDE443B12E}"/>
              </a:ext>
            </a:extLst>
          </p:cNvPr>
          <p:cNvSpPr>
            <a:spLocks noGrp="1"/>
          </p:cNvSpPr>
          <p:nvPr>
            <p:ph type="sldNum" sz="quarter" idx="5"/>
          </p:nvPr>
        </p:nvSpPr>
        <p:spPr/>
        <p:txBody>
          <a:bodyPr/>
          <a:lstStyle/>
          <a:p>
            <a:fld id="{204210EA-3EC3-8144-AC07-0897D5399595}" type="slidenum">
              <a:rPr lang="en-AE" smtClean="0"/>
              <a:t>3</a:t>
            </a:fld>
            <a:endParaRPr lang="en-AE"/>
          </a:p>
        </p:txBody>
      </p:sp>
    </p:spTree>
    <p:extLst>
      <p:ext uri="{BB962C8B-B14F-4D97-AF65-F5344CB8AC3E}">
        <p14:creationId xmlns:p14="http://schemas.microsoft.com/office/powerpoint/2010/main" val="3606797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b="1" kern="1200" dirty="0">
                <a:solidFill>
                  <a:schemeClr val="tx1"/>
                </a:solidFill>
                <a:effectLst/>
                <a:latin typeface="+mn-lt"/>
                <a:ea typeface="+mn-ea"/>
                <a:cs typeface="+mn-cs"/>
              </a:rPr>
              <a:t>Learning Outcomes</a:t>
            </a:r>
          </a:p>
          <a:p>
            <a:pPr marL="228600" indent="-228600">
              <a:buFont typeface="+mj-lt"/>
              <a:buAutoNum type="arabicPeriod"/>
            </a:pPr>
            <a:r>
              <a:rPr lang="en-US" sz="1200" b="1" kern="1200" dirty="0">
                <a:solidFill>
                  <a:schemeClr val="tx1"/>
                </a:solidFill>
                <a:effectLst/>
                <a:latin typeface="+mn-lt"/>
                <a:ea typeface="+mn-ea"/>
                <a:cs typeface="+mn-cs"/>
              </a:rPr>
              <a:t>Identify the desired skill </a:t>
            </a:r>
            <a:r>
              <a:rPr lang="en-US" sz="1200" kern="1200" dirty="0">
                <a:solidFill>
                  <a:schemeClr val="tx1"/>
                </a:solidFill>
                <a:effectLst/>
                <a:latin typeface="+mn-lt"/>
                <a:ea typeface="+mn-ea"/>
                <a:cs typeface="+mn-cs"/>
              </a:rPr>
              <a:t>– Determine the specific skill or ability students should demonstrate by the end of the lesson. Start with “By the end of this lesson, you will be able to (verb)…” </a:t>
            </a:r>
          </a:p>
          <a:p>
            <a:pPr marL="228600" indent="-228600">
              <a:buFont typeface="+mj-lt"/>
              <a:buAutoNum type="arabicPeriod"/>
            </a:pPr>
            <a:r>
              <a:rPr lang="en-US" sz="1200" b="1" kern="1200" dirty="0">
                <a:solidFill>
                  <a:schemeClr val="tx1"/>
                </a:solidFill>
                <a:effectLst/>
                <a:latin typeface="+mn-lt"/>
                <a:ea typeface="+mn-ea"/>
                <a:cs typeface="+mn-cs"/>
              </a:rPr>
              <a:t>Align with knowledge components </a:t>
            </a:r>
            <a:r>
              <a:rPr lang="en-US" sz="1200" kern="1200" dirty="0">
                <a:solidFill>
                  <a:schemeClr val="tx1"/>
                </a:solidFill>
                <a:effectLst/>
                <a:latin typeface="+mn-lt"/>
                <a:ea typeface="+mn-ea"/>
                <a:cs typeface="+mn-cs"/>
              </a:rPr>
              <a:t>– Consider the knowledge necessary to achieve the learning outcome and apply the skill effectively </a:t>
            </a:r>
          </a:p>
          <a:p>
            <a:pPr marL="228600" indent="-228600">
              <a:buFont typeface="+mj-lt"/>
              <a:buAutoNum type="arabicPeriod"/>
            </a:pPr>
            <a:r>
              <a:rPr lang="en-US" sz="1200" b="1" kern="1200" dirty="0">
                <a:solidFill>
                  <a:schemeClr val="tx1"/>
                </a:solidFill>
                <a:effectLst/>
                <a:latin typeface="+mn-lt"/>
                <a:ea typeface="+mn-ea"/>
                <a:cs typeface="+mn-cs"/>
              </a:rPr>
              <a:t>Communicate the outcome </a:t>
            </a:r>
            <a:r>
              <a:rPr lang="en-US" sz="1200" kern="1200" dirty="0">
                <a:solidFill>
                  <a:schemeClr val="tx1"/>
                </a:solidFill>
                <a:effectLst/>
                <a:latin typeface="+mn-lt"/>
                <a:ea typeface="+mn-ea"/>
                <a:cs typeface="+mn-cs"/>
              </a:rPr>
              <a:t>– Share the learning outcome at the start of the lesson, ensuring students understand what they are working towards </a:t>
            </a:r>
          </a:p>
          <a:p>
            <a:pPr marL="228600" indent="-228600">
              <a:buFont typeface="+mj-lt"/>
              <a:buAutoNum type="arabicPeriod"/>
            </a:pPr>
            <a:endParaRPr lang="en-US" sz="1200" kern="1200" dirty="0">
              <a:solidFill>
                <a:schemeClr val="tx1"/>
              </a:solidFill>
              <a:effectLst/>
              <a:latin typeface="+mn-lt"/>
              <a:ea typeface="+mn-ea"/>
              <a:cs typeface="+mn-cs"/>
            </a:endParaRPr>
          </a:p>
          <a:p>
            <a:pPr marL="0" indent="0">
              <a:buFont typeface="+mj-lt"/>
              <a:buNone/>
            </a:pPr>
            <a:r>
              <a:rPr lang="en-US" sz="1200" b="1" kern="1200" dirty="0">
                <a:solidFill>
                  <a:schemeClr val="tx1"/>
                </a:solidFill>
                <a:effectLst/>
                <a:latin typeface="+mn-lt"/>
                <a:ea typeface="+mn-ea"/>
                <a:cs typeface="+mn-cs"/>
              </a:rPr>
              <a:t>To Know</a:t>
            </a:r>
          </a:p>
          <a:p>
            <a:pPr marL="228600" indent="-228600">
              <a:buFont typeface="+mj-lt"/>
              <a:buAutoNum type="arabicPeriod"/>
            </a:pPr>
            <a:r>
              <a:rPr lang="en-US" sz="1200" b="1" kern="1200" dirty="0">
                <a:solidFill>
                  <a:schemeClr val="tx1"/>
                </a:solidFill>
                <a:effectLst/>
                <a:latin typeface="+mn-lt"/>
                <a:ea typeface="+mn-ea"/>
                <a:cs typeface="+mn-cs"/>
              </a:rPr>
              <a:t>Create a clear list </a:t>
            </a:r>
            <a:r>
              <a:rPr lang="en-US" sz="1200" kern="1200" dirty="0">
                <a:solidFill>
                  <a:schemeClr val="tx1"/>
                </a:solidFill>
                <a:effectLst/>
                <a:latin typeface="+mn-lt"/>
                <a:ea typeface="+mn-ea"/>
                <a:cs typeface="+mn-cs"/>
              </a:rPr>
              <a:t>– Develop a concise list of the knowledge components when planning the lesson </a:t>
            </a:r>
          </a:p>
          <a:p>
            <a:pPr marL="228600" indent="-228600">
              <a:buFont typeface="+mj-lt"/>
              <a:buAutoNum type="arabicPeriod"/>
            </a:pPr>
            <a:r>
              <a:rPr lang="en-US" sz="1200" b="1" kern="1200" dirty="0">
                <a:solidFill>
                  <a:schemeClr val="tx1"/>
                </a:solidFill>
                <a:effectLst/>
                <a:latin typeface="+mn-lt"/>
                <a:ea typeface="+mn-ea"/>
                <a:cs typeface="+mn-cs"/>
              </a:rPr>
              <a:t>Introduce the components </a:t>
            </a:r>
            <a:r>
              <a:rPr lang="en-US" sz="1200" kern="1200" dirty="0">
                <a:solidFill>
                  <a:schemeClr val="tx1"/>
                </a:solidFill>
                <a:effectLst/>
                <a:latin typeface="+mn-lt"/>
                <a:ea typeface="+mn-ea"/>
                <a:cs typeface="+mn-cs"/>
              </a:rPr>
              <a:t>– Present the knowledge components at the beginning of the lesson, clearly explaining the importance of each component, how they connect to one another and directly support in achieving the learning outcome </a:t>
            </a:r>
          </a:p>
          <a:p>
            <a:pPr marL="228600" indent="-228600">
              <a:buFont typeface="+mj-lt"/>
              <a:buAutoNum type="arabicPeriod"/>
            </a:pPr>
            <a:r>
              <a:rPr lang="en-US" sz="1200" b="1" kern="1200" dirty="0">
                <a:solidFill>
                  <a:schemeClr val="tx1"/>
                </a:solidFill>
                <a:effectLst/>
                <a:latin typeface="+mn-lt"/>
                <a:ea typeface="+mn-ea"/>
                <a:cs typeface="+mn-cs"/>
              </a:rPr>
              <a:t>Integrate into instruction </a:t>
            </a:r>
            <a:r>
              <a:rPr lang="en-US" sz="1200" kern="1200" dirty="0">
                <a:solidFill>
                  <a:schemeClr val="tx1"/>
                </a:solidFill>
                <a:effectLst/>
                <a:latin typeface="+mn-lt"/>
                <a:ea typeface="+mn-ea"/>
                <a:cs typeface="+mn-cs"/>
              </a:rPr>
              <a:t>– Incorporate the knowledge components throughout the lesson, reinforcing them during discussions, activities, and assessments </a:t>
            </a:r>
          </a:p>
          <a:p>
            <a:pPr>
              <a:spcAft>
                <a:spcPts val="1283"/>
              </a:spcAft>
            </a:pPr>
            <a:endParaRPr lang="en-US" dirty="0">
              <a:effectLst/>
              <a:latin typeface="Jost" pitchFamily="2" charset="77"/>
            </a:endParaRPr>
          </a:p>
        </p:txBody>
      </p:sp>
      <p:sp>
        <p:nvSpPr>
          <p:cNvPr id="4" name="Slide Number Placeholder 3"/>
          <p:cNvSpPr>
            <a:spLocks noGrp="1"/>
          </p:cNvSpPr>
          <p:nvPr>
            <p:ph type="sldNum" sz="quarter" idx="5"/>
          </p:nvPr>
        </p:nvSpPr>
        <p:spPr/>
        <p:txBody>
          <a:bodyPr/>
          <a:lstStyle/>
          <a:p>
            <a:fld id="{204210EA-3EC3-8144-AC07-0897D5399595}" type="slidenum">
              <a:rPr lang="en-AE" smtClean="0"/>
              <a:t>4</a:t>
            </a:fld>
            <a:endParaRPr lang="en-AE"/>
          </a:p>
        </p:txBody>
      </p:sp>
    </p:spTree>
    <p:extLst>
      <p:ext uri="{BB962C8B-B14F-4D97-AF65-F5344CB8AC3E}">
        <p14:creationId xmlns:p14="http://schemas.microsoft.com/office/powerpoint/2010/main" val="2502479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7A2E1-3EF4-50FB-9EBB-4E233917C7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B10C6E-E631-D182-8CD2-055B64EE2E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0B92C-FBDC-F71E-D763-DCB5BFFA061E}"/>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Model the task (I Do)</a:t>
            </a:r>
            <a:r>
              <a:rPr lang="en-US" sz="1200" kern="1200" dirty="0">
                <a:solidFill>
                  <a:schemeClr val="tx1"/>
                </a:solidFill>
                <a:effectLst/>
                <a:latin typeface="+mn-lt"/>
                <a:ea typeface="+mn-ea"/>
                <a:cs typeface="+mn-cs"/>
              </a:rPr>
              <a:t> – Demonstrate the skill while thinking aloud and naming the steps; model your thinking and not just the procedure </a:t>
            </a:r>
          </a:p>
          <a:p>
            <a:pPr marL="228600" indent="-228600">
              <a:spcAft>
                <a:spcPts val="428"/>
              </a:spcAft>
              <a:buFont typeface="+mj-lt"/>
              <a:buAutoNum type="arabicPeriod"/>
            </a:pPr>
            <a:endParaRPr lang="en-US" dirty="0">
              <a:effectLst/>
              <a:latin typeface="Jost" pitchFamily="2" charset="77"/>
            </a:endParaRPr>
          </a:p>
        </p:txBody>
      </p:sp>
      <p:sp>
        <p:nvSpPr>
          <p:cNvPr id="4" name="Slide Number Placeholder 3">
            <a:extLst>
              <a:ext uri="{FF2B5EF4-FFF2-40B4-BE49-F238E27FC236}">
                <a16:creationId xmlns:a16="http://schemas.microsoft.com/office/drawing/2014/main" id="{4DDB4B9D-D154-3692-D352-11E4E74A8D24}"/>
              </a:ext>
            </a:extLst>
          </p:cNvPr>
          <p:cNvSpPr>
            <a:spLocks noGrp="1"/>
          </p:cNvSpPr>
          <p:nvPr>
            <p:ph type="sldNum" sz="quarter" idx="5"/>
          </p:nvPr>
        </p:nvSpPr>
        <p:spPr/>
        <p:txBody>
          <a:bodyPr/>
          <a:lstStyle/>
          <a:p>
            <a:fld id="{204210EA-3EC3-8144-AC07-0897D5399595}" type="slidenum">
              <a:rPr lang="en-AE" smtClean="0"/>
              <a:t>5</a:t>
            </a:fld>
            <a:endParaRPr lang="en-AE"/>
          </a:p>
        </p:txBody>
      </p:sp>
    </p:spTree>
    <p:extLst>
      <p:ext uri="{BB962C8B-B14F-4D97-AF65-F5344CB8AC3E}">
        <p14:creationId xmlns:p14="http://schemas.microsoft.com/office/powerpoint/2010/main" val="2629622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Engage in guided practice (We Do) </a:t>
            </a:r>
            <a:r>
              <a:rPr lang="en-US" sz="1200" kern="1200" dirty="0">
                <a:solidFill>
                  <a:schemeClr val="tx1"/>
                </a:solidFill>
                <a:effectLst/>
                <a:latin typeface="+mn-lt"/>
                <a:ea typeface="+mn-ea"/>
                <a:cs typeface="+mn-cs"/>
              </a:rPr>
              <a:t>– Work together with students using another example; ask questions, probe thinking, provide prompts, and give feedback. Be explicit about what students should be doing during this stage </a:t>
            </a:r>
          </a:p>
        </p:txBody>
      </p:sp>
      <p:sp>
        <p:nvSpPr>
          <p:cNvPr id="4" name="Slide Number Placeholder 3"/>
          <p:cNvSpPr>
            <a:spLocks noGrp="1"/>
          </p:cNvSpPr>
          <p:nvPr>
            <p:ph type="sldNum" sz="quarter" idx="5"/>
          </p:nvPr>
        </p:nvSpPr>
        <p:spPr/>
        <p:txBody>
          <a:bodyPr/>
          <a:lstStyle/>
          <a:p>
            <a:fld id="{204210EA-3EC3-8144-AC07-0897D5399595}" type="slidenum">
              <a:rPr lang="en-AE" smtClean="0"/>
              <a:t>6</a:t>
            </a:fld>
            <a:endParaRPr lang="en-AE"/>
          </a:p>
        </p:txBody>
      </p:sp>
    </p:spTree>
    <p:extLst>
      <p:ext uri="{BB962C8B-B14F-4D97-AF65-F5344CB8AC3E}">
        <p14:creationId xmlns:p14="http://schemas.microsoft.com/office/powerpoint/2010/main" val="2157413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4A8C8-2AEE-9C37-F30B-19C560007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E564EE-E5D6-D3B4-DE5B-9D0D81D64B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46DA79-72B8-FC73-A32D-8FB5DC48830E}"/>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Engage in guided practice (We Do) </a:t>
            </a:r>
            <a:r>
              <a:rPr lang="en-US" sz="1200" kern="1200" dirty="0">
                <a:solidFill>
                  <a:schemeClr val="tx1"/>
                </a:solidFill>
                <a:effectLst/>
                <a:latin typeface="+mn-lt"/>
                <a:ea typeface="+mn-ea"/>
                <a:cs typeface="+mn-cs"/>
              </a:rPr>
              <a:t>– Work together with students using another example; ask questions, probe thinking, provide prompts, and give feedback. Be explicit about what students should be doing during this stage </a:t>
            </a:r>
          </a:p>
        </p:txBody>
      </p:sp>
      <p:sp>
        <p:nvSpPr>
          <p:cNvPr id="4" name="Slide Number Placeholder 3">
            <a:extLst>
              <a:ext uri="{FF2B5EF4-FFF2-40B4-BE49-F238E27FC236}">
                <a16:creationId xmlns:a16="http://schemas.microsoft.com/office/drawing/2014/main" id="{4044B5BE-5AF3-E6B9-6C2A-F174FAFC2A9F}"/>
              </a:ext>
            </a:extLst>
          </p:cNvPr>
          <p:cNvSpPr>
            <a:spLocks noGrp="1"/>
          </p:cNvSpPr>
          <p:nvPr>
            <p:ph type="sldNum" sz="quarter" idx="5"/>
          </p:nvPr>
        </p:nvSpPr>
        <p:spPr/>
        <p:txBody>
          <a:bodyPr/>
          <a:lstStyle/>
          <a:p>
            <a:fld id="{204210EA-3EC3-8144-AC07-0897D5399595}" type="slidenum">
              <a:rPr lang="en-AE" smtClean="0"/>
              <a:t>7</a:t>
            </a:fld>
            <a:endParaRPr lang="en-AE"/>
          </a:p>
        </p:txBody>
      </p:sp>
    </p:spTree>
    <p:extLst>
      <p:ext uri="{BB962C8B-B14F-4D97-AF65-F5344CB8AC3E}">
        <p14:creationId xmlns:p14="http://schemas.microsoft.com/office/powerpoint/2010/main" val="3850393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D75B0-CFF3-6F8D-6B03-D22D28DD97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73D939-2A0A-A6B6-F24B-A5386DE4A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C0E4FE-D08D-6505-BD0B-24F64E8E9449}"/>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Engage in guided practice (We Do) </a:t>
            </a:r>
            <a:r>
              <a:rPr lang="en-US" sz="1200" kern="1200" dirty="0">
                <a:solidFill>
                  <a:schemeClr val="tx1"/>
                </a:solidFill>
                <a:effectLst/>
                <a:latin typeface="+mn-lt"/>
                <a:ea typeface="+mn-ea"/>
                <a:cs typeface="+mn-cs"/>
              </a:rPr>
              <a:t>– Work together with students using another example; ask questions, probe thinking, provide prompts, and give feedback. Be explicit about what students should be doing during this stage </a:t>
            </a:r>
          </a:p>
        </p:txBody>
      </p:sp>
      <p:sp>
        <p:nvSpPr>
          <p:cNvPr id="4" name="Slide Number Placeholder 3">
            <a:extLst>
              <a:ext uri="{FF2B5EF4-FFF2-40B4-BE49-F238E27FC236}">
                <a16:creationId xmlns:a16="http://schemas.microsoft.com/office/drawing/2014/main" id="{9F72D1AE-0616-EF54-FD4B-D7199633223F}"/>
              </a:ext>
            </a:extLst>
          </p:cNvPr>
          <p:cNvSpPr>
            <a:spLocks noGrp="1"/>
          </p:cNvSpPr>
          <p:nvPr>
            <p:ph type="sldNum" sz="quarter" idx="5"/>
          </p:nvPr>
        </p:nvSpPr>
        <p:spPr/>
        <p:txBody>
          <a:bodyPr/>
          <a:lstStyle/>
          <a:p>
            <a:fld id="{204210EA-3EC3-8144-AC07-0897D5399595}" type="slidenum">
              <a:rPr lang="en-AE" smtClean="0"/>
              <a:t>8</a:t>
            </a:fld>
            <a:endParaRPr lang="en-AE"/>
          </a:p>
        </p:txBody>
      </p:sp>
    </p:spTree>
    <p:extLst>
      <p:ext uri="{BB962C8B-B14F-4D97-AF65-F5344CB8AC3E}">
        <p14:creationId xmlns:p14="http://schemas.microsoft.com/office/powerpoint/2010/main" val="2120960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144F2-95B9-87A5-785B-F72A3E8D3D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834F63-D074-A9C2-C441-1D73669A1C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CACA7-A9EC-6BC1-8923-2E478C17EF95}"/>
              </a:ext>
            </a:extLst>
          </p:cNvPr>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Engage in guided practice (We Do) </a:t>
            </a:r>
            <a:r>
              <a:rPr lang="en-US" sz="1200" kern="1200" dirty="0">
                <a:solidFill>
                  <a:schemeClr val="tx1"/>
                </a:solidFill>
                <a:effectLst/>
                <a:latin typeface="+mn-lt"/>
                <a:ea typeface="+mn-ea"/>
                <a:cs typeface="+mn-cs"/>
              </a:rPr>
              <a:t>– Work together with students using another example; ask questions, probe thinking, provide prompts, and give feedback. Be explicit about what students should be doing during this stage </a:t>
            </a:r>
          </a:p>
        </p:txBody>
      </p:sp>
      <p:sp>
        <p:nvSpPr>
          <p:cNvPr id="4" name="Slide Number Placeholder 3">
            <a:extLst>
              <a:ext uri="{FF2B5EF4-FFF2-40B4-BE49-F238E27FC236}">
                <a16:creationId xmlns:a16="http://schemas.microsoft.com/office/drawing/2014/main" id="{921D228F-9A59-E86E-5FF7-34FD01960BB7}"/>
              </a:ext>
            </a:extLst>
          </p:cNvPr>
          <p:cNvSpPr>
            <a:spLocks noGrp="1"/>
          </p:cNvSpPr>
          <p:nvPr>
            <p:ph type="sldNum" sz="quarter" idx="5"/>
          </p:nvPr>
        </p:nvSpPr>
        <p:spPr/>
        <p:txBody>
          <a:bodyPr/>
          <a:lstStyle/>
          <a:p>
            <a:fld id="{204210EA-3EC3-8144-AC07-0897D5399595}" type="slidenum">
              <a:rPr lang="en-AE" smtClean="0"/>
              <a:t>9</a:t>
            </a:fld>
            <a:endParaRPr lang="en-AE"/>
          </a:p>
        </p:txBody>
      </p:sp>
    </p:spTree>
    <p:extLst>
      <p:ext uri="{BB962C8B-B14F-4D97-AF65-F5344CB8AC3E}">
        <p14:creationId xmlns:p14="http://schemas.microsoft.com/office/powerpoint/2010/main" val="42916664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b="1" kern="1200" dirty="0">
                <a:solidFill>
                  <a:schemeClr val="tx1"/>
                </a:solidFill>
                <a:effectLst/>
                <a:latin typeface="+mn-lt"/>
                <a:ea typeface="+mn-ea"/>
                <a:cs typeface="+mn-cs"/>
              </a:rPr>
              <a:t>Set clear expectations </a:t>
            </a:r>
            <a:r>
              <a:rPr lang="en-US" sz="1200" kern="1200" dirty="0">
                <a:solidFill>
                  <a:schemeClr val="tx1"/>
                </a:solidFill>
                <a:effectLst/>
                <a:latin typeface="+mn-lt"/>
                <a:ea typeface="+mn-ea"/>
                <a:cs typeface="+mn-cs"/>
              </a:rPr>
              <a:t>– Before students begin work, outline the task and explain what a strong response looks like, ensuring students understand what you will be looking for </a:t>
            </a:r>
          </a:p>
          <a:p>
            <a:pPr marL="228600" indent="-228600">
              <a:buFont typeface="+mj-lt"/>
              <a:buAutoNum type="arabicPeriod"/>
            </a:pPr>
            <a:r>
              <a:rPr lang="en-US" sz="1200" b="1" kern="1200" dirty="0">
                <a:solidFill>
                  <a:schemeClr val="tx1"/>
                </a:solidFill>
                <a:effectLst/>
                <a:latin typeface="+mn-lt"/>
                <a:ea typeface="+mn-ea"/>
                <a:cs typeface="+mn-cs"/>
              </a:rPr>
              <a:t>Circulate strategically </a:t>
            </a:r>
            <a:r>
              <a:rPr lang="en-US" sz="1200" kern="1200" dirty="0">
                <a:solidFill>
                  <a:schemeClr val="tx1"/>
                </a:solidFill>
                <a:effectLst/>
                <a:latin typeface="+mn-lt"/>
                <a:ea typeface="+mn-ea"/>
                <a:cs typeface="+mn-cs"/>
              </a:rPr>
              <a:t>– Move around the classroom deliberately, ensuring that all students know you will be checking their work to offer real-time support; position yourself where you can observe multiple students at once </a:t>
            </a:r>
          </a:p>
          <a:p>
            <a:pPr marL="228600" indent="-228600">
              <a:buFont typeface="+mj-lt"/>
              <a:buAutoNum type="arabicPeriod"/>
            </a:pPr>
            <a:r>
              <a:rPr lang="en-US" sz="1200" b="1" kern="1200" dirty="0">
                <a:solidFill>
                  <a:schemeClr val="tx1"/>
                </a:solidFill>
                <a:effectLst/>
                <a:latin typeface="+mn-lt"/>
                <a:ea typeface="+mn-ea"/>
                <a:cs typeface="+mn-cs"/>
              </a:rPr>
              <a:t>Offer praise and actionable feedback </a:t>
            </a:r>
            <a:r>
              <a:rPr lang="en-US" sz="1200" kern="1200" dirty="0">
                <a:solidFill>
                  <a:schemeClr val="tx1"/>
                </a:solidFill>
                <a:effectLst/>
                <a:latin typeface="+mn-lt"/>
                <a:ea typeface="+mn-ea"/>
                <a:cs typeface="+mn-cs"/>
              </a:rPr>
              <a:t>– Offer specific guidance and encourage independence by fostering self-correction and deeper thinking (name error, ask them to revise it, follow up); give quick feedback (symbols, code, </a:t>
            </a:r>
            <a:r>
              <a:rPr lang="en-US" sz="1200" kern="1200" dirty="0" err="1">
                <a:solidFill>
                  <a:schemeClr val="tx1"/>
                </a:solidFill>
                <a:effectLst/>
                <a:latin typeface="+mn-lt"/>
                <a:ea typeface="+mn-ea"/>
                <a:cs typeface="+mn-cs"/>
              </a:rPr>
              <a:t>colour</a:t>
            </a:r>
            <a:r>
              <a:rPr lang="en-US" sz="1200" kern="1200" dirty="0">
                <a:solidFill>
                  <a:schemeClr val="tx1"/>
                </a:solidFill>
                <a:effectLst/>
                <a:latin typeface="+mn-lt"/>
                <a:ea typeface="+mn-ea"/>
                <a:cs typeface="+mn-cs"/>
              </a:rPr>
              <a:t>) </a:t>
            </a:r>
          </a:p>
          <a:p>
            <a:pPr marL="228600" indent="-228600">
              <a:buFont typeface="+mj-lt"/>
              <a:buAutoNum type="arabicPeriod"/>
            </a:pPr>
            <a:r>
              <a:rPr lang="en-US" sz="1200" b="1" kern="1200" dirty="0">
                <a:solidFill>
                  <a:schemeClr val="tx1"/>
                </a:solidFill>
                <a:effectLst/>
                <a:latin typeface="+mn-lt"/>
                <a:ea typeface="+mn-ea"/>
                <a:cs typeface="+mn-cs"/>
              </a:rPr>
              <a:t>Follow up </a:t>
            </a:r>
            <a:r>
              <a:rPr lang="en-US" sz="1200" kern="1200" dirty="0">
                <a:solidFill>
                  <a:schemeClr val="tx1"/>
                </a:solidFill>
                <a:effectLst/>
                <a:latin typeface="+mn-lt"/>
                <a:ea typeface="+mn-ea"/>
                <a:cs typeface="+mn-cs"/>
              </a:rPr>
              <a:t>– Return to students to see if they implemented your feedback and made progress </a:t>
            </a:r>
          </a:p>
          <a:p>
            <a:pPr marL="228600" indent="-228600">
              <a:spcAft>
                <a:spcPts val="428"/>
              </a:spcAft>
              <a:buFont typeface="+mj-lt"/>
              <a:buAutoNum type="arabicPeriod"/>
            </a:pPr>
            <a:endParaRPr lang="en-US" dirty="0">
              <a:effectLst/>
              <a:latin typeface="Jost" pitchFamily="2" charset="77"/>
            </a:endParaRPr>
          </a:p>
        </p:txBody>
      </p:sp>
      <p:sp>
        <p:nvSpPr>
          <p:cNvPr id="4" name="Slide Number Placeholder 3"/>
          <p:cNvSpPr>
            <a:spLocks noGrp="1"/>
          </p:cNvSpPr>
          <p:nvPr>
            <p:ph type="sldNum" sz="quarter" idx="5"/>
          </p:nvPr>
        </p:nvSpPr>
        <p:spPr/>
        <p:txBody>
          <a:bodyPr/>
          <a:lstStyle/>
          <a:p>
            <a:fld id="{204210EA-3EC3-8144-AC07-0897D5399595}" type="slidenum">
              <a:rPr lang="en-AE" smtClean="0"/>
              <a:t>10</a:t>
            </a:fld>
            <a:endParaRPr lang="en-AE"/>
          </a:p>
        </p:txBody>
      </p:sp>
    </p:spTree>
    <p:extLst>
      <p:ext uri="{BB962C8B-B14F-4D97-AF65-F5344CB8AC3E}">
        <p14:creationId xmlns:p14="http://schemas.microsoft.com/office/powerpoint/2010/main" val="352726089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sv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5F41638-E864-FCCA-FA75-DB4D3CAA80D3}"/>
              </a:ext>
            </a:extLst>
          </p:cNvPr>
          <p:cNvSpPr/>
          <p:nvPr userDrawn="1"/>
        </p:nvSpPr>
        <p:spPr>
          <a:xfrm>
            <a:off x="0" y="1018770"/>
            <a:ext cx="12191999" cy="4947132"/>
          </a:xfrm>
          <a:prstGeom prst="rect">
            <a:avLst/>
          </a:prstGeom>
          <a:solidFill>
            <a:srgbClr val="1E306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dirty="0"/>
          </a:p>
        </p:txBody>
      </p:sp>
      <p:sp>
        <p:nvSpPr>
          <p:cNvPr id="2" name="Title 1">
            <a:extLst>
              <a:ext uri="{FF2B5EF4-FFF2-40B4-BE49-F238E27FC236}">
                <a16:creationId xmlns:a16="http://schemas.microsoft.com/office/drawing/2014/main" id="{F8BB2527-F024-4C2B-B656-AFF9CDFC2596}"/>
              </a:ext>
            </a:extLst>
          </p:cNvPr>
          <p:cNvSpPr>
            <a:spLocks noGrp="1"/>
          </p:cNvSpPr>
          <p:nvPr>
            <p:ph type="title"/>
          </p:nvPr>
        </p:nvSpPr>
        <p:spPr>
          <a:xfrm>
            <a:off x="387867" y="1018770"/>
            <a:ext cx="11416266" cy="2410230"/>
          </a:xfrm>
          <a:prstGeom prst="rect">
            <a:avLst/>
          </a:prstGeom>
        </p:spPr>
        <p:txBody>
          <a:bodyPr anchor="b"/>
          <a:lstStyle>
            <a:lvl1pPr algn="ctr">
              <a:defRPr sz="60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47ADBF85-B793-3BD3-1506-34685CBF1ACB}"/>
              </a:ext>
            </a:extLst>
          </p:cNvPr>
          <p:cNvSpPr>
            <a:spLocks noGrp="1"/>
          </p:cNvSpPr>
          <p:nvPr>
            <p:ph type="body" idx="1"/>
          </p:nvPr>
        </p:nvSpPr>
        <p:spPr>
          <a:xfrm>
            <a:off x="387867" y="3554916"/>
            <a:ext cx="11416266" cy="1500187"/>
          </a:xfrm>
          <a:prstGeom prst="rect">
            <a:avLst/>
          </a:prstGeom>
        </p:spPr>
        <p:txBody>
          <a:bodyPr/>
          <a:lstStyle>
            <a:lvl1pPr marL="0" indent="0" algn="ctr">
              <a:buNone/>
              <a:defRPr sz="2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grpSp>
        <p:nvGrpSpPr>
          <p:cNvPr id="46" name="Group 45">
            <a:extLst>
              <a:ext uri="{FF2B5EF4-FFF2-40B4-BE49-F238E27FC236}">
                <a16:creationId xmlns:a16="http://schemas.microsoft.com/office/drawing/2014/main" id="{3C9BEE06-2DEF-5C1F-3274-D7796A61DB00}"/>
              </a:ext>
            </a:extLst>
          </p:cNvPr>
          <p:cNvGrpSpPr/>
          <p:nvPr userDrawn="1"/>
        </p:nvGrpSpPr>
        <p:grpSpPr>
          <a:xfrm>
            <a:off x="387867" y="6174219"/>
            <a:ext cx="11432426" cy="531344"/>
            <a:chOff x="387867" y="6174219"/>
            <a:chExt cx="11432426" cy="531344"/>
          </a:xfrm>
        </p:grpSpPr>
        <p:sp>
          <p:nvSpPr>
            <p:cNvPr id="9" name="Freeform 8">
              <a:extLst>
                <a:ext uri="{FF2B5EF4-FFF2-40B4-BE49-F238E27FC236}">
                  <a16:creationId xmlns:a16="http://schemas.microsoft.com/office/drawing/2014/main" id="{A6F920D4-49EC-8795-4AF5-13BFABE8AE43}"/>
                </a:ext>
              </a:extLst>
            </p:cNvPr>
            <p:cNvSpPr>
              <a:spLocks/>
            </p:cNvSpPr>
            <p:nvPr/>
          </p:nvSpPr>
          <p:spPr>
            <a:xfrm>
              <a:off x="4254743"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85F62"/>
            </a:solidFill>
            <a:ln w="6345" cap="flat">
              <a:noFill/>
              <a:prstDash val="solid"/>
              <a:miter/>
            </a:ln>
          </p:spPr>
          <p:txBody>
            <a:bodyPr rtlCol="0" anchor="ctr"/>
            <a:lstStyle/>
            <a:p>
              <a:endParaRPr lang="en-AE" dirty="0"/>
            </a:p>
          </p:txBody>
        </p:sp>
        <p:sp>
          <p:nvSpPr>
            <p:cNvPr id="10" name="Freeform 9">
              <a:extLst>
                <a:ext uri="{FF2B5EF4-FFF2-40B4-BE49-F238E27FC236}">
                  <a16:creationId xmlns:a16="http://schemas.microsoft.com/office/drawing/2014/main" id="{FCEDD0E8-0BBD-0F2F-8DE4-A2A4F82004A5}"/>
                </a:ext>
              </a:extLst>
            </p:cNvPr>
            <p:cNvSpPr>
              <a:spLocks/>
            </p:cNvSpPr>
            <p:nvPr/>
          </p:nvSpPr>
          <p:spPr>
            <a:xfrm>
              <a:off x="6174086"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85F62"/>
            </a:solidFill>
            <a:ln w="6345" cap="flat">
              <a:noFill/>
              <a:prstDash val="solid"/>
              <a:miter/>
            </a:ln>
          </p:spPr>
          <p:txBody>
            <a:bodyPr rtlCol="0" anchor="ctr"/>
            <a:lstStyle/>
            <a:p>
              <a:endParaRPr lang="en-AE"/>
            </a:p>
          </p:txBody>
        </p:sp>
        <p:sp>
          <p:nvSpPr>
            <p:cNvPr id="11" name="Freeform 10">
              <a:extLst>
                <a:ext uri="{FF2B5EF4-FFF2-40B4-BE49-F238E27FC236}">
                  <a16:creationId xmlns:a16="http://schemas.microsoft.com/office/drawing/2014/main" id="{AB4D9B17-9991-38D6-4119-A0C62CA634FB}"/>
                </a:ext>
              </a:extLst>
            </p:cNvPr>
            <p:cNvSpPr>
              <a:spLocks/>
            </p:cNvSpPr>
            <p:nvPr/>
          </p:nvSpPr>
          <p:spPr>
            <a:xfrm>
              <a:off x="4899223" y="6176988"/>
              <a:ext cx="528577" cy="528575"/>
            </a:xfrm>
            <a:custGeom>
              <a:avLst/>
              <a:gdLst>
                <a:gd name="connsiteX0" fmla="*/ 237252 w 476540"/>
                <a:gd name="connsiteY0" fmla="*/ 475556 h 476540"/>
                <a:gd name="connsiteX1" fmla="*/ 475522 w 476540"/>
                <a:gd name="connsiteY1" fmla="*/ 237286 h 476540"/>
                <a:gd name="connsiteX2" fmla="*/ 237252 w 476540"/>
                <a:gd name="connsiteY2" fmla="*/ -984 h 476540"/>
                <a:gd name="connsiteX3" fmla="*/ -1018 w 476540"/>
                <a:gd name="connsiteY3" fmla="*/ 237286 h 476540"/>
                <a:gd name="connsiteX4" fmla="*/ 237252 w 476540"/>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540" h="476540">
                  <a:moveTo>
                    <a:pt x="237252" y="475556"/>
                  </a:moveTo>
                  <a:cubicBezTo>
                    <a:pt x="368396" y="475556"/>
                    <a:pt x="475522" y="368430"/>
                    <a:pt x="475522" y="237286"/>
                  </a:cubicBezTo>
                  <a:cubicBezTo>
                    <a:pt x="475522" y="106206"/>
                    <a:pt x="368396" y="-984"/>
                    <a:pt x="237252" y="-984"/>
                  </a:cubicBezTo>
                  <a:cubicBezTo>
                    <a:pt x="106172" y="-984"/>
                    <a:pt x="-1018" y="106206"/>
                    <a:pt x="-1018" y="237286"/>
                  </a:cubicBezTo>
                  <a:cubicBezTo>
                    <a:pt x="-1018" y="368430"/>
                    <a:pt x="106172" y="475556"/>
                    <a:pt x="237252" y="475556"/>
                  </a:cubicBezTo>
                </a:path>
              </a:pathLst>
            </a:custGeom>
            <a:solidFill>
              <a:srgbClr val="085F62"/>
            </a:solidFill>
            <a:ln w="6345" cap="flat">
              <a:noFill/>
              <a:prstDash val="solid"/>
              <a:miter/>
            </a:ln>
          </p:spPr>
          <p:txBody>
            <a:bodyPr rtlCol="0" anchor="ctr"/>
            <a:lstStyle/>
            <a:p>
              <a:endParaRPr lang="en-AE"/>
            </a:p>
          </p:txBody>
        </p:sp>
        <p:sp>
          <p:nvSpPr>
            <p:cNvPr id="12" name="Freeform 11">
              <a:extLst>
                <a:ext uri="{FF2B5EF4-FFF2-40B4-BE49-F238E27FC236}">
                  <a16:creationId xmlns:a16="http://schemas.microsoft.com/office/drawing/2014/main" id="{72241038-EB90-2BE2-BBD4-EC34D2DA74A2}"/>
                </a:ext>
              </a:extLst>
            </p:cNvPr>
            <p:cNvSpPr>
              <a:spLocks/>
            </p:cNvSpPr>
            <p:nvPr/>
          </p:nvSpPr>
          <p:spPr>
            <a:xfrm>
              <a:off x="6818565"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85F62"/>
            </a:solidFill>
            <a:ln w="6345" cap="flat">
              <a:noFill/>
              <a:prstDash val="solid"/>
              <a:miter/>
            </a:ln>
          </p:spPr>
          <p:txBody>
            <a:bodyPr rtlCol="0" anchor="ctr"/>
            <a:lstStyle/>
            <a:p>
              <a:endParaRPr lang="en-AE"/>
            </a:p>
          </p:txBody>
        </p:sp>
        <p:sp>
          <p:nvSpPr>
            <p:cNvPr id="13" name="Freeform 12">
              <a:extLst>
                <a:ext uri="{FF2B5EF4-FFF2-40B4-BE49-F238E27FC236}">
                  <a16:creationId xmlns:a16="http://schemas.microsoft.com/office/drawing/2014/main" id="{E7297C34-BB86-48DC-6351-6559190EDDEC}"/>
                </a:ext>
              </a:extLst>
            </p:cNvPr>
            <p:cNvSpPr>
              <a:spLocks/>
            </p:cNvSpPr>
            <p:nvPr/>
          </p:nvSpPr>
          <p:spPr>
            <a:xfrm>
              <a:off x="8100476"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85F62"/>
            </a:solidFill>
            <a:ln w="6345" cap="flat">
              <a:noFill/>
              <a:prstDash val="solid"/>
              <a:miter/>
            </a:ln>
          </p:spPr>
          <p:txBody>
            <a:bodyPr rtlCol="0" anchor="ctr"/>
            <a:lstStyle/>
            <a:p>
              <a:endParaRPr lang="en-AE"/>
            </a:p>
          </p:txBody>
        </p:sp>
        <p:sp>
          <p:nvSpPr>
            <p:cNvPr id="14" name="Freeform 13">
              <a:extLst>
                <a:ext uri="{FF2B5EF4-FFF2-40B4-BE49-F238E27FC236}">
                  <a16:creationId xmlns:a16="http://schemas.microsoft.com/office/drawing/2014/main" id="{E468E0E6-549E-2853-6D70-FB482DE9E465}"/>
                </a:ext>
              </a:extLst>
            </p:cNvPr>
            <p:cNvSpPr>
              <a:spLocks/>
            </p:cNvSpPr>
            <p:nvPr/>
          </p:nvSpPr>
          <p:spPr>
            <a:xfrm>
              <a:off x="5536654" y="6176988"/>
              <a:ext cx="528577" cy="528575"/>
            </a:xfrm>
            <a:custGeom>
              <a:avLst/>
              <a:gdLst>
                <a:gd name="connsiteX0" fmla="*/ 237252 w 476540"/>
                <a:gd name="connsiteY0" fmla="*/ 475556 h 476540"/>
                <a:gd name="connsiteX1" fmla="*/ 475522 w 476540"/>
                <a:gd name="connsiteY1" fmla="*/ 237286 h 476540"/>
                <a:gd name="connsiteX2" fmla="*/ 237252 w 476540"/>
                <a:gd name="connsiteY2" fmla="*/ -984 h 476540"/>
                <a:gd name="connsiteX3" fmla="*/ -1018 w 476540"/>
                <a:gd name="connsiteY3" fmla="*/ 237286 h 476540"/>
                <a:gd name="connsiteX4" fmla="*/ 237252 w 476540"/>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540" h="476540">
                  <a:moveTo>
                    <a:pt x="237252" y="475556"/>
                  </a:moveTo>
                  <a:cubicBezTo>
                    <a:pt x="368396" y="475556"/>
                    <a:pt x="475522" y="368430"/>
                    <a:pt x="475522" y="237286"/>
                  </a:cubicBezTo>
                  <a:cubicBezTo>
                    <a:pt x="475522" y="106206"/>
                    <a:pt x="368396" y="-984"/>
                    <a:pt x="237252" y="-984"/>
                  </a:cubicBezTo>
                  <a:cubicBezTo>
                    <a:pt x="106172" y="-984"/>
                    <a:pt x="-1018" y="106206"/>
                    <a:pt x="-1018" y="237286"/>
                  </a:cubicBezTo>
                  <a:cubicBezTo>
                    <a:pt x="-1018" y="368430"/>
                    <a:pt x="106172" y="475556"/>
                    <a:pt x="237252" y="475556"/>
                  </a:cubicBezTo>
                </a:path>
              </a:pathLst>
            </a:custGeom>
            <a:solidFill>
              <a:srgbClr val="085F62"/>
            </a:solidFill>
            <a:ln w="6345" cap="flat">
              <a:noFill/>
              <a:prstDash val="solid"/>
              <a:miter/>
            </a:ln>
          </p:spPr>
          <p:txBody>
            <a:bodyPr rtlCol="0" anchor="ctr"/>
            <a:lstStyle/>
            <a:p>
              <a:endParaRPr lang="en-AE"/>
            </a:p>
          </p:txBody>
        </p:sp>
        <p:sp>
          <p:nvSpPr>
            <p:cNvPr id="15" name="Freeform 14">
              <a:extLst>
                <a:ext uri="{FF2B5EF4-FFF2-40B4-BE49-F238E27FC236}">
                  <a16:creationId xmlns:a16="http://schemas.microsoft.com/office/drawing/2014/main" id="{94AFA686-67C8-434A-A98D-CDC91CF9C3E2}"/>
                </a:ext>
              </a:extLst>
            </p:cNvPr>
            <p:cNvSpPr>
              <a:spLocks/>
            </p:cNvSpPr>
            <p:nvPr/>
          </p:nvSpPr>
          <p:spPr>
            <a:xfrm>
              <a:off x="7463044" y="6176988"/>
              <a:ext cx="528577" cy="528575"/>
            </a:xfrm>
            <a:custGeom>
              <a:avLst/>
              <a:gdLst>
                <a:gd name="connsiteX0" fmla="*/ 237252 w 476540"/>
                <a:gd name="connsiteY0" fmla="*/ 475556 h 476540"/>
                <a:gd name="connsiteX1" fmla="*/ 475522 w 476540"/>
                <a:gd name="connsiteY1" fmla="*/ 237286 h 476540"/>
                <a:gd name="connsiteX2" fmla="*/ 237252 w 476540"/>
                <a:gd name="connsiteY2" fmla="*/ -984 h 476540"/>
                <a:gd name="connsiteX3" fmla="*/ -1018 w 476540"/>
                <a:gd name="connsiteY3" fmla="*/ 237286 h 476540"/>
                <a:gd name="connsiteX4" fmla="*/ 237252 w 476540"/>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540" h="476540">
                  <a:moveTo>
                    <a:pt x="237252" y="475556"/>
                  </a:moveTo>
                  <a:cubicBezTo>
                    <a:pt x="368396" y="475556"/>
                    <a:pt x="475522" y="368430"/>
                    <a:pt x="475522" y="237286"/>
                  </a:cubicBezTo>
                  <a:cubicBezTo>
                    <a:pt x="475522" y="106206"/>
                    <a:pt x="368396" y="-984"/>
                    <a:pt x="237252" y="-984"/>
                  </a:cubicBezTo>
                  <a:cubicBezTo>
                    <a:pt x="106172" y="-984"/>
                    <a:pt x="-1018" y="106206"/>
                    <a:pt x="-1018" y="237286"/>
                  </a:cubicBezTo>
                  <a:cubicBezTo>
                    <a:pt x="-1018" y="368430"/>
                    <a:pt x="106172" y="475556"/>
                    <a:pt x="237252" y="475556"/>
                  </a:cubicBezTo>
                </a:path>
              </a:pathLst>
            </a:custGeom>
            <a:solidFill>
              <a:srgbClr val="085F62"/>
            </a:solidFill>
            <a:ln w="6345" cap="flat">
              <a:noFill/>
              <a:prstDash val="solid"/>
              <a:miter/>
            </a:ln>
          </p:spPr>
          <p:txBody>
            <a:bodyPr rtlCol="0" anchor="ctr"/>
            <a:lstStyle/>
            <a:p>
              <a:endParaRPr lang="en-AE"/>
            </a:p>
          </p:txBody>
        </p:sp>
        <p:sp>
          <p:nvSpPr>
            <p:cNvPr id="16" name="Freeform 15">
              <a:extLst>
                <a:ext uri="{FF2B5EF4-FFF2-40B4-BE49-F238E27FC236}">
                  <a16:creationId xmlns:a16="http://schemas.microsoft.com/office/drawing/2014/main" id="{39E6D17A-2494-3120-841D-4FA6BD98914D}"/>
                </a:ext>
              </a:extLst>
            </p:cNvPr>
            <p:cNvSpPr>
              <a:spLocks/>
            </p:cNvSpPr>
            <p:nvPr/>
          </p:nvSpPr>
          <p:spPr>
            <a:xfrm>
              <a:off x="8744955"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85F62"/>
            </a:solidFill>
            <a:ln w="6345" cap="flat">
              <a:noFill/>
              <a:prstDash val="solid"/>
              <a:miter/>
            </a:ln>
          </p:spPr>
          <p:txBody>
            <a:bodyPr rtlCol="0" anchor="ctr"/>
            <a:lstStyle/>
            <a:p>
              <a:endParaRPr lang="en-AE"/>
            </a:p>
          </p:txBody>
        </p:sp>
        <p:sp>
          <p:nvSpPr>
            <p:cNvPr id="17" name="Freeform 16">
              <a:extLst>
                <a:ext uri="{FF2B5EF4-FFF2-40B4-BE49-F238E27FC236}">
                  <a16:creationId xmlns:a16="http://schemas.microsoft.com/office/drawing/2014/main" id="{9F4D8A59-DFCA-9022-1C06-5EAFA0D4EE84}"/>
                </a:ext>
              </a:extLst>
            </p:cNvPr>
            <p:cNvSpPr>
              <a:spLocks/>
            </p:cNvSpPr>
            <p:nvPr userDrawn="1"/>
          </p:nvSpPr>
          <p:spPr>
            <a:xfrm>
              <a:off x="10026866" y="6174219"/>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D4E79"/>
            </a:solidFill>
            <a:ln w="15875" cap="flat">
              <a:noFill/>
              <a:prstDash val="solid"/>
              <a:miter/>
            </a:ln>
          </p:spPr>
          <p:txBody>
            <a:bodyPr rtlCol="0" anchor="ctr"/>
            <a:lstStyle/>
            <a:p>
              <a:endParaRPr lang="en-AE"/>
            </a:p>
          </p:txBody>
        </p:sp>
        <p:sp>
          <p:nvSpPr>
            <p:cNvPr id="18" name="Freeform 17">
              <a:extLst>
                <a:ext uri="{FF2B5EF4-FFF2-40B4-BE49-F238E27FC236}">
                  <a16:creationId xmlns:a16="http://schemas.microsoft.com/office/drawing/2014/main" id="{82F8E595-2230-2EA8-30FA-4431AD7F7CB6}"/>
                </a:ext>
              </a:extLst>
            </p:cNvPr>
            <p:cNvSpPr>
              <a:spLocks/>
            </p:cNvSpPr>
            <p:nvPr userDrawn="1"/>
          </p:nvSpPr>
          <p:spPr>
            <a:xfrm>
              <a:off x="9389435" y="6174219"/>
              <a:ext cx="528577" cy="528575"/>
            </a:xfrm>
            <a:custGeom>
              <a:avLst/>
              <a:gdLst>
                <a:gd name="connsiteX0" fmla="*/ 237252 w 476540"/>
                <a:gd name="connsiteY0" fmla="*/ 475556 h 476540"/>
                <a:gd name="connsiteX1" fmla="*/ 475522 w 476540"/>
                <a:gd name="connsiteY1" fmla="*/ 237286 h 476540"/>
                <a:gd name="connsiteX2" fmla="*/ 237252 w 476540"/>
                <a:gd name="connsiteY2" fmla="*/ -984 h 476540"/>
                <a:gd name="connsiteX3" fmla="*/ -1018 w 476540"/>
                <a:gd name="connsiteY3" fmla="*/ 237286 h 476540"/>
                <a:gd name="connsiteX4" fmla="*/ 237252 w 476540"/>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540" h="476540">
                  <a:moveTo>
                    <a:pt x="237252" y="475556"/>
                  </a:moveTo>
                  <a:cubicBezTo>
                    <a:pt x="368396" y="475556"/>
                    <a:pt x="475522" y="368430"/>
                    <a:pt x="475522" y="237286"/>
                  </a:cubicBezTo>
                  <a:cubicBezTo>
                    <a:pt x="475522" y="106206"/>
                    <a:pt x="368396" y="-984"/>
                    <a:pt x="237252" y="-984"/>
                  </a:cubicBezTo>
                  <a:cubicBezTo>
                    <a:pt x="106172" y="-984"/>
                    <a:pt x="-1018" y="106206"/>
                    <a:pt x="-1018" y="237286"/>
                  </a:cubicBezTo>
                  <a:cubicBezTo>
                    <a:pt x="-1018" y="368430"/>
                    <a:pt x="106172" y="475556"/>
                    <a:pt x="237252" y="475556"/>
                  </a:cubicBezTo>
                </a:path>
              </a:pathLst>
            </a:custGeom>
            <a:solidFill>
              <a:srgbClr val="0D4E79"/>
            </a:solidFill>
            <a:ln w="15875" cap="flat">
              <a:noFill/>
              <a:prstDash val="solid"/>
              <a:miter/>
            </a:ln>
          </p:spPr>
          <p:txBody>
            <a:bodyPr rtlCol="0" anchor="ctr"/>
            <a:lstStyle/>
            <a:p>
              <a:endParaRPr lang="en-AE"/>
            </a:p>
          </p:txBody>
        </p:sp>
        <p:sp>
          <p:nvSpPr>
            <p:cNvPr id="19" name="Freeform 18">
              <a:extLst>
                <a:ext uri="{FF2B5EF4-FFF2-40B4-BE49-F238E27FC236}">
                  <a16:creationId xmlns:a16="http://schemas.microsoft.com/office/drawing/2014/main" id="{9F998F7C-2D8E-53C0-9138-26B9346B1083}"/>
                </a:ext>
              </a:extLst>
            </p:cNvPr>
            <p:cNvSpPr>
              <a:spLocks/>
            </p:cNvSpPr>
            <p:nvPr userDrawn="1"/>
          </p:nvSpPr>
          <p:spPr>
            <a:xfrm>
              <a:off x="10671351" y="6174219"/>
              <a:ext cx="535625" cy="5113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D4E79"/>
            </a:solidFill>
            <a:ln w="15875" cap="flat">
              <a:noFill/>
              <a:prstDash val="solid"/>
              <a:miter/>
            </a:ln>
          </p:spPr>
          <p:txBody>
            <a:bodyPr rtlCol="0" anchor="ctr"/>
            <a:lstStyle/>
            <a:p>
              <a:endParaRPr lang="en-AE"/>
            </a:p>
          </p:txBody>
        </p:sp>
        <p:sp>
          <p:nvSpPr>
            <p:cNvPr id="20" name="Freeform 19">
              <a:extLst>
                <a:ext uri="{FF2B5EF4-FFF2-40B4-BE49-F238E27FC236}">
                  <a16:creationId xmlns:a16="http://schemas.microsoft.com/office/drawing/2014/main" id="{F5B83E57-3C1B-3ED4-51E9-5FBC2D5ED338}"/>
                </a:ext>
              </a:extLst>
            </p:cNvPr>
            <p:cNvSpPr/>
            <p:nvPr userDrawn="1"/>
          </p:nvSpPr>
          <p:spPr>
            <a:xfrm>
              <a:off x="4385217" y="6285665"/>
              <a:ext cx="295437" cy="290187"/>
            </a:xfrm>
            <a:custGeom>
              <a:avLst/>
              <a:gdLst>
                <a:gd name="connsiteX0" fmla="*/ 67136 w 266352"/>
                <a:gd name="connsiteY0" fmla="*/ 261620 h 261620"/>
                <a:gd name="connsiteX1" fmla="*/ 67136 w 266352"/>
                <a:gd name="connsiteY1" fmla="*/ 241300 h 261620"/>
                <a:gd name="connsiteX2" fmla="*/ 95076 w 266352"/>
                <a:gd name="connsiteY2" fmla="*/ 243840 h 261620"/>
                <a:gd name="connsiteX3" fmla="*/ 101426 w 266352"/>
                <a:gd name="connsiteY3" fmla="*/ 233680 h 261620"/>
                <a:gd name="connsiteX4" fmla="*/ 101426 w 266352"/>
                <a:gd name="connsiteY4" fmla="*/ 229870 h 261620"/>
                <a:gd name="connsiteX5" fmla="*/ 103966 w 266352"/>
                <a:gd name="connsiteY5" fmla="*/ 229870 h 261620"/>
                <a:gd name="connsiteX6" fmla="*/ 103966 w 266352"/>
                <a:gd name="connsiteY6" fmla="*/ 227330 h 261620"/>
                <a:gd name="connsiteX7" fmla="*/ 101426 w 266352"/>
                <a:gd name="connsiteY7" fmla="*/ 223520 h 261620"/>
                <a:gd name="connsiteX8" fmla="*/ 105236 w 266352"/>
                <a:gd name="connsiteY8" fmla="*/ 219710 h 261620"/>
                <a:gd name="connsiteX9" fmla="*/ 105236 w 266352"/>
                <a:gd name="connsiteY9" fmla="*/ 218440 h 261620"/>
                <a:gd name="connsiteX10" fmla="*/ 105236 w 266352"/>
                <a:gd name="connsiteY10" fmla="*/ 215900 h 261620"/>
                <a:gd name="connsiteX11" fmla="*/ 102696 w 266352"/>
                <a:gd name="connsiteY11" fmla="*/ 212090 h 261620"/>
                <a:gd name="connsiteX12" fmla="*/ 102696 w 266352"/>
                <a:gd name="connsiteY12" fmla="*/ 210820 h 261620"/>
                <a:gd name="connsiteX13" fmla="*/ 110316 w 266352"/>
                <a:gd name="connsiteY13" fmla="*/ 209550 h 261620"/>
                <a:gd name="connsiteX14" fmla="*/ 114126 w 266352"/>
                <a:gd name="connsiteY14" fmla="*/ 203200 h 261620"/>
                <a:gd name="connsiteX15" fmla="*/ 102696 w 266352"/>
                <a:gd name="connsiteY15" fmla="*/ 189230 h 261620"/>
                <a:gd name="connsiteX16" fmla="*/ 102696 w 266352"/>
                <a:gd name="connsiteY16" fmla="*/ 186690 h 261620"/>
                <a:gd name="connsiteX17" fmla="*/ 102696 w 266352"/>
                <a:gd name="connsiteY17" fmla="*/ 186690 h 261620"/>
                <a:gd name="connsiteX18" fmla="*/ 102696 w 266352"/>
                <a:gd name="connsiteY18" fmla="*/ 182880 h 261620"/>
                <a:gd name="connsiteX19" fmla="*/ 103966 w 266352"/>
                <a:gd name="connsiteY19" fmla="*/ 168910 h 261620"/>
                <a:gd name="connsiteX20" fmla="*/ 1096 w 266352"/>
                <a:gd name="connsiteY20" fmla="*/ 187960 h 261620"/>
                <a:gd name="connsiteX21" fmla="*/ 12526 w 266352"/>
                <a:gd name="connsiteY21" fmla="*/ 218440 h 261620"/>
                <a:gd name="connsiteX22" fmla="*/ 8716 w 266352"/>
                <a:gd name="connsiteY22" fmla="*/ 261620 h 261620"/>
                <a:gd name="connsiteX23" fmla="*/ 199216 w 266352"/>
                <a:gd name="connsiteY23" fmla="*/ 261620 h 261620"/>
                <a:gd name="connsiteX24" fmla="*/ 199216 w 266352"/>
                <a:gd name="connsiteY24" fmla="*/ 241300 h 261620"/>
                <a:gd name="connsiteX25" fmla="*/ 171276 w 266352"/>
                <a:gd name="connsiteY25" fmla="*/ 243840 h 261620"/>
                <a:gd name="connsiteX26" fmla="*/ 164926 w 266352"/>
                <a:gd name="connsiteY26" fmla="*/ 233680 h 261620"/>
                <a:gd name="connsiteX27" fmla="*/ 164926 w 266352"/>
                <a:gd name="connsiteY27" fmla="*/ 229870 h 261620"/>
                <a:gd name="connsiteX28" fmla="*/ 162386 w 266352"/>
                <a:gd name="connsiteY28" fmla="*/ 229870 h 261620"/>
                <a:gd name="connsiteX29" fmla="*/ 162386 w 266352"/>
                <a:gd name="connsiteY29" fmla="*/ 227330 h 261620"/>
                <a:gd name="connsiteX30" fmla="*/ 164926 w 266352"/>
                <a:gd name="connsiteY30" fmla="*/ 223520 h 261620"/>
                <a:gd name="connsiteX31" fmla="*/ 161116 w 266352"/>
                <a:gd name="connsiteY31" fmla="*/ 219710 h 261620"/>
                <a:gd name="connsiteX32" fmla="*/ 161116 w 266352"/>
                <a:gd name="connsiteY32" fmla="*/ 218440 h 261620"/>
                <a:gd name="connsiteX33" fmla="*/ 161116 w 266352"/>
                <a:gd name="connsiteY33" fmla="*/ 215900 h 261620"/>
                <a:gd name="connsiteX34" fmla="*/ 163656 w 266352"/>
                <a:gd name="connsiteY34" fmla="*/ 212090 h 261620"/>
                <a:gd name="connsiteX35" fmla="*/ 163656 w 266352"/>
                <a:gd name="connsiteY35" fmla="*/ 210820 h 261620"/>
                <a:gd name="connsiteX36" fmla="*/ 156036 w 266352"/>
                <a:gd name="connsiteY36" fmla="*/ 209550 h 261620"/>
                <a:gd name="connsiteX37" fmla="*/ 152226 w 266352"/>
                <a:gd name="connsiteY37" fmla="*/ 203200 h 261620"/>
                <a:gd name="connsiteX38" fmla="*/ 163656 w 266352"/>
                <a:gd name="connsiteY38" fmla="*/ 189230 h 261620"/>
                <a:gd name="connsiteX39" fmla="*/ 163656 w 266352"/>
                <a:gd name="connsiteY39" fmla="*/ 186690 h 261620"/>
                <a:gd name="connsiteX40" fmla="*/ 163656 w 266352"/>
                <a:gd name="connsiteY40" fmla="*/ 186690 h 261620"/>
                <a:gd name="connsiteX41" fmla="*/ 163656 w 266352"/>
                <a:gd name="connsiteY41" fmla="*/ 182880 h 261620"/>
                <a:gd name="connsiteX42" fmla="*/ 162386 w 266352"/>
                <a:gd name="connsiteY42" fmla="*/ 168910 h 261620"/>
                <a:gd name="connsiteX43" fmla="*/ 265256 w 266352"/>
                <a:gd name="connsiteY43" fmla="*/ 187960 h 261620"/>
                <a:gd name="connsiteX44" fmla="*/ 253826 w 266352"/>
                <a:gd name="connsiteY44" fmla="*/ 218440 h 261620"/>
                <a:gd name="connsiteX45" fmla="*/ 257636 w 266352"/>
                <a:gd name="connsiteY45" fmla="*/ 261620 h 261620"/>
                <a:gd name="connsiteX46" fmla="*/ 140796 w 266352"/>
                <a:gd name="connsiteY46" fmla="*/ 97790 h 261620"/>
                <a:gd name="connsiteX47" fmla="*/ 163656 w 266352"/>
                <a:gd name="connsiteY47" fmla="*/ 102870 h 261620"/>
                <a:gd name="connsiteX48" fmla="*/ 190326 w 266352"/>
                <a:gd name="connsiteY48" fmla="*/ 95250 h 261620"/>
                <a:gd name="connsiteX49" fmla="*/ 190326 w 266352"/>
                <a:gd name="connsiteY49" fmla="*/ 95250 h 261620"/>
                <a:gd name="connsiteX50" fmla="*/ 215726 w 266352"/>
                <a:gd name="connsiteY50" fmla="*/ 101600 h 261620"/>
                <a:gd name="connsiteX51" fmla="*/ 210646 w 266352"/>
                <a:gd name="connsiteY51" fmla="*/ 74930 h 261620"/>
                <a:gd name="connsiteX52" fmla="*/ 210646 w 266352"/>
                <a:gd name="connsiteY52" fmla="*/ 74930 h 261620"/>
                <a:gd name="connsiteX53" fmla="*/ 216996 w 266352"/>
                <a:gd name="connsiteY53" fmla="*/ 50800 h 261620"/>
                <a:gd name="connsiteX54" fmla="*/ 163656 w 266352"/>
                <a:gd name="connsiteY54" fmla="*/ 0 h 261620"/>
                <a:gd name="connsiteX55" fmla="*/ 144606 w 266352"/>
                <a:gd name="connsiteY55" fmla="*/ 3810 h 261620"/>
                <a:gd name="connsiteX56" fmla="*/ 142066 w 266352"/>
                <a:gd name="connsiteY56" fmla="*/ 3810 h 261620"/>
                <a:gd name="connsiteX57" fmla="*/ 55706 w 266352"/>
                <a:gd name="connsiteY57" fmla="*/ 74930 h 261620"/>
                <a:gd name="connsiteX58" fmla="*/ 49356 w 266352"/>
                <a:gd name="connsiteY58" fmla="*/ 50800 h 261620"/>
                <a:gd name="connsiteX59" fmla="*/ 102696 w 266352"/>
                <a:gd name="connsiteY59" fmla="*/ 0 h 261620"/>
                <a:gd name="connsiteX60" fmla="*/ 156036 w 266352"/>
                <a:gd name="connsiteY60" fmla="*/ 50800 h 261620"/>
                <a:gd name="connsiteX61" fmla="*/ 102696 w 266352"/>
                <a:gd name="connsiteY61" fmla="*/ 101600 h 261620"/>
                <a:gd name="connsiteX62" fmla="*/ 76026 w 266352"/>
                <a:gd name="connsiteY62" fmla="*/ 93980 h 261620"/>
                <a:gd name="connsiteX63" fmla="*/ 76026 w 266352"/>
                <a:gd name="connsiteY63" fmla="*/ 93980 h 261620"/>
                <a:gd name="connsiteX64" fmla="*/ 50626 w 266352"/>
                <a:gd name="connsiteY64" fmla="*/ 100330 h 261620"/>
                <a:gd name="connsiteX65" fmla="*/ 55706 w 266352"/>
                <a:gd name="connsiteY65" fmla="*/ 73660 h 261620"/>
                <a:gd name="connsiteX66" fmla="*/ 55706 w 266352"/>
                <a:gd name="connsiteY66" fmla="*/ 73660 h 261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266352" h="261620">
                  <a:moveTo>
                    <a:pt x="67136" y="261620"/>
                  </a:moveTo>
                  <a:lnTo>
                    <a:pt x="67136" y="241300"/>
                  </a:lnTo>
                  <a:cubicBezTo>
                    <a:pt x="67136" y="241300"/>
                    <a:pt x="86186" y="246380"/>
                    <a:pt x="95076" y="243840"/>
                  </a:cubicBezTo>
                  <a:cubicBezTo>
                    <a:pt x="101426" y="242570"/>
                    <a:pt x="102696" y="236220"/>
                    <a:pt x="101426" y="233680"/>
                  </a:cubicBezTo>
                  <a:cubicBezTo>
                    <a:pt x="101426" y="232410"/>
                    <a:pt x="101426" y="231140"/>
                    <a:pt x="101426" y="229870"/>
                  </a:cubicBezTo>
                  <a:lnTo>
                    <a:pt x="103966" y="229870"/>
                  </a:lnTo>
                  <a:cubicBezTo>
                    <a:pt x="103966" y="227330"/>
                    <a:pt x="103966" y="227330"/>
                    <a:pt x="103966" y="227330"/>
                  </a:cubicBezTo>
                  <a:cubicBezTo>
                    <a:pt x="103966" y="226060"/>
                    <a:pt x="101426" y="224790"/>
                    <a:pt x="101426" y="223520"/>
                  </a:cubicBezTo>
                  <a:cubicBezTo>
                    <a:pt x="101426" y="223520"/>
                    <a:pt x="105236" y="222250"/>
                    <a:pt x="105236" y="219710"/>
                  </a:cubicBezTo>
                  <a:cubicBezTo>
                    <a:pt x="105236" y="219710"/>
                    <a:pt x="105236" y="219710"/>
                    <a:pt x="105236" y="218440"/>
                  </a:cubicBezTo>
                  <a:lnTo>
                    <a:pt x="105236" y="215900"/>
                  </a:lnTo>
                  <a:cubicBezTo>
                    <a:pt x="102696" y="215900"/>
                    <a:pt x="102696" y="212090"/>
                    <a:pt x="102696" y="212090"/>
                  </a:cubicBezTo>
                  <a:cubicBezTo>
                    <a:pt x="102696" y="212090"/>
                    <a:pt x="102696" y="212090"/>
                    <a:pt x="102696" y="210820"/>
                  </a:cubicBezTo>
                  <a:cubicBezTo>
                    <a:pt x="105236" y="210820"/>
                    <a:pt x="107776" y="210820"/>
                    <a:pt x="110316" y="209550"/>
                  </a:cubicBezTo>
                  <a:cubicBezTo>
                    <a:pt x="112856" y="209550"/>
                    <a:pt x="115396" y="205740"/>
                    <a:pt x="114126" y="203200"/>
                  </a:cubicBezTo>
                  <a:lnTo>
                    <a:pt x="102696" y="189230"/>
                  </a:lnTo>
                  <a:cubicBezTo>
                    <a:pt x="102696" y="189230"/>
                    <a:pt x="102696" y="187960"/>
                    <a:pt x="102696" y="186690"/>
                  </a:cubicBezTo>
                  <a:lnTo>
                    <a:pt x="102696" y="186690"/>
                  </a:lnTo>
                  <a:cubicBezTo>
                    <a:pt x="102696" y="186690"/>
                    <a:pt x="102696" y="184150"/>
                    <a:pt x="102696" y="182880"/>
                  </a:cubicBezTo>
                  <a:cubicBezTo>
                    <a:pt x="106506" y="176530"/>
                    <a:pt x="105236" y="171450"/>
                    <a:pt x="103966" y="168910"/>
                  </a:cubicBezTo>
                  <a:cubicBezTo>
                    <a:pt x="89996" y="102870"/>
                    <a:pt x="-11604" y="110490"/>
                    <a:pt x="1096" y="187960"/>
                  </a:cubicBezTo>
                  <a:cubicBezTo>
                    <a:pt x="2366" y="198120"/>
                    <a:pt x="12526" y="204470"/>
                    <a:pt x="12526" y="218440"/>
                  </a:cubicBezTo>
                  <a:cubicBezTo>
                    <a:pt x="12526" y="236220"/>
                    <a:pt x="8716" y="261620"/>
                    <a:pt x="8716" y="261620"/>
                  </a:cubicBezTo>
                  <a:moveTo>
                    <a:pt x="199216" y="261620"/>
                  </a:moveTo>
                  <a:lnTo>
                    <a:pt x="199216" y="241300"/>
                  </a:lnTo>
                  <a:cubicBezTo>
                    <a:pt x="199216" y="241300"/>
                    <a:pt x="180166" y="246380"/>
                    <a:pt x="171276" y="243840"/>
                  </a:cubicBezTo>
                  <a:cubicBezTo>
                    <a:pt x="164926" y="242570"/>
                    <a:pt x="163656" y="236220"/>
                    <a:pt x="164926" y="233680"/>
                  </a:cubicBezTo>
                  <a:cubicBezTo>
                    <a:pt x="164926" y="232410"/>
                    <a:pt x="164926" y="231140"/>
                    <a:pt x="164926" y="229870"/>
                  </a:cubicBezTo>
                  <a:lnTo>
                    <a:pt x="162386" y="229870"/>
                  </a:lnTo>
                  <a:cubicBezTo>
                    <a:pt x="162386" y="227330"/>
                    <a:pt x="162386" y="227330"/>
                    <a:pt x="162386" y="227330"/>
                  </a:cubicBezTo>
                  <a:cubicBezTo>
                    <a:pt x="162386" y="226060"/>
                    <a:pt x="164926" y="224790"/>
                    <a:pt x="164926" y="223520"/>
                  </a:cubicBezTo>
                  <a:cubicBezTo>
                    <a:pt x="164926" y="223520"/>
                    <a:pt x="161116" y="222250"/>
                    <a:pt x="161116" y="219710"/>
                  </a:cubicBezTo>
                  <a:cubicBezTo>
                    <a:pt x="161116" y="219710"/>
                    <a:pt x="161116" y="219710"/>
                    <a:pt x="161116" y="218440"/>
                  </a:cubicBezTo>
                  <a:lnTo>
                    <a:pt x="161116" y="215900"/>
                  </a:lnTo>
                  <a:cubicBezTo>
                    <a:pt x="163656" y="215900"/>
                    <a:pt x="163656" y="212090"/>
                    <a:pt x="163656" y="212090"/>
                  </a:cubicBezTo>
                  <a:cubicBezTo>
                    <a:pt x="163656" y="212090"/>
                    <a:pt x="163656" y="212090"/>
                    <a:pt x="163656" y="210820"/>
                  </a:cubicBezTo>
                  <a:cubicBezTo>
                    <a:pt x="161116" y="210820"/>
                    <a:pt x="158576" y="210820"/>
                    <a:pt x="156036" y="209550"/>
                  </a:cubicBezTo>
                  <a:cubicBezTo>
                    <a:pt x="153496" y="209550"/>
                    <a:pt x="150956" y="205740"/>
                    <a:pt x="152226" y="203200"/>
                  </a:cubicBezTo>
                  <a:lnTo>
                    <a:pt x="163656" y="189230"/>
                  </a:lnTo>
                  <a:cubicBezTo>
                    <a:pt x="163656" y="189230"/>
                    <a:pt x="163656" y="187960"/>
                    <a:pt x="163656" y="186690"/>
                  </a:cubicBezTo>
                  <a:lnTo>
                    <a:pt x="163656" y="186690"/>
                  </a:lnTo>
                  <a:cubicBezTo>
                    <a:pt x="163656" y="186690"/>
                    <a:pt x="163656" y="184150"/>
                    <a:pt x="163656" y="182880"/>
                  </a:cubicBezTo>
                  <a:cubicBezTo>
                    <a:pt x="159846" y="176530"/>
                    <a:pt x="161116" y="171450"/>
                    <a:pt x="162386" y="168910"/>
                  </a:cubicBezTo>
                  <a:cubicBezTo>
                    <a:pt x="176356" y="102870"/>
                    <a:pt x="277956" y="110490"/>
                    <a:pt x="265256" y="187960"/>
                  </a:cubicBezTo>
                  <a:cubicBezTo>
                    <a:pt x="263986" y="198120"/>
                    <a:pt x="253826" y="204470"/>
                    <a:pt x="253826" y="218440"/>
                  </a:cubicBezTo>
                  <a:cubicBezTo>
                    <a:pt x="253826" y="236220"/>
                    <a:pt x="257636" y="261620"/>
                    <a:pt x="257636" y="261620"/>
                  </a:cubicBezTo>
                  <a:moveTo>
                    <a:pt x="140796" y="97790"/>
                  </a:moveTo>
                  <a:cubicBezTo>
                    <a:pt x="147146" y="100330"/>
                    <a:pt x="156036" y="102870"/>
                    <a:pt x="163656" y="102870"/>
                  </a:cubicBezTo>
                  <a:cubicBezTo>
                    <a:pt x="171276" y="102870"/>
                    <a:pt x="182706" y="100330"/>
                    <a:pt x="190326" y="95250"/>
                  </a:cubicBezTo>
                  <a:lnTo>
                    <a:pt x="190326" y="95250"/>
                  </a:lnTo>
                  <a:cubicBezTo>
                    <a:pt x="190326" y="95250"/>
                    <a:pt x="215726" y="101600"/>
                    <a:pt x="215726" y="101600"/>
                  </a:cubicBezTo>
                  <a:lnTo>
                    <a:pt x="210646" y="74930"/>
                  </a:lnTo>
                  <a:lnTo>
                    <a:pt x="210646" y="74930"/>
                  </a:lnTo>
                  <a:cubicBezTo>
                    <a:pt x="214456" y="67310"/>
                    <a:pt x="216996" y="59690"/>
                    <a:pt x="216996" y="50800"/>
                  </a:cubicBezTo>
                  <a:cubicBezTo>
                    <a:pt x="216996" y="22860"/>
                    <a:pt x="192866" y="0"/>
                    <a:pt x="163656" y="0"/>
                  </a:cubicBezTo>
                  <a:cubicBezTo>
                    <a:pt x="134446" y="0"/>
                    <a:pt x="149686" y="0"/>
                    <a:pt x="144606" y="3810"/>
                  </a:cubicBezTo>
                  <a:cubicBezTo>
                    <a:pt x="143336" y="3810"/>
                    <a:pt x="142066" y="3810"/>
                    <a:pt x="142066" y="3810"/>
                  </a:cubicBezTo>
                  <a:moveTo>
                    <a:pt x="55706" y="74930"/>
                  </a:moveTo>
                  <a:cubicBezTo>
                    <a:pt x="51896" y="67310"/>
                    <a:pt x="49356" y="59690"/>
                    <a:pt x="49356" y="50800"/>
                  </a:cubicBezTo>
                  <a:cubicBezTo>
                    <a:pt x="49356" y="22860"/>
                    <a:pt x="73486" y="0"/>
                    <a:pt x="102696" y="0"/>
                  </a:cubicBezTo>
                  <a:cubicBezTo>
                    <a:pt x="131906" y="0"/>
                    <a:pt x="156036" y="22860"/>
                    <a:pt x="156036" y="50800"/>
                  </a:cubicBezTo>
                  <a:cubicBezTo>
                    <a:pt x="156036" y="78740"/>
                    <a:pt x="131906" y="101600"/>
                    <a:pt x="102696" y="101600"/>
                  </a:cubicBezTo>
                  <a:cubicBezTo>
                    <a:pt x="73486" y="101600"/>
                    <a:pt x="83646" y="99060"/>
                    <a:pt x="76026" y="93980"/>
                  </a:cubicBezTo>
                  <a:lnTo>
                    <a:pt x="76026" y="93980"/>
                  </a:lnTo>
                  <a:cubicBezTo>
                    <a:pt x="76026" y="93980"/>
                    <a:pt x="50626" y="100330"/>
                    <a:pt x="50626" y="100330"/>
                  </a:cubicBezTo>
                  <a:lnTo>
                    <a:pt x="55706" y="73660"/>
                  </a:lnTo>
                  <a:lnTo>
                    <a:pt x="55706" y="73660"/>
                  </a:lnTo>
                  <a:close/>
                </a:path>
              </a:pathLst>
            </a:custGeom>
            <a:noFill/>
            <a:ln w="12700" cap="rnd">
              <a:solidFill>
                <a:schemeClr val="bg1"/>
              </a:solidFill>
              <a:prstDash val="solid"/>
              <a:round/>
            </a:ln>
          </p:spPr>
          <p:txBody>
            <a:bodyPr rtlCol="0" anchor="ctr"/>
            <a:lstStyle/>
            <a:p>
              <a:endParaRPr lang="en-US" dirty="0"/>
            </a:p>
          </p:txBody>
        </p:sp>
        <p:sp>
          <p:nvSpPr>
            <p:cNvPr id="21" name="Freeform 20">
              <a:extLst>
                <a:ext uri="{FF2B5EF4-FFF2-40B4-BE49-F238E27FC236}">
                  <a16:creationId xmlns:a16="http://schemas.microsoft.com/office/drawing/2014/main" id="{B6B751B7-E40A-3F1D-95E7-DB2DD7854A75}"/>
                </a:ext>
              </a:extLst>
            </p:cNvPr>
            <p:cNvSpPr/>
            <p:nvPr userDrawn="1"/>
          </p:nvSpPr>
          <p:spPr>
            <a:xfrm>
              <a:off x="6324206" y="6294950"/>
              <a:ext cx="271623" cy="272450"/>
            </a:xfrm>
            <a:custGeom>
              <a:avLst/>
              <a:gdLst>
                <a:gd name="connsiteX0" fmla="*/ 126773 w 244882"/>
                <a:gd name="connsiteY0" fmla="*/ 133869 h 245629"/>
                <a:gd name="connsiteX1" fmla="*/ 126773 w 244882"/>
                <a:gd name="connsiteY1" fmla="*/ 133869 h 245629"/>
                <a:gd name="connsiteX2" fmla="*/ 95023 w 244882"/>
                <a:gd name="connsiteY2" fmla="*/ 165619 h 245629"/>
                <a:gd name="connsiteX3" fmla="*/ 42953 w 244882"/>
                <a:gd name="connsiteY3" fmla="*/ 165619 h 245629"/>
                <a:gd name="connsiteX4" fmla="*/ 27713 w 244882"/>
                <a:gd name="connsiteY4" fmla="*/ 180859 h 245629"/>
                <a:gd name="connsiteX5" fmla="*/ 42953 w 244882"/>
                <a:gd name="connsiteY5" fmla="*/ 196099 h 245629"/>
                <a:gd name="connsiteX6" fmla="*/ 128043 w 244882"/>
                <a:gd name="connsiteY6" fmla="*/ 196099 h 245629"/>
                <a:gd name="connsiteX7" fmla="*/ 152173 w 244882"/>
                <a:gd name="connsiteY7" fmla="*/ 202449 h 245629"/>
                <a:gd name="connsiteX8" fmla="*/ 183923 w 244882"/>
                <a:gd name="connsiteY8" fmla="*/ 211339 h 245629"/>
                <a:gd name="connsiteX9" fmla="*/ 186463 w 244882"/>
                <a:gd name="connsiteY9" fmla="*/ 211339 h 245629"/>
                <a:gd name="connsiteX10" fmla="*/ 244883 w 244882"/>
                <a:gd name="connsiteY10" fmla="*/ 152919 h 245629"/>
                <a:gd name="connsiteX11" fmla="*/ 201703 w 244882"/>
                <a:gd name="connsiteY11" fmla="*/ 97039 h 245629"/>
                <a:gd name="connsiteX12" fmla="*/ 136933 w 244882"/>
                <a:gd name="connsiteY12" fmla="*/ 79259 h 245629"/>
                <a:gd name="connsiteX13" fmla="*/ 88673 w 244882"/>
                <a:gd name="connsiteY13" fmla="*/ 67829 h 245629"/>
                <a:gd name="connsiteX14" fmla="*/ 70893 w 244882"/>
                <a:gd name="connsiteY14" fmla="*/ 62749 h 245629"/>
                <a:gd name="connsiteX15" fmla="*/ 53113 w 244882"/>
                <a:gd name="connsiteY15" fmla="*/ 70369 h 245629"/>
                <a:gd name="connsiteX16" fmla="*/ 2313 w 244882"/>
                <a:gd name="connsiteY16" fmla="*/ 155459 h 245629"/>
                <a:gd name="connsiteX17" fmla="*/ 8663 w 244882"/>
                <a:gd name="connsiteY17" fmla="*/ 177049 h 245629"/>
                <a:gd name="connsiteX18" fmla="*/ 30253 w 244882"/>
                <a:gd name="connsiteY18" fmla="*/ 170699 h 245629"/>
                <a:gd name="connsiteX19" fmla="*/ 17553 w 244882"/>
                <a:gd name="connsiteY19" fmla="*/ 218959 h 245629"/>
                <a:gd name="connsiteX20" fmla="*/ 35333 w 244882"/>
                <a:gd name="connsiteY20" fmla="*/ 229119 h 245629"/>
                <a:gd name="connsiteX21" fmla="*/ 130583 w 244882"/>
                <a:gd name="connsiteY21" fmla="*/ 43699 h 245629"/>
                <a:gd name="connsiteX22" fmla="*/ 69623 w 244882"/>
                <a:gd name="connsiteY22" fmla="*/ 150379 h 245629"/>
                <a:gd name="connsiteX23" fmla="*/ 97563 w 244882"/>
                <a:gd name="connsiteY23" fmla="*/ 150379 h 245629"/>
                <a:gd name="connsiteX24" fmla="*/ 163603 w 244882"/>
                <a:gd name="connsiteY24" fmla="*/ 36079 h 245629"/>
                <a:gd name="connsiteX25" fmla="*/ 154713 w 244882"/>
                <a:gd name="connsiteY25" fmla="*/ 3059 h 245629"/>
                <a:gd name="connsiteX26" fmla="*/ 122963 w 244882"/>
                <a:gd name="connsiteY26" fmla="*/ 11949 h 245629"/>
                <a:gd name="connsiteX27" fmla="*/ 42953 w 244882"/>
                <a:gd name="connsiteY27" fmla="*/ 150379 h 245629"/>
                <a:gd name="connsiteX28" fmla="*/ 34063 w 244882"/>
                <a:gd name="connsiteY28" fmla="*/ 166889 h 245629"/>
                <a:gd name="connsiteX29" fmla="*/ 16283 w 244882"/>
                <a:gd name="connsiteY29" fmla="*/ 196099 h 245629"/>
                <a:gd name="connsiteX30" fmla="*/ 16283 w 244882"/>
                <a:gd name="connsiteY30" fmla="*/ 245629 h 245629"/>
                <a:gd name="connsiteX31" fmla="*/ 58193 w 244882"/>
                <a:gd name="connsiteY31" fmla="*/ 220229 h 245629"/>
                <a:gd name="connsiteX32" fmla="*/ 62003 w 244882"/>
                <a:gd name="connsiteY32" fmla="*/ 213879 h 245629"/>
                <a:gd name="connsiteX33" fmla="*/ 131853 w 244882"/>
                <a:gd name="connsiteY33" fmla="*/ 25919 h 245629"/>
                <a:gd name="connsiteX34" fmla="*/ 159793 w 244882"/>
                <a:gd name="connsiteY34" fmla="*/ 41159 h 245629"/>
                <a:gd name="connsiteX35" fmla="*/ 152173 w 244882"/>
                <a:gd name="connsiteY35" fmla="*/ 55129 h 245629"/>
                <a:gd name="connsiteX36" fmla="*/ 124233 w 244882"/>
                <a:gd name="connsiteY36" fmla="*/ 39889 h 24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44882" h="245629">
                  <a:moveTo>
                    <a:pt x="126773" y="133869"/>
                  </a:moveTo>
                  <a:lnTo>
                    <a:pt x="126773" y="133869"/>
                  </a:lnTo>
                  <a:cubicBezTo>
                    <a:pt x="126773" y="151649"/>
                    <a:pt x="112803" y="165619"/>
                    <a:pt x="95023" y="165619"/>
                  </a:cubicBezTo>
                  <a:lnTo>
                    <a:pt x="42953" y="165619"/>
                  </a:lnTo>
                  <a:cubicBezTo>
                    <a:pt x="34063" y="165619"/>
                    <a:pt x="27713" y="173239"/>
                    <a:pt x="27713" y="180859"/>
                  </a:cubicBezTo>
                  <a:cubicBezTo>
                    <a:pt x="27713" y="188479"/>
                    <a:pt x="35333" y="196099"/>
                    <a:pt x="42953" y="196099"/>
                  </a:cubicBezTo>
                  <a:lnTo>
                    <a:pt x="128043" y="196099"/>
                  </a:lnTo>
                  <a:cubicBezTo>
                    <a:pt x="136933" y="196099"/>
                    <a:pt x="144553" y="198639"/>
                    <a:pt x="152173" y="202449"/>
                  </a:cubicBezTo>
                  <a:cubicBezTo>
                    <a:pt x="161063" y="208799"/>
                    <a:pt x="172493" y="211339"/>
                    <a:pt x="183923" y="211339"/>
                  </a:cubicBezTo>
                  <a:lnTo>
                    <a:pt x="186463" y="211339"/>
                  </a:lnTo>
                  <a:cubicBezTo>
                    <a:pt x="218213" y="211339"/>
                    <a:pt x="244883" y="185939"/>
                    <a:pt x="244883" y="152919"/>
                  </a:cubicBezTo>
                  <a:cubicBezTo>
                    <a:pt x="244883" y="119899"/>
                    <a:pt x="227103" y="103389"/>
                    <a:pt x="201703" y="97039"/>
                  </a:cubicBezTo>
                  <a:lnTo>
                    <a:pt x="136933" y="79259"/>
                  </a:lnTo>
                  <a:moveTo>
                    <a:pt x="88673" y="67829"/>
                  </a:moveTo>
                  <a:lnTo>
                    <a:pt x="70893" y="62749"/>
                  </a:lnTo>
                  <a:cubicBezTo>
                    <a:pt x="64543" y="61479"/>
                    <a:pt x="56923" y="62749"/>
                    <a:pt x="53113" y="70369"/>
                  </a:cubicBezTo>
                  <a:lnTo>
                    <a:pt x="2313" y="155459"/>
                  </a:lnTo>
                  <a:cubicBezTo>
                    <a:pt x="-2767" y="163079"/>
                    <a:pt x="1043" y="173239"/>
                    <a:pt x="8663" y="177049"/>
                  </a:cubicBezTo>
                  <a:cubicBezTo>
                    <a:pt x="16283" y="180859"/>
                    <a:pt x="26443" y="178319"/>
                    <a:pt x="30253" y="170699"/>
                  </a:cubicBezTo>
                  <a:moveTo>
                    <a:pt x="17553" y="218959"/>
                  </a:moveTo>
                  <a:lnTo>
                    <a:pt x="35333" y="229119"/>
                  </a:lnTo>
                  <a:moveTo>
                    <a:pt x="130583" y="43699"/>
                  </a:moveTo>
                  <a:lnTo>
                    <a:pt x="69623" y="150379"/>
                  </a:lnTo>
                  <a:moveTo>
                    <a:pt x="97563" y="150379"/>
                  </a:moveTo>
                  <a:lnTo>
                    <a:pt x="163603" y="36079"/>
                  </a:lnTo>
                  <a:cubicBezTo>
                    <a:pt x="169953" y="24649"/>
                    <a:pt x="166143" y="10679"/>
                    <a:pt x="154713" y="3059"/>
                  </a:cubicBezTo>
                  <a:cubicBezTo>
                    <a:pt x="143283" y="-3291"/>
                    <a:pt x="129313" y="519"/>
                    <a:pt x="122963" y="11949"/>
                  </a:cubicBezTo>
                  <a:lnTo>
                    <a:pt x="42953" y="150379"/>
                  </a:lnTo>
                  <a:lnTo>
                    <a:pt x="34063" y="166889"/>
                  </a:lnTo>
                  <a:lnTo>
                    <a:pt x="16283" y="196099"/>
                  </a:lnTo>
                  <a:lnTo>
                    <a:pt x="16283" y="245629"/>
                  </a:lnTo>
                  <a:lnTo>
                    <a:pt x="58193" y="220229"/>
                  </a:lnTo>
                  <a:lnTo>
                    <a:pt x="62003" y="213879"/>
                  </a:lnTo>
                  <a:moveTo>
                    <a:pt x="131853" y="25919"/>
                  </a:moveTo>
                  <a:lnTo>
                    <a:pt x="159793" y="41159"/>
                  </a:lnTo>
                  <a:moveTo>
                    <a:pt x="152173" y="55129"/>
                  </a:moveTo>
                  <a:lnTo>
                    <a:pt x="124233" y="39889"/>
                  </a:lnTo>
                </a:path>
              </a:pathLst>
            </a:custGeom>
            <a:noFill/>
            <a:ln w="12700" cap="rnd">
              <a:solidFill>
                <a:schemeClr val="bg1"/>
              </a:solidFill>
              <a:prstDash val="solid"/>
              <a:round/>
            </a:ln>
          </p:spPr>
          <p:txBody>
            <a:bodyPr rtlCol="0" anchor="ctr"/>
            <a:lstStyle/>
            <a:p>
              <a:endParaRPr lang="en-US" dirty="0"/>
            </a:p>
          </p:txBody>
        </p:sp>
        <p:sp>
          <p:nvSpPr>
            <p:cNvPr id="22" name="Freeform 21">
              <a:extLst>
                <a:ext uri="{FF2B5EF4-FFF2-40B4-BE49-F238E27FC236}">
                  <a16:creationId xmlns:a16="http://schemas.microsoft.com/office/drawing/2014/main" id="{9491439C-F003-9704-3188-00D4672C4705}"/>
                </a:ext>
              </a:extLst>
            </p:cNvPr>
            <p:cNvSpPr/>
            <p:nvPr userDrawn="1"/>
          </p:nvSpPr>
          <p:spPr>
            <a:xfrm>
              <a:off x="5052120" y="6292709"/>
              <a:ext cx="274693" cy="274692"/>
            </a:xfrm>
            <a:custGeom>
              <a:avLst/>
              <a:gdLst>
                <a:gd name="connsiteX0" fmla="*/ 210821 w 247650"/>
                <a:gd name="connsiteY0" fmla="*/ 165100 h 247650"/>
                <a:gd name="connsiteX1" fmla="*/ 247650 w 247650"/>
                <a:gd name="connsiteY1" fmla="*/ 173990 h 247650"/>
                <a:gd name="connsiteX2" fmla="*/ 154940 w 247650"/>
                <a:gd name="connsiteY2" fmla="*/ 210820 h 247650"/>
                <a:gd name="connsiteX3" fmla="*/ 163830 w 247650"/>
                <a:gd name="connsiteY3" fmla="*/ 247650 h 247650"/>
                <a:gd name="connsiteX4" fmla="*/ 182880 w 247650"/>
                <a:gd name="connsiteY4" fmla="*/ 193040 h 247650"/>
                <a:gd name="connsiteX5" fmla="*/ 246380 w 247650"/>
                <a:gd name="connsiteY5" fmla="*/ 247650 h 247650"/>
                <a:gd name="connsiteX6" fmla="*/ 54611 w 247650"/>
                <a:gd name="connsiteY6" fmla="*/ 82550 h 247650"/>
                <a:gd name="connsiteX7" fmla="*/ 26670 w 247650"/>
                <a:gd name="connsiteY7" fmla="*/ 82550 h 247650"/>
                <a:gd name="connsiteX8" fmla="*/ 26670 w 247650"/>
                <a:gd name="connsiteY8" fmla="*/ 0 h 247650"/>
                <a:gd name="connsiteX9" fmla="*/ 54611 w 247650"/>
                <a:gd name="connsiteY9" fmla="*/ 0 h 247650"/>
                <a:gd name="connsiteX10" fmla="*/ 54611 w 247650"/>
                <a:gd name="connsiteY10" fmla="*/ 82550 h 247650"/>
                <a:gd name="connsiteX11" fmla="*/ 171450 w 247650"/>
                <a:gd name="connsiteY11" fmla="*/ 129540 h 247650"/>
                <a:gd name="connsiteX12" fmla="*/ 171450 w 247650"/>
                <a:gd name="connsiteY12" fmla="*/ 181610 h 247650"/>
                <a:gd name="connsiteX13" fmla="*/ 119380 w 247650"/>
                <a:gd name="connsiteY13" fmla="*/ 181610 h 247650"/>
                <a:gd name="connsiteX14" fmla="*/ 200661 w 247650"/>
                <a:gd name="connsiteY14" fmla="*/ 100330 h 247650"/>
                <a:gd name="connsiteX15" fmla="*/ 91440 w 247650"/>
                <a:gd name="connsiteY15" fmla="*/ 210820 h 247650"/>
                <a:gd name="connsiteX16" fmla="*/ 64770 w 247650"/>
                <a:gd name="connsiteY16" fmla="*/ 146050 h 247650"/>
                <a:gd name="connsiteX17" fmla="*/ 135890 w 247650"/>
                <a:gd name="connsiteY17" fmla="*/ 74930 h 247650"/>
                <a:gd name="connsiteX18" fmla="*/ 200661 w 247650"/>
                <a:gd name="connsiteY18" fmla="*/ 100330 h 247650"/>
                <a:gd name="connsiteX19" fmla="*/ 54611 w 247650"/>
                <a:gd name="connsiteY19" fmla="*/ 26670 h 247650"/>
                <a:gd name="connsiteX20" fmla="*/ 71120 w 247650"/>
                <a:gd name="connsiteY20" fmla="*/ 10160 h 247650"/>
                <a:gd name="connsiteX21" fmla="*/ 135890 w 247650"/>
                <a:gd name="connsiteY21" fmla="*/ 74930 h 247650"/>
                <a:gd name="connsiteX22" fmla="*/ 64770 w 247650"/>
                <a:gd name="connsiteY22" fmla="*/ 146050 h 247650"/>
                <a:gd name="connsiteX23" fmla="*/ 0 w 247650"/>
                <a:gd name="connsiteY23" fmla="*/ 81280 h 247650"/>
                <a:gd name="connsiteX24" fmla="*/ 27940 w 247650"/>
                <a:gd name="connsiteY24" fmla="*/ 5334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7650" h="247650">
                  <a:moveTo>
                    <a:pt x="210821" y="165100"/>
                  </a:moveTo>
                  <a:lnTo>
                    <a:pt x="247650" y="173990"/>
                  </a:lnTo>
                  <a:moveTo>
                    <a:pt x="154940" y="210820"/>
                  </a:moveTo>
                  <a:lnTo>
                    <a:pt x="163830" y="247650"/>
                  </a:lnTo>
                  <a:moveTo>
                    <a:pt x="182880" y="193040"/>
                  </a:moveTo>
                  <a:lnTo>
                    <a:pt x="246380" y="247650"/>
                  </a:lnTo>
                  <a:moveTo>
                    <a:pt x="54611" y="82550"/>
                  </a:moveTo>
                  <a:lnTo>
                    <a:pt x="26670" y="82550"/>
                  </a:lnTo>
                  <a:lnTo>
                    <a:pt x="26670" y="0"/>
                  </a:lnTo>
                  <a:lnTo>
                    <a:pt x="54611" y="0"/>
                  </a:lnTo>
                  <a:lnTo>
                    <a:pt x="54611" y="82550"/>
                  </a:lnTo>
                  <a:close/>
                  <a:moveTo>
                    <a:pt x="171450" y="129540"/>
                  </a:moveTo>
                  <a:cubicBezTo>
                    <a:pt x="185421" y="143510"/>
                    <a:pt x="185421" y="166370"/>
                    <a:pt x="171450" y="181610"/>
                  </a:cubicBezTo>
                  <a:cubicBezTo>
                    <a:pt x="157480" y="195580"/>
                    <a:pt x="134620" y="195580"/>
                    <a:pt x="119380" y="181610"/>
                  </a:cubicBezTo>
                  <a:moveTo>
                    <a:pt x="200661" y="100330"/>
                  </a:moveTo>
                  <a:lnTo>
                    <a:pt x="91440" y="210820"/>
                  </a:lnTo>
                  <a:lnTo>
                    <a:pt x="64770" y="146050"/>
                  </a:lnTo>
                  <a:lnTo>
                    <a:pt x="135890" y="74930"/>
                  </a:lnTo>
                  <a:lnTo>
                    <a:pt x="200661" y="100330"/>
                  </a:lnTo>
                  <a:close/>
                  <a:moveTo>
                    <a:pt x="54611" y="26670"/>
                  </a:moveTo>
                  <a:lnTo>
                    <a:pt x="71120" y="10160"/>
                  </a:lnTo>
                  <a:lnTo>
                    <a:pt x="135890" y="74930"/>
                  </a:lnTo>
                  <a:lnTo>
                    <a:pt x="64770" y="146050"/>
                  </a:lnTo>
                  <a:lnTo>
                    <a:pt x="0" y="81280"/>
                  </a:lnTo>
                  <a:lnTo>
                    <a:pt x="27940" y="53340"/>
                  </a:lnTo>
                </a:path>
              </a:pathLst>
            </a:custGeom>
            <a:noFill/>
            <a:ln w="12700" cap="rnd">
              <a:solidFill>
                <a:schemeClr val="bg1"/>
              </a:solidFill>
              <a:prstDash val="solid"/>
              <a:round/>
            </a:ln>
          </p:spPr>
          <p:txBody>
            <a:bodyPr rtlCol="0" anchor="ctr"/>
            <a:lstStyle/>
            <a:p>
              <a:endParaRPr lang="en-US" dirty="0"/>
            </a:p>
          </p:txBody>
        </p:sp>
        <p:sp>
          <p:nvSpPr>
            <p:cNvPr id="23" name="Freeform 22">
              <a:extLst>
                <a:ext uri="{FF2B5EF4-FFF2-40B4-BE49-F238E27FC236}">
                  <a16:creationId xmlns:a16="http://schemas.microsoft.com/office/drawing/2014/main" id="{B8C3810C-67DA-B035-EABA-6C627AE2FEF3}"/>
                </a:ext>
              </a:extLst>
            </p:cNvPr>
            <p:cNvSpPr/>
            <p:nvPr userDrawn="1"/>
          </p:nvSpPr>
          <p:spPr>
            <a:xfrm>
              <a:off x="6987236" y="6288473"/>
              <a:ext cx="228206" cy="282795"/>
            </a:xfrm>
            <a:custGeom>
              <a:avLst/>
              <a:gdLst>
                <a:gd name="connsiteX0" fmla="*/ 0 w 205740"/>
                <a:gd name="connsiteY0" fmla="*/ 29220 h 254955"/>
                <a:gd name="connsiteX1" fmla="*/ 12700 w 205740"/>
                <a:gd name="connsiteY1" fmla="*/ 12710 h 254955"/>
                <a:gd name="connsiteX2" fmla="*/ 41910 w 205740"/>
                <a:gd name="connsiteY2" fmla="*/ 1280 h 254955"/>
                <a:gd name="connsiteX3" fmla="*/ 64770 w 205740"/>
                <a:gd name="connsiteY3" fmla="*/ 11440 h 254955"/>
                <a:gd name="connsiteX4" fmla="*/ 76200 w 205740"/>
                <a:gd name="connsiteY4" fmla="*/ 54620 h 254955"/>
                <a:gd name="connsiteX5" fmla="*/ 55880 w 205740"/>
                <a:gd name="connsiteY5" fmla="*/ 71130 h 254955"/>
                <a:gd name="connsiteX6" fmla="*/ 50800 w 205740"/>
                <a:gd name="connsiteY6" fmla="*/ 83830 h 254955"/>
                <a:gd name="connsiteX7" fmla="*/ 110490 w 205740"/>
                <a:gd name="connsiteY7" fmla="*/ 184160 h 254955"/>
                <a:gd name="connsiteX8" fmla="*/ 124460 w 205740"/>
                <a:gd name="connsiteY8" fmla="*/ 185430 h 254955"/>
                <a:gd name="connsiteX9" fmla="*/ 149860 w 205740"/>
                <a:gd name="connsiteY9" fmla="*/ 176540 h 254955"/>
                <a:gd name="connsiteX10" fmla="*/ 181610 w 205740"/>
                <a:gd name="connsiteY10" fmla="*/ 207020 h 254955"/>
                <a:gd name="connsiteX11" fmla="*/ 180340 w 205740"/>
                <a:gd name="connsiteY11" fmla="*/ 231150 h 254955"/>
                <a:gd name="connsiteX12" fmla="*/ 156210 w 205740"/>
                <a:gd name="connsiteY12" fmla="*/ 250200 h 254955"/>
                <a:gd name="connsiteX13" fmla="*/ 135890 w 205740"/>
                <a:gd name="connsiteY13" fmla="*/ 252740 h 254955"/>
                <a:gd name="connsiteX14" fmla="*/ 34290 w 205740"/>
                <a:gd name="connsiteY14" fmla="*/ 158760 h 254955"/>
                <a:gd name="connsiteX15" fmla="*/ 1270 w 205740"/>
                <a:gd name="connsiteY15" fmla="*/ 26680 h 254955"/>
                <a:gd name="connsiteX16" fmla="*/ 194310 w 205740"/>
                <a:gd name="connsiteY16" fmla="*/ 59700 h 254955"/>
                <a:gd name="connsiteX17" fmla="*/ 177800 w 205740"/>
                <a:gd name="connsiteY17" fmla="*/ 59700 h 254955"/>
                <a:gd name="connsiteX18" fmla="*/ 177800 w 205740"/>
                <a:gd name="connsiteY18" fmla="*/ 43190 h 254955"/>
                <a:gd name="connsiteX19" fmla="*/ 127000 w 205740"/>
                <a:gd name="connsiteY19" fmla="*/ 124470 h 254955"/>
                <a:gd name="connsiteX20" fmla="*/ 127000 w 205740"/>
                <a:gd name="connsiteY20" fmla="*/ 107960 h 254955"/>
                <a:gd name="connsiteX21" fmla="*/ 110490 w 205740"/>
                <a:gd name="connsiteY21" fmla="*/ 107960 h 254955"/>
                <a:gd name="connsiteX22" fmla="*/ 177800 w 205740"/>
                <a:gd name="connsiteY22" fmla="*/ 124470 h 254955"/>
                <a:gd name="connsiteX23" fmla="*/ 177800 w 205740"/>
                <a:gd name="connsiteY23" fmla="*/ 107960 h 254955"/>
                <a:gd name="connsiteX24" fmla="*/ 194310 w 205740"/>
                <a:gd name="connsiteY24" fmla="*/ 107960 h 254955"/>
                <a:gd name="connsiteX25" fmla="*/ 110490 w 205740"/>
                <a:gd name="connsiteY25" fmla="*/ 59700 h 254955"/>
                <a:gd name="connsiteX26" fmla="*/ 127000 w 205740"/>
                <a:gd name="connsiteY26" fmla="*/ 59700 h 254955"/>
                <a:gd name="connsiteX27" fmla="*/ 127000 w 205740"/>
                <a:gd name="connsiteY27" fmla="*/ 43190 h 254955"/>
                <a:gd name="connsiteX28" fmla="*/ 156210 w 205740"/>
                <a:gd name="connsiteY28" fmla="*/ 80020 h 254955"/>
                <a:gd name="connsiteX29" fmla="*/ 189230 w 205740"/>
                <a:gd name="connsiteY29" fmla="*/ 47000 h 254955"/>
                <a:gd name="connsiteX30" fmla="*/ 114300 w 205740"/>
                <a:gd name="connsiteY30" fmla="*/ 120660 h 254955"/>
                <a:gd name="connsiteX31" fmla="*/ 147320 w 205740"/>
                <a:gd name="connsiteY31" fmla="*/ 87640 h 254955"/>
                <a:gd name="connsiteX32" fmla="*/ 156210 w 205740"/>
                <a:gd name="connsiteY32" fmla="*/ 87640 h 254955"/>
                <a:gd name="connsiteX33" fmla="*/ 189230 w 205740"/>
                <a:gd name="connsiteY33" fmla="*/ 120660 h 254955"/>
                <a:gd name="connsiteX34" fmla="*/ 114300 w 205740"/>
                <a:gd name="connsiteY34" fmla="*/ 47000 h 254955"/>
                <a:gd name="connsiteX35" fmla="*/ 147320 w 205740"/>
                <a:gd name="connsiteY35" fmla="*/ 80020 h 254955"/>
                <a:gd name="connsiteX36" fmla="*/ 199390 w 205740"/>
                <a:gd name="connsiteY36" fmla="*/ 95260 h 254955"/>
                <a:gd name="connsiteX37" fmla="*/ 187960 w 205740"/>
                <a:gd name="connsiteY37" fmla="*/ 83830 h 254955"/>
                <a:gd name="connsiteX38" fmla="*/ 199390 w 205740"/>
                <a:gd name="connsiteY38" fmla="*/ 72400 h 254955"/>
                <a:gd name="connsiteX39" fmla="*/ 105410 w 205740"/>
                <a:gd name="connsiteY39" fmla="*/ 95260 h 254955"/>
                <a:gd name="connsiteX40" fmla="*/ 116840 w 205740"/>
                <a:gd name="connsiteY40" fmla="*/ 83830 h 254955"/>
                <a:gd name="connsiteX41" fmla="*/ 105410 w 205740"/>
                <a:gd name="connsiteY41" fmla="*/ 72400 h 254955"/>
                <a:gd name="connsiteX42" fmla="*/ 140970 w 205740"/>
                <a:gd name="connsiteY42" fmla="*/ 130820 h 254955"/>
                <a:gd name="connsiteX43" fmla="*/ 152400 w 205740"/>
                <a:gd name="connsiteY43" fmla="*/ 119390 h 254955"/>
                <a:gd name="connsiteX44" fmla="*/ 163830 w 205740"/>
                <a:gd name="connsiteY44" fmla="*/ 130820 h 254955"/>
                <a:gd name="connsiteX45" fmla="*/ 140970 w 205740"/>
                <a:gd name="connsiteY45" fmla="*/ 36840 h 254955"/>
                <a:gd name="connsiteX46" fmla="*/ 152400 w 205740"/>
                <a:gd name="connsiteY46" fmla="*/ 48270 h 254955"/>
                <a:gd name="connsiteX47" fmla="*/ 163830 w 205740"/>
                <a:gd name="connsiteY47" fmla="*/ 36840 h 254955"/>
                <a:gd name="connsiteX48" fmla="*/ 158750 w 205740"/>
                <a:gd name="connsiteY48" fmla="*/ 83830 h 254955"/>
                <a:gd name="connsiteX49" fmla="*/ 205740 w 205740"/>
                <a:gd name="connsiteY49" fmla="*/ 83830 h 254955"/>
                <a:gd name="connsiteX50" fmla="*/ 99060 w 205740"/>
                <a:gd name="connsiteY50" fmla="*/ 83830 h 254955"/>
                <a:gd name="connsiteX51" fmla="*/ 146050 w 205740"/>
                <a:gd name="connsiteY51" fmla="*/ 83830 h 254955"/>
                <a:gd name="connsiteX52" fmla="*/ 152400 w 205740"/>
                <a:gd name="connsiteY52" fmla="*/ 90180 h 254955"/>
                <a:gd name="connsiteX53" fmla="*/ 152400 w 205740"/>
                <a:gd name="connsiteY53" fmla="*/ 137170 h 254955"/>
                <a:gd name="connsiteX54" fmla="*/ 152400 w 205740"/>
                <a:gd name="connsiteY54" fmla="*/ 31760 h 254955"/>
                <a:gd name="connsiteX55" fmla="*/ 152400 w 205740"/>
                <a:gd name="connsiteY55" fmla="*/ 78750 h 254955"/>
                <a:gd name="connsiteX56" fmla="*/ 158750 w 205740"/>
                <a:gd name="connsiteY56" fmla="*/ 83830 h 254955"/>
                <a:gd name="connsiteX57" fmla="*/ 152400 w 205740"/>
                <a:gd name="connsiteY57" fmla="*/ 90180 h 254955"/>
                <a:gd name="connsiteX58" fmla="*/ 146050 w 205740"/>
                <a:gd name="connsiteY58" fmla="*/ 83830 h 254955"/>
                <a:gd name="connsiteX59" fmla="*/ 152400 w 205740"/>
                <a:gd name="connsiteY59" fmla="*/ 77480 h 254955"/>
                <a:gd name="connsiteX60" fmla="*/ 158750 w 205740"/>
                <a:gd name="connsiteY60" fmla="*/ 83830 h 254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05740" h="254955">
                  <a:moveTo>
                    <a:pt x="0" y="29220"/>
                  </a:moveTo>
                  <a:cubicBezTo>
                    <a:pt x="0" y="21600"/>
                    <a:pt x="6350" y="15250"/>
                    <a:pt x="12700" y="12710"/>
                  </a:cubicBezTo>
                  <a:lnTo>
                    <a:pt x="41910" y="1280"/>
                  </a:lnTo>
                  <a:cubicBezTo>
                    <a:pt x="50800" y="-2530"/>
                    <a:pt x="60960" y="2550"/>
                    <a:pt x="64770" y="11440"/>
                  </a:cubicBezTo>
                  <a:lnTo>
                    <a:pt x="76200" y="54620"/>
                  </a:lnTo>
                  <a:lnTo>
                    <a:pt x="55880" y="71130"/>
                  </a:lnTo>
                  <a:cubicBezTo>
                    <a:pt x="52070" y="74940"/>
                    <a:pt x="49530" y="78750"/>
                    <a:pt x="50800" y="83830"/>
                  </a:cubicBezTo>
                  <a:cubicBezTo>
                    <a:pt x="57150" y="128280"/>
                    <a:pt x="76200" y="162570"/>
                    <a:pt x="110490" y="184160"/>
                  </a:cubicBezTo>
                  <a:cubicBezTo>
                    <a:pt x="114300" y="186700"/>
                    <a:pt x="119380" y="187970"/>
                    <a:pt x="124460" y="185430"/>
                  </a:cubicBezTo>
                  <a:lnTo>
                    <a:pt x="149860" y="176540"/>
                  </a:lnTo>
                  <a:lnTo>
                    <a:pt x="181610" y="207020"/>
                  </a:lnTo>
                  <a:cubicBezTo>
                    <a:pt x="187960" y="213370"/>
                    <a:pt x="187960" y="224800"/>
                    <a:pt x="180340" y="231150"/>
                  </a:cubicBezTo>
                  <a:lnTo>
                    <a:pt x="156210" y="250200"/>
                  </a:lnTo>
                  <a:cubicBezTo>
                    <a:pt x="149860" y="255280"/>
                    <a:pt x="142240" y="256550"/>
                    <a:pt x="135890" y="252740"/>
                  </a:cubicBezTo>
                  <a:cubicBezTo>
                    <a:pt x="111760" y="243850"/>
                    <a:pt x="66040" y="212100"/>
                    <a:pt x="34290" y="158760"/>
                  </a:cubicBezTo>
                  <a:cubicBezTo>
                    <a:pt x="2540" y="105420"/>
                    <a:pt x="-1270" y="50810"/>
                    <a:pt x="1270" y="26680"/>
                  </a:cubicBezTo>
                  <a:close/>
                  <a:moveTo>
                    <a:pt x="194310" y="59700"/>
                  </a:moveTo>
                  <a:lnTo>
                    <a:pt x="177800" y="59700"/>
                  </a:lnTo>
                  <a:lnTo>
                    <a:pt x="177800" y="43190"/>
                  </a:lnTo>
                  <a:moveTo>
                    <a:pt x="127000" y="124470"/>
                  </a:moveTo>
                  <a:lnTo>
                    <a:pt x="127000" y="107960"/>
                  </a:lnTo>
                  <a:lnTo>
                    <a:pt x="110490" y="107960"/>
                  </a:lnTo>
                  <a:moveTo>
                    <a:pt x="177800" y="124470"/>
                  </a:moveTo>
                  <a:lnTo>
                    <a:pt x="177800" y="107960"/>
                  </a:lnTo>
                  <a:lnTo>
                    <a:pt x="194310" y="107960"/>
                  </a:lnTo>
                  <a:moveTo>
                    <a:pt x="110490" y="59700"/>
                  </a:moveTo>
                  <a:lnTo>
                    <a:pt x="127000" y="59700"/>
                  </a:lnTo>
                  <a:lnTo>
                    <a:pt x="127000" y="43190"/>
                  </a:lnTo>
                  <a:moveTo>
                    <a:pt x="156210" y="80020"/>
                  </a:moveTo>
                  <a:lnTo>
                    <a:pt x="189230" y="47000"/>
                  </a:lnTo>
                  <a:moveTo>
                    <a:pt x="114300" y="120660"/>
                  </a:moveTo>
                  <a:lnTo>
                    <a:pt x="147320" y="87640"/>
                  </a:lnTo>
                  <a:moveTo>
                    <a:pt x="156210" y="87640"/>
                  </a:moveTo>
                  <a:lnTo>
                    <a:pt x="189230" y="120660"/>
                  </a:lnTo>
                  <a:moveTo>
                    <a:pt x="114300" y="47000"/>
                  </a:moveTo>
                  <a:lnTo>
                    <a:pt x="147320" y="80020"/>
                  </a:lnTo>
                  <a:moveTo>
                    <a:pt x="199390" y="95260"/>
                  </a:moveTo>
                  <a:lnTo>
                    <a:pt x="187960" y="83830"/>
                  </a:lnTo>
                  <a:lnTo>
                    <a:pt x="199390" y="72400"/>
                  </a:lnTo>
                  <a:moveTo>
                    <a:pt x="105410" y="95260"/>
                  </a:moveTo>
                  <a:lnTo>
                    <a:pt x="116840" y="83830"/>
                  </a:lnTo>
                  <a:lnTo>
                    <a:pt x="105410" y="72400"/>
                  </a:lnTo>
                  <a:moveTo>
                    <a:pt x="140970" y="130820"/>
                  </a:moveTo>
                  <a:lnTo>
                    <a:pt x="152400" y="119390"/>
                  </a:lnTo>
                  <a:lnTo>
                    <a:pt x="163830" y="130820"/>
                  </a:lnTo>
                  <a:moveTo>
                    <a:pt x="140970" y="36840"/>
                  </a:moveTo>
                  <a:lnTo>
                    <a:pt x="152400" y="48270"/>
                  </a:lnTo>
                  <a:lnTo>
                    <a:pt x="163830" y="36840"/>
                  </a:lnTo>
                  <a:moveTo>
                    <a:pt x="158750" y="83830"/>
                  </a:moveTo>
                  <a:lnTo>
                    <a:pt x="205740" y="83830"/>
                  </a:lnTo>
                  <a:moveTo>
                    <a:pt x="99060" y="83830"/>
                  </a:moveTo>
                  <a:lnTo>
                    <a:pt x="146050" y="83830"/>
                  </a:lnTo>
                  <a:moveTo>
                    <a:pt x="152400" y="90180"/>
                  </a:moveTo>
                  <a:lnTo>
                    <a:pt x="152400" y="137170"/>
                  </a:lnTo>
                  <a:moveTo>
                    <a:pt x="152400" y="31760"/>
                  </a:moveTo>
                  <a:lnTo>
                    <a:pt x="152400" y="78750"/>
                  </a:lnTo>
                  <a:moveTo>
                    <a:pt x="158750" y="83830"/>
                  </a:moveTo>
                  <a:cubicBezTo>
                    <a:pt x="158750" y="87640"/>
                    <a:pt x="156210" y="90180"/>
                    <a:pt x="152400" y="90180"/>
                  </a:cubicBezTo>
                  <a:cubicBezTo>
                    <a:pt x="148590" y="90180"/>
                    <a:pt x="146050" y="87640"/>
                    <a:pt x="146050" y="83830"/>
                  </a:cubicBezTo>
                  <a:cubicBezTo>
                    <a:pt x="146050" y="80020"/>
                    <a:pt x="148590" y="77480"/>
                    <a:pt x="152400" y="77480"/>
                  </a:cubicBezTo>
                  <a:cubicBezTo>
                    <a:pt x="156210" y="77480"/>
                    <a:pt x="158750" y="80020"/>
                    <a:pt x="158750" y="83830"/>
                  </a:cubicBezTo>
                  <a:close/>
                </a:path>
              </a:pathLst>
            </a:custGeom>
            <a:noFill/>
            <a:ln w="12700" cap="rnd">
              <a:solidFill>
                <a:schemeClr val="bg1"/>
              </a:solidFill>
              <a:prstDash val="solid"/>
              <a:round/>
            </a:ln>
          </p:spPr>
          <p:txBody>
            <a:bodyPr rtlCol="0" anchor="ctr"/>
            <a:lstStyle/>
            <a:p>
              <a:endParaRPr lang="en-US" dirty="0"/>
            </a:p>
          </p:txBody>
        </p:sp>
        <p:sp>
          <p:nvSpPr>
            <p:cNvPr id="24" name="Freeform 23">
              <a:extLst>
                <a:ext uri="{FF2B5EF4-FFF2-40B4-BE49-F238E27FC236}">
                  <a16:creationId xmlns:a16="http://schemas.microsoft.com/office/drawing/2014/main" id="{672349C9-D692-FC2F-FC6B-731039E700DD}"/>
                </a:ext>
              </a:extLst>
            </p:cNvPr>
            <p:cNvSpPr/>
            <p:nvPr userDrawn="1"/>
          </p:nvSpPr>
          <p:spPr>
            <a:xfrm>
              <a:off x="8220377" y="6282849"/>
              <a:ext cx="295823" cy="295822"/>
            </a:xfrm>
            <a:custGeom>
              <a:avLst/>
              <a:gdLst>
                <a:gd name="connsiteX0" fmla="*/ 167640 w 266700"/>
                <a:gd name="connsiteY0" fmla="*/ 133350 h 266700"/>
                <a:gd name="connsiteX1" fmla="*/ 133350 w 266700"/>
                <a:gd name="connsiteY1" fmla="*/ 167640 h 266700"/>
                <a:gd name="connsiteX2" fmla="*/ 99060 w 266700"/>
                <a:gd name="connsiteY2" fmla="*/ 133350 h 266700"/>
                <a:gd name="connsiteX3" fmla="*/ 133350 w 266700"/>
                <a:gd name="connsiteY3" fmla="*/ 99060 h 266700"/>
                <a:gd name="connsiteX4" fmla="*/ 167640 w 266700"/>
                <a:gd name="connsiteY4" fmla="*/ 133350 h 266700"/>
                <a:gd name="connsiteX5" fmla="*/ 133350 w 266700"/>
                <a:gd name="connsiteY5" fmla="*/ 265430 h 266700"/>
                <a:gd name="connsiteX6" fmla="*/ 118110 w 266700"/>
                <a:gd name="connsiteY6" fmla="*/ 241300 h 266700"/>
                <a:gd name="connsiteX7" fmla="*/ 148590 w 266700"/>
                <a:gd name="connsiteY7" fmla="*/ 242570 h 266700"/>
                <a:gd name="connsiteX8" fmla="*/ 133350 w 266700"/>
                <a:gd name="connsiteY8" fmla="*/ 266700 h 266700"/>
                <a:gd name="connsiteX9" fmla="*/ 133350 w 266700"/>
                <a:gd name="connsiteY9" fmla="*/ 190500 h 266700"/>
                <a:gd name="connsiteX10" fmla="*/ 133350 w 266700"/>
                <a:gd name="connsiteY10" fmla="*/ 265430 h 266700"/>
                <a:gd name="connsiteX11" fmla="*/ 133350 w 266700"/>
                <a:gd name="connsiteY11" fmla="*/ 1270 h 266700"/>
                <a:gd name="connsiteX12" fmla="*/ 148590 w 266700"/>
                <a:gd name="connsiteY12" fmla="*/ 25400 h 266700"/>
                <a:gd name="connsiteX13" fmla="*/ 118110 w 266700"/>
                <a:gd name="connsiteY13" fmla="*/ 24130 h 266700"/>
                <a:gd name="connsiteX14" fmla="*/ 133350 w 266700"/>
                <a:gd name="connsiteY14" fmla="*/ 0 h 266700"/>
                <a:gd name="connsiteX15" fmla="*/ 133350 w 266700"/>
                <a:gd name="connsiteY15" fmla="*/ 76200 h 266700"/>
                <a:gd name="connsiteX16" fmla="*/ 133350 w 266700"/>
                <a:gd name="connsiteY16" fmla="*/ 1270 h 266700"/>
                <a:gd name="connsiteX17" fmla="*/ 196850 w 266700"/>
                <a:gd name="connsiteY17" fmla="*/ 196850 h 266700"/>
                <a:gd name="connsiteX18" fmla="*/ 177800 w 266700"/>
                <a:gd name="connsiteY18" fmla="*/ 193040 h 266700"/>
                <a:gd name="connsiteX19" fmla="*/ 193040 w 266700"/>
                <a:gd name="connsiteY19" fmla="*/ 177800 h 266700"/>
                <a:gd name="connsiteX20" fmla="*/ 196850 w 266700"/>
                <a:gd name="connsiteY20" fmla="*/ 196850 h 266700"/>
                <a:gd name="connsiteX21" fmla="*/ 161290 w 266700"/>
                <a:gd name="connsiteY21" fmla="*/ 161290 h 266700"/>
                <a:gd name="connsiteX22" fmla="*/ 198120 w 266700"/>
                <a:gd name="connsiteY22" fmla="*/ 198120 h 266700"/>
                <a:gd name="connsiteX23" fmla="*/ 69850 w 266700"/>
                <a:gd name="connsiteY23" fmla="*/ 68580 h 266700"/>
                <a:gd name="connsiteX24" fmla="*/ 88900 w 266700"/>
                <a:gd name="connsiteY24" fmla="*/ 72390 h 266700"/>
                <a:gd name="connsiteX25" fmla="*/ 73660 w 266700"/>
                <a:gd name="connsiteY25" fmla="*/ 88900 h 266700"/>
                <a:gd name="connsiteX26" fmla="*/ 69850 w 266700"/>
                <a:gd name="connsiteY26" fmla="*/ 69850 h 266700"/>
                <a:gd name="connsiteX27" fmla="*/ 105410 w 266700"/>
                <a:gd name="connsiteY27" fmla="*/ 105410 h 266700"/>
                <a:gd name="connsiteX28" fmla="*/ 68580 w 266700"/>
                <a:gd name="connsiteY28" fmla="*/ 68580 h 266700"/>
                <a:gd name="connsiteX29" fmla="*/ 69850 w 266700"/>
                <a:gd name="connsiteY29" fmla="*/ 196850 h 266700"/>
                <a:gd name="connsiteX30" fmla="*/ 73660 w 266700"/>
                <a:gd name="connsiteY30" fmla="*/ 177800 h 266700"/>
                <a:gd name="connsiteX31" fmla="*/ 88900 w 266700"/>
                <a:gd name="connsiteY31" fmla="*/ 193040 h 266700"/>
                <a:gd name="connsiteX32" fmla="*/ 69850 w 266700"/>
                <a:gd name="connsiteY32" fmla="*/ 196850 h 266700"/>
                <a:gd name="connsiteX33" fmla="*/ 105410 w 266700"/>
                <a:gd name="connsiteY33" fmla="*/ 161290 h 266700"/>
                <a:gd name="connsiteX34" fmla="*/ 68580 w 266700"/>
                <a:gd name="connsiteY34" fmla="*/ 198120 h 266700"/>
                <a:gd name="connsiteX35" fmla="*/ 196850 w 266700"/>
                <a:gd name="connsiteY35" fmla="*/ 68580 h 266700"/>
                <a:gd name="connsiteX36" fmla="*/ 193040 w 266700"/>
                <a:gd name="connsiteY36" fmla="*/ 87630 h 266700"/>
                <a:gd name="connsiteX37" fmla="*/ 177800 w 266700"/>
                <a:gd name="connsiteY37" fmla="*/ 72390 h 266700"/>
                <a:gd name="connsiteX38" fmla="*/ 196850 w 266700"/>
                <a:gd name="connsiteY38" fmla="*/ 68580 h 266700"/>
                <a:gd name="connsiteX39" fmla="*/ 161290 w 266700"/>
                <a:gd name="connsiteY39" fmla="*/ 105410 h 266700"/>
                <a:gd name="connsiteX40" fmla="*/ 198120 w 266700"/>
                <a:gd name="connsiteY40" fmla="*/ 68580 h 266700"/>
                <a:gd name="connsiteX41" fmla="*/ 1270 w 266700"/>
                <a:gd name="connsiteY41" fmla="*/ 133350 h 266700"/>
                <a:gd name="connsiteX42" fmla="*/ 25400 w 266700"/>
                <a:gd name="connsiteY42" fmla="*/ 118110 h 266700"/>
                <a:gd name="connsiteX43" fmla="*/ 24130 w 266700"/>
                <a:gd name="connsiteY43" fmla="*/ 148590 h 266700"/>
                <a:gd name="connsiteX44" fmla="*/ 0 w 266700"/>
                <a:gd name="connsiteY44" fmla="*/ 133350 h 266700"/>
                <a:gd name="connsiteX45" fmla="*/ 76200 w 266700"/>
                <a:gd name="connsiteY45" fmla="*/ 133350 h 266700"/>
                <a:gd name="connsiteX46" fmla="*/ 1270 w 266700"/>
                <a:gd name="connsiteY46" fmla="*/ 133350 h 266700"/>
                <a:gd name="connsiteX47" fmla="*/ 265430 w 266700"/>
                <a:gd name="connsiteY47" fmla="*/ 133350 h 266700"/>
                <a:gd name="connsiteX48" fmla="*/ 241300 w 266700"/>
                <a:gd name="connsiteY48" fmla="*/ 148590 h 266700"/>
                <a:gd name="connsiteX49" fmla="*/ 242570 w 266700"/>
                <a:gd name="connsiteY49" fmla="*/ 116840 h 266700"/>
                <a:gd name="connsiteX50" fmla="*/ 266700 w 266700"/>
                <a:gd name="connsiteY50" fmla="*/ 132080 h 266700"/>
                <a:gd name="connsiteX51" fmla="*/ 190500 w 266700"/>
                <a:gd name="connsiteY51" fmla="*/ 133350 h 266700"/>
                <a:gd name="connsiteX52" fmla="*/ 265430 w 266700"/>
                <a:gd name="connsiteY52" fmla="*/ 133350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66700" h="266700">
                  <a:moveTo>
                    <a:pt x="167640" y="133350"/>
                  </a:moveTo>
                  <a:cubicBezTo>
                    <a:pt x="167640" y="152400"/>
                    <a:pt x="152400" y="167640"/>
                    <a:pt x="133350" y="167640"/>
                  </a:cubicBezTo>
                  <a:cubicBezTo>
                    <a:pt x="114300" y="167640"/>
                    <a:pt x="99060" y="152400"/>
                    <a:pt x="99060" y="133350"/>
                  </a:cubicBezTo>
                  <a:cubicBezTo>
                    <a:pt x="99060" y="114300"/>
                    <a:pt x="114300" y="99060"/>
                    <a:pt x="133350" y="99060"/>
                  </a:cubicBezTo>
                  <a:cubicBezTo>
                    <a:pt x="152400" y="99060"/>
                    <a:pt x="167640" y="114300"/>
                    <a:pt x="167640" y="133350"/>
                  </a:cubicBezTo>
                  <a:close/>
                  <a:moveTo>
                    <a:pt x="133350" y="265430"/>
                  </a:moveTo>
                  <a:lnTo>
                    <a:pt x="118110" y="241300"/>
                  </a:lnTo>
                  <a:moveTo>
                    <a:pt x="148590" y="242570"/>
                  </a:moveTo>
                  <a:lnTo>
                    <a:pt x="133350" y="266700"/>
                  </a:lnTo>
                  <a:moveTo>
                    <a:pt x="133350" y="190500"/>
                  </a:moveTo>
                  <a:lnTo>
                    <a:pt x="133350" y="265430"/>
                  </a:lnTo>
                  <a:moveTo>
                    <a:pt x="133350" y="1270"/>
                  </a:moveTo>
                  <a:lnTo>
                    <a:pt x="148590" y="25400"/>
                  </a:lnTo>
                  <a:moveTo>
                    <a:pt x="118110" y="24130"/>
                  </a:moveTo>
                  <a:lnTo>
                    <a:pt x="133350" y="0"/>
                  </a:lnTo>
                  <a:moveTo>
                    <a:pt x="133350" y="76200"/>
                  </a:moveTo>
                  <a:lnTo>
                    <a:pt x="133350" y="1270"/>
                  </a:lnTo>
                  <a:moveTo>
                    <a:pt x="196850" y="196850"/>
                  </a:moveTo>
                  <a:lnTo>
                    <a:pt x="177800" y="193040"/>
                  </a:lnTo>
                  <a:moveTo>
                    <a:pt x="193040" y="177800"/>
                  </a:moveTo>
                  <a:lnTo>
                    <a:pt x="196850" y="196850"/>
                  </a:lnTo>
                  <a:moveTo>
                    <a:pt x="161290" y="161290"/>
                  </a:moveTo>
                  <a:lnTo>
                    <a:pt x="198120" y="198120"/>
                  </a:lnTo>
                  <a:moveTo>
                    <a:pt x="69850" y="68580"/>
                  </a:moveTo>
                  <a:lnTo>
                    <a:pt x="88900" y="72390"/>
                  </a:lnTo>
                  <a:moveTo>
                    <a:pt x="73660" y="88900"/>
                  </a:moveTo>
                  <a:lnTo>
                    <a:pt x="69850" y="69850"/>
                  </a:lnTo>
                  <a:moveTo>
                    <a:pt x="105410" y="105410"/>
                  </a:moveTo>
                  <a:lnTo>
                    <a:pt x="68580" y="68580"/>
                  </a:lnTo>
                  <a:moveTo>
                    <a:pt x="69850" y="196850"/>
                  </a:moveTo>
                  <a:lnTo>
                    <a:pt x="73660" y="177800"/>
                  </a:lnTo>
                  <a:moveTo>
                    <a:pt x="88900" y="193040"/>
                  </a:moveTo>
                  <a:lnTo>
                    <a:pt x="69850" y="196850"/>
                  </a:lnTo>
                  <a:moveTo>
                    <a:pt x="105410" y="161290"/>
                  </a:moveTo>
                  <a:lnTo>
                    <a:pt x="68580" y="198120"/>
                  </a:lnTo>
                  <a:moveTo>
                    <a:pt x="196850" y="68580"/>
                  </a:moveTo>
                  <a:lnTo>
                    <a:pt x="193040" y="87630"/>
                  </a:lnTo>
                  <a:moveTo>
                    <a:pt x="177800" y="72390"/>
                  </a:moveTo>
                  <a:lnTo>
                    <a:pt x="196850" y="68580"/>
                  </a:lnTo>
                  <a:moveTo>
                    <a:pt x="161290" y="105410"/>
                  </a:moveTo>
                  <a:lnTo>
                    <a:pt x="198120" y="68580"/>
                  </a:lnTo>
                  <a:moveTo>
                    <a:pt x="1270" y="133350"/>
                  </a:moveTo>
                  <a:lnTo>
                    <a:pt x="25400" y="118110"/>
                  </a:lnTo>
                  <a:moveTo>
                    <a:pt x="24130" y="148590"/>
                  </a:moveTo>
                  <a:lnTo>
                    <a:pt x="0" y="133350"/>
                  </a:lnTo>
                  <a:moveTo>
                    <a:pt x="76200" y="133350"/>
                  </a:moveTo>
                  <a:lnTo>
                    <a:pt x="1270" y="133350"/>
                  </a:lnTo>
                  <a:moveTo>
                    <a:pt x="265430" y="133350"/>
                  </a:moveTo>
                  <a:lnTo>
                    <a:pt x="241300" y="148590"/>
                  </a:lnTo>
                  <a:moveTo>
                    <a:pt x="242570" y="116840"/>
                  </a:moveTo>
                  <a:lnTo>
                    <a:pt x="266700" y="132080"/>
                  </a:lnTo>
                  <a:moveTo>
                    <a:pt x="190500" y="133350"/>
                  </a:moveTo>
                  <a:lnTo>
                    <a:pt x="265430" y="133350"/>
                  </a:lnTo>
                </a:path>
              </a:pathLst>
            </a:custGeom>
            <a:noFill/>
            <a:ln w="12700" cap="rnd">
              <a:solidFill>
                <a:schemeClr val="bg1"/>
              </a:solidFill>
              <a:prstDash val="solid"/>
              <a:round/>
            </a:ln>
          </p:spPr>
          <p:txBody>
            <a:bodyPr rtlCol="0" anchor="ctr"/>
            <a:lstStyle/>
            <a:p>
              <a:endParaRPr lang="en-US" dirty="0"/>
            </a:p>
          </p:txBody>
        </p:sp>
        <p:sp>
          <p:nvSpPr>
            <p:cNvPr id="25" name="Freeform 24">
              <a:extLst>
                <a:ext uri="{FF2B5EF4-FFF2-40B4-BE49-F238E27FC236}">
                  <a16:creationId xmlns:a16="http://schemas.microsoft.com/office/drawing/2014/main" id="{12572D5D-38C2-CEEB-2381-88E3EDD53AB3}"/>
                </a:ext>
              </a:extLst>
            </p:cNvPr>
            <p:cNvSpPr/>
            <p:nvPr userDrawn="1"/>
          </p:nvSpPr>
          <p:spPr>
            <a:xfrm>
              <a:off x="8876830" y="6303979"/>
              <a:ext cx="271874" cy="253562"/>
            </a:xfrm>
            <a:custGeom>
              <a:avLst/>
              <a:gdLst>
                <a:gd name="connsiteX0" fmla="*/ 93980 w 245109"/>
                <a:gd name="connsiteY0" fmla="*/ 156210 h 228600"/>
                <a:gd name="connsiteX1" fmla="*/ 123190 w 245109"/>
                <a:gd name="connsiteY1" fmla="*/ 140970 h 228600"/>
                <a:gd name="connsiteX2" fmla="*/ 152400 w 245109"/>
                <a:gd name="connsiteY2" fmla="*/ 156210 h 228600"/>
                <a:gd name="connsiteX3" fmla="*/ 234950 w 245109"/>
                <a:gd name="connsiteY3" fmla="*/ 132080 h 228600"/>
                <a:gd name="connsiteX4" fmla="*/ 241300 w 245109"/>
                <a:gd name="connsiteY4" fmla="*/ 116840 h 228600"/>
                <a:gd name="connsiteX5" fmla="*/ 219710 w 245109"/>
                <a:gd name="connsiteY5" fmla="*/ 95250 h 228600"/>
                <a:gd name="connsiteX6" fmla="*/ 198120 w 245109"/>
                <a:gd name="connsiteY6" fmla="*/ 116840 h 228600"/>
                <a:gd name="connsiteX7" fmla="*/ 204470 w 245109"/>
                <a:gd name="connsiteY7" fmla="*/ 132080 h 228600"/>
                <a:gd name="connsiteX8" fmla="*/ 107950 w 245109"/>
                <a:gd name="connsiteY8" fmla="*/ 133350 h 228600"/>
                <a:gd name="connsiteX9" fmla="*/ 101600 w 245109"/>
                <a:gd name="connsiteY9" fmla="*/ 118110 h 228600"/>
                <a:gd name="connsiteX10" fmla="*/ 123190 w 245109"/>
                <a:gd name="connsiteY10" fmla="*/ 96520 h 228600"/>
                <a:gd name="connsiteX11" fmla="*/ 144780 w 245109"/>
                <a:gd name="connsiteY11" fmla="*/ 118110 h 228600"/>
                <a:gd name="connsiteX12" fmla="*/ 138430 w 245109"/>
                <a:gd name="connsiteY12" fmla="*/ 133350 h 228600"/>
                <a:gd name="connsiteX13" fmla="*/ 11430 w 245109"/>
                <a:gd name="connsiteY13" fmla="*/ 132080 h 228600"/>
                <a:gd name="connsiteX14" fmla="*/ 5080 w 245109"/>
                <a:gd name="connsiteY14" fmla="*/ 116840 h 228600"/>
                <a:gd name="connsiteX15" fmla="*/ 26670 w 245109"/>
                <a:gd name="connsiteY15" fmla="*/ 95250 h 228600"/>
                <a:gd name="connsiteX16" fmla="*/ 48260 w 245109"/>
                <a:gd name="connsiteY16" fmla="*/ 116840 h 228600"/>
                <a:gd name="connsiteX17" fmla="*/ 41910 w 245109"/>
                <a:gd name="connsiteY17" fmla="*/ 132080 h 228600"/>
                <a:gd name="connsiteX18" fmla="*/ 52070 w 245109"/>
                <a:gd name="connsiteY18" fmla="*/ 213360 h 228600"/>
                <a:gd name="connsiteX19" fmla="*/ 194310 w 245109"/>
                <a:gd name="connsiteY19" fmla="*/ 213360 h 228600"/>
                <a:gd name="connsiteX20" fmla="*/ 82550 w 245109"/>
                <a:gd name="connsiteY20" fmla="*/ 186690 h 228600"/>
                <a:gd name="connsiteX21" fmla="*/ 163830 w 245109"/>
                <a:gd name="connsiteY21" fmla="*/ 186690 h 228600"/>
                <a:gd name="connsiteX22" fmla="*/ 213360 w 245109"/>
                <a:gd name="connsiteY22" fmla="*/ 166370 h 228600"/>
                <a:gd name="connsiteX23" fmla="*/ 213360 w 245109"/>
                <a:gd name="connsiteY23" fmla="*/ 173990 h 228600"/>
                <a:gd name="connsiteX24" fmla="*/ 200660 w 245109"/>
                <a:gd name="connsiteY24" fmla="*/ 186690 h 228600"/>
                <a:gd name="connsiteX25" fmla="*/ 163830 w 245109"/>
                <a:gd name="connsiteY25" fmla="*/ 186690 h 228600"/>
                <a:gd name="connsiteX26" fmla="*/ 151130 w 245109"/>
                <a:gd name="connsiteY26" fmla="*/ 173990 h 228600"/>
                <a:gd name="connsiteX27" fmla="*/ 154940 w 245109"/>
                <a:gd name="connsiteY27" fmla="*/ 165100 h 228600"/>
                <a:gd name="connsiteX28" fmla="*/ 163830 w 245109"/>
                <a:gd name="connsiteY28" fmla="*/ 161290 h 228600"/>
                <a:gd name="connsiteX29" fmla="*/ 194310 w 245109"/>
                <a:gd name="connsiteY29" fmla="*/ 161290 h 228600"/>
                <a:gd name="connsiteX30" fmla="*/ 194310 w 245109"/>
                <a:gd name="connsiteY30" fmla="*/ 162560 h 228600"/>
                <a:gd name="connsiteX31" fmla="*/ 201930 w 245109"/>
                <a:gd name="connsiteY31" fmla="*/ 147320 h 228600"/>
                <a:gd name="connsiteX32" fmla="*/ 219710 w 245109"/>
                <a:gd name="connsiteY32" fmla="*/ 139700 h 228600"/>
                <a:gd name="connsiteX33" fmla="*/ 245110 w 245109"/>
                <a:gd name="connsiteY33" fmla="*/ 165100 h 228600"/>
                <a:gd name="connsiteX34" fmla="*/ 245110 w 245109"/>
                <a:gd name="connsiteY34" fmla="*/ 228600 h 228600"/>
                <a:gd name="connsiteX35" fmla="*/ 194310 w 245109"/>
                <a:gd name="connsiteY35" fmla="*/ 186690 h 228600"/>
                <a:gd name="connsiteX36" fmla="*/ 194310 w 245109"/>
                <a:gd name="connsiteY36" fmla="*/ 223520 h 228600"/>
                <a:gd name="connsiteX37" fmla="*/ 52070 w 245109"/>
                <a:gd name="connsiteY37" fmla="*/ 162560 h 228600"/>
                <a:gd name="connsiteX38" fmla="*/ 82550 w 245109"/>
                <a:gd name="connsiteY38" fmla="*/ 162560 h 228600"/>
                <a:gd name="connsiteX39" fmla="*/ 91440 w 245109"/>
                <a:gd name="connsiteY39" fmla="*/ 166370 h 228600"/>
                <a:gd name="connsiteX40" fmla="*/ 95250 w 245109"/>
                <a:gd name="connsiteY40" fmla="*/ 175260 h 228600"/>
                <a:gd name="connsiteX41" fmla="*/ 82550 w 245109"/>
                <a:gd name="connsiteY41" fmla="*/ 187960 h 228600"/>
                <a:gd name="connsiteX42" fmla="*/ 45720 w 245109"/>
                <a:gd name="connsiteY42" fmla="*/ 187960 h 228600"/>
                <a:gd name="connsiteX43" fmla="*/ 33020 w 245109"/>
                <a:gd name="connsiteY43" fmla="*/ 175260 h 228600"/>
                <a:gd name="connsiteX44" fmla="*/ 33020 w 245109"/>
                <a:gd name="connsiteY44" fmla="*/ 167640 h 228600"/>
                <a:gd name="connsiteX45" fmla="*/ 0 w 245109"/>
                <a:gd name="connsiteY45" fmla="*/ 228600 h 228600"/>
                <a:gd name="connsiteX46" fmla="*/ 0 w 245109"/>
                <a:gd name="connsiteY46" fmla="*/ 165100 h 228600"/>
                <a:gd name="connsiteX47" fmla="*/ 25400 w 245109"/>
                <a:gd name="connsiteY47" fmla="*/ 139700 h 228600"/>
                <a:gd name="connsiteX48" fmla="*/ 43180 w 245109"/>
                <a:gd name="connsiteY48" fmla="*/ 147320 h 228600"/>
                <a:gd name="connsiteX49" fmla="*/ 50800 w 245109"/>
                <a:gd name="connsiteY49" fmla="*/ 162560 h 228600"/>
                <a:gd name="connsiteX50" fmla="*/ 52070 w 245109"/>
                <a:gd name="connsiteY50" fmla="*/ 223520 h 228600"/>
                <a:gd name="connsiteX51" fmla="*/ 52070 w 245109"/>
                <a:gd name="connsiteY51" fmla="*/ 186690 h 228600"/>
                <a:gd name="connsiteX52" fmla="*/ 200660 w 245109"/>
                <a:gd name="connsiteY52" fmla="*/ 57150 h 228600"/>
                <a:gd name="connsiteX53" fmla="*/ 196850 w 245109"/>
                <a:gd name="connsiteY53" fmla="*/ 86360 h 228600"/>
                <a:gd name="connsiteX54" fmla="*/ 172720 w 245109"/>
                <a:gd name="connsiteY54" fmla="*/ 57150 h 228600"/>
                <a:gd name="connsiteX55" fmla="*/ 138430 w 245109"/>
                <a:gd name="connsiteY55" fmla="*/ 57150 h 228600"/>
                <a:gd name="connsiteX56" fmla="*/ 121920 w 245109"/>
                <a:gd name="connsiteY56" fmla="*/ 81280 h 228600"/>
                <a:gd name="connsiteX57" fmla="*/ 105410 w 245109"/>
                <a:gd name="connsiteY57" fmla="*/ 57150 h 228600"/>
                <a:gd name="connsiteX58" fmla="*/ 71120 w 245109"/>
                <a:gd name="connsiteY58" fmla="*/ 57150 h 228600"/>
                <a:gd name="connsiteX59" fmla="*/ 46990 w 245109"/>
                <a:gd name="connsiteY59" fmla="*/ 86360 h 228600"/>
                <a:gd name="connsiteX60" fmla="*/ 43180 w 245109"/>
                <a:gd name="connsiteY60" fmla="*/ 57150 h 228600"/>
                <a:gd name="connsiteX61" fmla="*/ 19050 w 245109"/>
                <a:gd name="connsiteY61" fmla="*/ 57150 h 228600"/>
                <a:gd name="connsiteX62" fmla="*/ 5080 w 245109"/>
                <a:gd name="connsiteY62" fmla="*/ 43180 h 228600"/>
                <a:gd name="connsiteX63" fmla="*/ 5080 w 245109"/>
                <a:gd name="connsiteY63" fmla="*/ 13970 h 228600"/>
                <a:gd name="connsiteX64" fmla="*/ 19050 w 245109"/>
                <a:gd name="connsiteY64" fmla="*/ 0 h 228600"/>
                <a:gd name="connsiteX65" fmla="*/ 226060 w 245109"/>
                <a:gd name="connsiteY65" fmla="*/ 0 h 228600"/>
                <a:gd name="connsiteX66" fmla="*/ 240030 w 245109"/>
                <a:gd name="connsiteY66" fmla="*/ 13970 h 228600"/>
                <a:gd name="connsiteX67" fmla="*/ 240030 w 245109"/>
                <a:gd name="connsiteY67" fmla="*/ 43180 h 228600"/>
                <a:gd name="connsiteX68" fmla="*/ 226060 w 245109"/>
                <a:gd name="connsiteY68" fmla="*/ 57150 h 228600"/>
                <a:gd name="connsiteX69" fmla="*/ 201930 w 245109"/>
                <a:gd name="connsiteY69" fmla="*/ 57150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45109" h="228600">
                  <a:moveTo>
                    <a:pt x="93980" y="156210"/>
                  </a:moveTo>
                  <a:cubicBezTo>
                    <a:pt x="100330" y="147320"/>
                    <a:pt x="110490" y="140970"/>
                    <a:pt x="123190" y="140970"/>
                  </a:cubicBezTo>
                  <a:cubicBezTo>
                    <a:pt x="135890" y="140970"/>
                    <a:pt x="146050" y="147320"/>
                    <a:pt x="152400" y="156210"/>
                  </a:cubicBezTo>
                  <a:moveTo>
                    <a:pt x="234950" y="132080"/>
                  </a:moveTo>
                  <a:cubicBezTo>
                    <a:pt x="238760" y="128270"/>
                    <a:pt x="241300" y="123190"/>
                    <a:pt x="241300" y="116840"/>
                  </a:cubicBezTo>
                  <a:cubicBezTo>
                    <a:pt x="241300" y="105410"/>
                    <a:pt x="231140" y="95250"/>
                    <a:pt x="219710" y="95250"/>
                  </a:cubicBezTo>
                  <a:cubicBezTo>
                    <a:pt x="208280" y="95250"/>
                    <a:pt x="198120" y="105410"/>
                    <a:pt x="198120" y="116840"/>
                  </a:cubicBezTo>
                  <a:cubicBezTo>
                    <a:pt x="198120" y="128270"/>
                    <a:pt x="200660" y="128270"/>
                    <a:pt x="204470" y="132080"/>
                  </a:cubicBezTo>
                  <a:moveTo>
                    <a:pt x="107950" y="133350"/>
                  </a:moveTo>
                  <a:cubicBezTo>
                    <a:pt x="104140" y="129540"/>
                    <a:pt x="101600" y="124460"/>
                    <a:pt x="101600" y="118110"/>
                  </a:cubicBezTo>
                  <a:cubicBezTo>
                    <a:pt x="101600" y="106680"/>
                    <a:pt x="111760" y="96520"/>
                    <a:pt x="123190" y="96520"/>
                  </a:cubicBezTo>
                  <a:cubicBezTo>
                    <a:pt x="134620" y="96520"/>
                    <a:pt x="144780" y="106680"/>
                    <a:pt x="144780" y="118110"/>
                  </a:cubicBezTo>
                  <a:cubicBezTo>
                    <a:pt x="144780" y="129540"/>
                    <a:pt x="142240" y="129540"/>
                    <a:pt x="138430" y="133350"/>
                  </a:cubicBezTo>
                  <a:moveTo>
                    <a:pt x="11430" y="132080"/>
                  </a:moveTo>
                  <a:cubicBezTo>
                    <a:pt x="7620" y="128270"/>
                    <a:pt x="5080" y="123190"/>
                    <a:pt x="5080" y="116840"/>
                  </a:cubicBezTo>
                  <a:cubicBezTo>
                    <a:pt x="5080" y="105410"/>
                    <a:pt x="15240" y="95250"/>
                    <a:pt x="26670" y="95250"/>
                  </a:cubicBezTo>
                  <a:cubicBezTo>
                    <a:pt x="38100" y="95250"/>
                    <a:pt x="48260" y="105410"/>
                    <a:pt x="48260" y="116840"/>
                  </a:cubicBezTo>
                  <a:cubicBezTo>
                    <a:pt x="48260" y="128270"/>
                    <a:pt x="45720" y="128270"/>
                    <a:pt x="41910" y="132080"/>
                  </a:cubicBezTo>
                  <a:moveTo>
                    <a:pt x="52070" y="213360"/>
                  </a:moveTo>
                  <a:lnTo>
                    <a:pt x="194310" y="213360"/>
                  </a:lnTo>
                  <a:moveTo>
                    <a:pt x="82550" y="186690"/>
                  </a:moveTo>
                  <a:lnTo>
                    <a:pt x="163830" y="186690"/>
                  </a:lnTo>
                  <a:moveTo>
                    <a:pt x="213360" y="166370"/>
                  </a:moveTo>
                  <a:lnTo>
                    <a:pt x="213360" y="173990"/>
                  </a:lnTo>
                  <a:cubicBezTo>
                    <a:pt x="213360" y="181610"/>
                    <a:pt x="207010" y="186690"/>
                    <a:pt x="200660" y="186690"/>
                  </a:cubicBezTo>
                  <a:lnTo>
                    <a:pt x="163830" y="186690"/>
                  </a:lnTo>
                  <a:cubicBezTo>
                    <a:pt x="157480" y="186690"/>
                    <a:pt x="151130" y="181610"/>
                    <a:pt x="151130" y="173990"/>
                  </a:cubicBezTo>
                  <a:cubicBezTo>
                    <a:pt x="151130" y="166370"/>
                    <a:pt x="152400" y="167640"/>
                    <a:pt x="154940" y="165100"/>
                  </a:cubicBezTo>
                  <a:cubicBezTo>
                    <a:pt x="157480" y="162560"/>
                    <a:pt x="160020" y="161290"/>
                    <a:pt x="163830" y="161290"/>
                  </a:cubicBezTo>
                  <a:lnTo>
                    <a:pt x="194310" y="161290"/>
                  </a:lnTo>
                  <a:moveTo>
                    <a:pt x="194310" y="162560"/>
                  </a:moveTo>
                  <a:cubicBezTo>
                    <a:pt x="194310" y="156210"/>
                    <a:pt x="198120" y="151130"/>
                    <a:pt x="201930" y="147320"/>
                  </a:cubicBezTo>
                  <a:cubicBezTo>
                    <a:pt x="207010" y="142240"/>
                    <a:pt x="213360" y="139700"/>
                    <a:pt x="219710" y="139700"/>
                  </a:cubicBezTo>
                  <a:cubicBezTo>
                    <a:pt x="233680" y="139700"/>
                    <a:pt x="245110" y="151130"/>
                    <a:pt x="245110" y="165100"/>
                  </a:cubicBezTo>
                  <a:lnTo>
                    <a:pt x="245110" y="228600"/>
                  </a:lnTo>
                  <a:moveTo>
                    <a:pt x="194310" y="186690"/>
                  </a:moveTo>
                  <a:lnTo>
                    <a:pt x="194310" y="223520"/>
                  </a:lnTo>
                  <a:moveTo>
                    <a:pt x="52070" y="162560"/>
                  </a:moveTo>
                  <a:lnTo>
                    <a:pt x="82550" y="162560"/>
                  </a:lnTo>
                  <a:cubicBezTo>
                    <a:pt x="86360" y="162560"/>
                    <a:pt x="88900" y="163830"/>
                    <a:pt x="91440" y="166370"/>
                  </a:cubicBezTo>
                  <a:cubicBezTo>
                    <a:pt x="93980" y="168910"/>
                    <a:pt x="95250" y="171450"/>
                    <a:pt x="95250" y="175260"/>
                  </a:cubicBezTo>
                  <a:cubicBezTo>
                    <a:pt x="95250" y="181610"/>
                    <a:pt x="90170" y="187960"/>
                    <a:pt x="82550" y="187960"/>
                  </a:cubicBezTo>
                  <a:lnTo>
                    <a:pt x="45720" y="187960"/>
                  </a:lnTo>
                  <a:cubicBezTo>
                    <a:pt x="38100" y="187960"/>
                    <a:pt x="33020" y="181610"/>
                    <a:pt x="33020" y="175260"/>
                  </a:cubicBezTo>
                  <a:lnTo>
                    <a:pt x="33020" y="167640"/>
                  </a:lnTo>
                  <a:moveTo>
                    <a:pt x="0" y="228600"/>
                  </a:moveTo>
                  <a:lnTo>
                    <a:pt x="0" y="165100"/>
                  </a:lnTo>
                  <a:cubicBezTo>
                    <a:pt x="0" y="151130"/>
                    <a:pt x="11430" y="139700"/>
                    <a:pt x="25400" y="139700"/>
                  </a:cubicBezTo>
                  <a:cubicBezTo>
                    <a:pt x="39370" y="139700"/>
                    <a:pt x="39370" y="142240"/>
                    <a:pt x="43180" y="147320"/>
                  </a:cubicBezTo>
                  <a:cubicBezTo>
                    <a:pt x="46990" y="151130"/>
                    <a:pt x="49530" y="156210"/>
                    <a:pt x="50800" y="162560"/>
                  </a:cubicBezTo>
                  <a:moveTo>
                    <a:pt x="52070" y="223520"/>
                  </a:moveTo>
                  <a:lnTo>
                    <a:pt x="52070" y="186690"/>
                  </a:lnTo>
                  <a:moveTo>
                    <a:pt x="200660" y="57150"/>
                  </a:moveTo>
                  <a:lnTo>
                    <a:pt x="196850" y="86360"/>
                  </a:lnTo>
                  <a:lnTo>
                    <a:pt x="172720" y="57150"/>
                  </a:lnTo>
                  <a:lnTo>
                    <a:pt x="138430" y="57150"/>
                  </a:lnTo>
                  <a:lnTo>
                    <a:pt x="121920" y="81280"/>
                  </a:lnTo>
                  <a:lnTo>
                    <a:pt x="105410" y="57150"/>
                  </a:lnTo>
                  <a:lnTo>
                    <a:pt x="71120" y="57150"/>
                  </a:lnTo>
                  <a:lnTo>
                    <a:pt x="46990" y="86360"/>
                  </a:lnTo>
                  <a:lnTo>
                    <a:pt x="43180" y="57150"/>
                  </a:lnTo>
                  <a:lnTo>
                    <a:pt x="19050" y="57150"/>
                  </a:lnTo>
                  <a:cubicBezTo>
                    <a:pt x="11430" y="57150"/>
                    <a:pt x="5080" y="50800"/>
                    <a:pt x="5080" y="43180"/>
                  </a:cubicBezTo>
                  <a:lnTo>
                    <a:pt x="5080" y="13970"/>
                  </a:lnTo>
                  <a:cubicBezTo>
                    <a:pt x="5080" y="6350"/>
                    <a:pt x="11430" y="0"/>
                    <a:pt x="19050" y="0"/>
                  </a:cubicBezTo>
                  <a:lnTo>
                    <a:pt x="226060" y="0"/>
                  </a:lnTo>
                  <a:cubicBezTo>
                    <a:pt x="233680" y="0"/>
                    <a:pt x="240030" y="6350"/>
                    <a:pt x="240030" y="13970"/>
                  </a:cubicBezTo>
                  <a:lnTo>
                    <a:pt x="240030" y="43180"/>
                  </a:lnTo>
                  <a:cubicBezTo>
                    <a:pt x="240030" y="50800"/>
                    <a:pt x="233680" y="57150"/>
                    <a:pt x="226060" y="57150"/>
                  </a:cubicBezTo>
                  <a:lnTo>
                    <a:pt x="201930" y="57150"/>
                  </a:lnTo>
                  <a:close/>
                </a:path>
              </a:pathLst>
            </a:custGeom>
            <a:noFill/>
            <a:ln w="12700" cap="rnd">
              <a:solidFill>
                <a:schemeClr val="bg1"/>
              </a:solidFill>
              <a:prstDash val="solid"/>
              <a:round/>
            </a:ln>
          </p:spPr>
          <p:txBody>
            <a:bodyPr rtlCol="0" anchor="ctr"/>
            <a:lstStyle/>
            <a:p>
              <a:endParaRPr lang="en-US" dirty="0"/>
            </a:p>
          </p:txBody>
        </p:sp>
        <p:sp>
          <p:nvSpPr>
            <p:cNvPr id="26" name="Graphic 5">
              <a:extLst>
                <a:ext uri="{FF2B5EF4-FFF2-40B4-BE49-F238E27FC236}">
                  <a16:creationId xmlns:a16="http://schemas.microsoft.com/office/drawing/2014/main" id="{019F91A4-459F-2647-9F14-E127FDA6997D}"/>
                </a:ext>
              </a:extLst>
            </p:cNvPr>
            <p:cNvSpPr/>
            <p:nvPr userDrawn="1"/>
          </p:nvSpPr>
          <p:spPr>
            <a:xfrm>
              <a:off x="9576803" y="6297469"/>
              <a:ext cx="195761" cy="279517"/>
            </a:xfrm>
            <a:custGeom>
              <a:avLst/>
              <a:gdLst>
                <a:gd name="connsiteX0" fmla="*/ 99755 w 176489"/>
                <a:gd name="connsiteY0" fmla="*/ 169939 h 250978"/>
                <a:gd name="connsiteX1" fmla="*/ 122776 w 176489"/>
                <a:gd name="connsiteY1" fmla="*/ 169939 h 250978"/>
                <a:gd name="connsiteX2" fmla="*/ 99755 w 176489"/>
                <a:gd name="connsiteY2" fmla="*/ 153750 h 250978"/>
                <a:gd name="connsiteX3" fmla="*/ 138123 w 176489"/>
                <a:gd name="connsiteY3" fmla="*/ 153750 h 250978"/>
                <a:gd name="connsiteX4" fmla="*/ 99755 w 176489"/>
                <a:gd name="connsiteY4" fmla="*/ 137561 h 250978"/>
                <a:gd name="connsiteX5" fmla="*/ 138123 w 176489"/>
                <a:gd name="connsiteY5" fmla="*/ 137561 h 250978"/>
                <a:gd name="connsiteX6" fmla="*/ 99755 w 176489"/>
                <a:gd name="connsiteY6" fmla="*/ 105183 h 250978"/>
                <a:gd name="connsiteX7" fmla="*/ 122776 w 176489"/>
                <a:gd name="connsiteY7" fmla="*/ 105183 h 250978"/>
                <a:gd name="connsiteX8" fmla="*/ 99755 w 176489"/>
                <a:gd name="connsiteY8" fmla="*/ 88994 h 250978"/>
                <a:gd name="connsiteX9" fmla="*/ 138123 w 176489"/>
                <a:gd name="connsiteY9" fmla="*/ 88994 h 250978"/>
                <a:gd name="connsiteX10" fmla="*/ 99755 w 176489"/>
                <a:gd name="connsiteY10" fmla="*/ 72804 h 250978"/>
                <a:gd name="connsiteX11" fmla="*/ 138123 w 176489"/>
                <a:gd name="connsiteY11" fmla="*/ 72804 h 250978"/>
                <a:gd name="connsiteX12" fmla="*/ 53714 w 176489"/>
                <a:gd name="connsiteY12" fmla="*/ 153750 h 250978"/>
                <a:gd name="connsiteX13" fmla="*/ 61388 w 176489"/>
                <a:gd name="connsiteY13" fmla="*/ 161892 h 250978"/>
                <a:gd name="connsiteX14" fmla="*/ 84408 w 176489"/>
                <a:gd name="connsiteY14" fmla="*/ 137561 h 250978"/>
                <a:gd name="connsiteX15" fmla="*/ 76735 w 176489"/>
                <a:gd name="connsiteY15" fmla="*/ 161798 h 250978"/>
                <a:gd name="connsiteX16" fmla="*/ 76735 w 176489"/>
                <a:gd name="connsiteY16" fmla="*/ 177987 h 250978"/>
                <a:gd name="connsiteX17" fmla="*/ 38367 w 176489"/>
                <a:gd name="connsiteY17" fmla="*/ 177987 h 250978"/>
                <a:gd name="connsiteX18" fmla="*/ 38367 w 176489"/>
                <a:gd name="connsiteY18" fmla="*/ 137467 h 250978"/>
                <a:gd name="connsiteX19" fmla="*/ 69061 w 176489"/>
                <a:gd name="connsiteY19" fmla="*/ 137467 h 250978"/>
                <a:gd name="connsiteX20" fmla="*/ 53714 w 176489"/>
                <a:gd name="connsiteY20" fmla="*/ 88994 h 250978"/>
                <a:gd name="connsiteX21" fmla="*/ 61388 w 176489"/>
                <a:gd name="connsiteY21" fmla="*/ 97135 h 250978"/>
                <a:gd name="connsiteX22" fmla="*/ 84408 w 176489"/>
                <a:gd name="connsiteY22" fmla="*/ 72898 h 250978"/>
                <a:gd name="connsiteX23" fmla="*/ 76735 w 176489"/>
                <a:gd name="connsiteY23" fmla="*/ 97041 h 250978"/>
                <a:gd name="connsiteX24" fmla="*/ 76735 w 176489"/>
                <a:gd name="connsiteY24" fmla="*/ 113231 h 250978"/>
                <a:gd name="connsiteX25" fmla="*/ 38367 w 176489"/>
                <a:gd name="connsiteY25" fmla="*/ 113231 h 250978"/>
                <a:gd name="connsiteX26" fmla="*/ 38367 w 176489"/>
                <a:gd name="connsiteY26" fmla="*/ 72711 h 250978"/>
                <a:gd name="connsiteX27" fmla="*/ 69061 w 176489"/>
                <a:gd name="connsiteY27" fmla="*/ 72711 h 250978"/>
                <a:gd name="connsiteX28" fmla="*/ 130449 w 176489"/>
                <a:gd name="connsiteY28" fmla="*/ 24237 h 250978"/>
                <a:gd name="connsiteX29" fmla="*/ 107429 w 176489"/>
                <a:gd name="connsiteY29" fmla="*/ 24237 h 250978"/>
                <a:gd name="connsiteX30" fmla="*/ 107429 w 176489"/>
                <a:gd name="connsiteY30" fmla="*/ 20213 h 250978"/>
                <a:gd name="connsiteX31" fmla="*/ 88245 w 176489"/>
                <a:gd name="connsiteY31" fmla="*/ 0 h 250978"/>
                <a:gd name="connsiteX32" fmla="*/ 69061 w 176489"/>
                <a:gd name="connsiteY32" fmla="*/ 20213 h 250978"/>
                <a:gd name="connsiteX33" fmla="*/ 69061 w 176489"/>
                <a:gd name="connsiteY33" fmla="*/ 24237 h 250978"/>
                <a:gd name="connsiteX34" fmla="*/ 46041 w 176489"/>
                <a:gd name="connsiteY34" fmla="*/ 24237 h 250978"/>
                <a:gd name="connsiteX35" fmla="*/ 46041 w 176489"/>
                <a:gd name="connsiteY35" fmla="*/ 48474 h 250978"/>
                <a:gd name="connsiteX36" fmla="*/ 130543 w 176489"/>
                <a:gd name="connsiteY36" fmla="*/ 48474 h 250978"/>
                <a:gd name="connsiteX37" fmla="*/ 130543 w 176489"/>
                <a:gd name="connsiteY37" fmla="*/ 24237 h 250978"/>
                <a:gd name="connsiteX38" fmla="*/ 130449 w 176489"/>
                <a:gd name="connsiteY38" fmla="*/ 32285 h 250978"/>
                <a:gd name="connsiteX39" fmla="*/ 161143 w 176489"/>
                <a:gd name="connsiteY39" fmla="*/ 32285 h 250978"/>
                <a:gd name="connsiteX40" fmla="*/ 161143 w 176489"/>
                <a:gd name="connsiteY40" fmla="*/ 234696 h 250978"/>
                <a:gd name="connsiteX41" fmla="*/ 15253 w 176489"/>
                <a:gd name="connsiteY41" fmla="*/ 234696 h 250978"/>
                <a:gd name="connsiteX42" fmla="*/ 15253 w 176489"/>
                <a:gd name="connsiteY42" fmla="*/ 32285 h 250978"/>
                <a:gd name="connsiteX43" fmla="*/ 45947 w 176489"/>
                <a:gd name="connsiteY43" fmla="*/ 32285 h 250978"/>
                <a:gd name="connsiteX44" fmla="*/ 103592 w 176489"/>
                <a:gd name="connsiteY44" fmla="*/ 8048 h 250978"/>
                <a:gd name="connsiteX45" fmla="*/ 168816 w 176489"/>
                <a:gd name="connsiteY45" fmla="*/ 8048 h 250978"/>
                <a:gd name="connsiteX46" fmla="*/ 176490 w 176489"/>
                <a:gd name="connsiteY46" fmla="*/ 16189 h 250978"/>
                <a:gd name="connsiteX47" fmla="*/ 176490 w 176489"/>
                <a:gd name="connsiteY47" fmla="*/ 242837 h 250978"/>
                <a:gd name="connsiteX48" fmla="*/ 168816 w 176489"/>
                <a:gd name="connsiteY48" fmla="*/ 250979 h 250978"/>
                <a:gd name="connsiteX49" fmla="*/ 7673 w 176489"/>
                <a:gd name="connsiteY49" fmla="*/ 250979 h 250978"/>
                <a:gd name="connsiteX50" fmla="*/ 0 w 176489"/>
                <a:gd name="connsiteY50" fmla="*/ 242837 h 250978"/>
                <a:gd name="connsiteX51" fmla="*/ 0 w 176489"/>
                <a:gd name="connsiteY51" fmla="*/ 16096 h 250978"/>
                <a:gd name="connsiteX52" fmla="*/ 7673 w 176489"/>
                <a:gd name="connsiteY52" fmla="*/ 7954 h 250978"/>
                <a:gd name="connsiteX53" fmla="*/ 72898 w 176489"/>
                <a:gd name="connsiteY53" fmla="*/ 7954 h 250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6489" h="250978">
                  <a:moveTo>
                    <a:pt x="99755" y="169939"/>
                  </a:moveTo>
                  <a:lnTo>
                    <a:pt x="122776" y="169939"/>
                  </a:lnTo>
                  <a:moveTo>
                    <a:pt x="99755" y="153750"/>
                  </a:moveTo>
                  <a:lnTo>
                    <a:pt x="138123" y="153750"/>
                  </a:lnTo>
                  <a:moveTo>
                    <a:pt x="99755" y="137561"/>
                  </a:moveTo>
                  <a:lnTo>
                    <a:pt x="138123" y="137561"/>
                  </a:lnTo>
                  <a:moveTo>
                    <a:pt x="99755" y="105183"/>
                  </a:moveTo>
                  <a:lnTo>
                    <a:pt x="122776" y="105183"/>
                  </a:lnTo>
                  <a:moveTo>
                    <a:pt x="99755" y="88994"/>
                  </a:moveTo>
                  <a:lnTo>
                    <a:pt x="138123" y="88994"/>
                  </a:lnTo>
                  <a:moveTo>
                    <a:pt x="99755" y="72804"/>
                  </a:moveTo>
                  <a:lnTo>
                    <a:pt x="138123" y="72804"/>
                  </a:lnTo>
                  <a:moveTo>
                    <a:pt x="53714" y="153750"/>
                  </a:moveTo>
                  <a:lnTo>
                    <a:pt x="61388" y="161892"/>
                  </a:lnTo>
                  <a:lnTo>
                    <a:pt x="84408" y="137561"/>
                  </a:lnTo>
                  <a:moveTo>
                    <a:pt x="76735" y="161798"/>
                  </a:moveTo>
                  <a:lnTo>
                    <a:pt x="76735" y="177987"/>
                  </a:lnTo>
                  <a:lnTo>
                    <a:pt x="38367" y="177987"/>
                  </a:lnTo>
                  <a:lnTo>
                    <a:pt x="38367" y="137467"/>
                  </a:lnTo>
                  <a:lnTo>
                    <a:pt x="69061" y="137467"/>
                  </a:lnTo>
                  <a:moveTo>
                    <a:pt x="53714" y="88994"/>
                  </a:moveTo>
                  <a:lnTo>
                    <a:pt x="61388" y="97135"/>
                  </a:lnTo>
                  <a:lnTo>
                    <a:pt x="84408" y="72898"/>
                  </a:lnTo>
                  <a:moveTo>
                    <a:pt x="76735" y="97041"/>
                  </a:moveTo>
                  <a:lnTo>
                    <a:pt x="76735" y="113231"/>
                  </a:lnTo>
                  <a:lnTo>
                    <a:pt x="38367" y="113231"/>
                  </a:lnTo>
                  <a:lnTo>
                    <a:pt x="38367" y="72711"/>
                  </a:lnTo>
                  <a:lnTo>
                    <a:pt x="69061" y="72711"/>
                  </a:lnTo>
                  <a:moveTo>
                    <a:pt x="130449" y="24237"/>
                  </a:moveTo>
                  <a:lnTo>
                    <a:pt x="107429" y="24237"/>
                  </a:lnTo>
                  <a:lnTo>
                    <a:pt x="107429" y="20213"/>
                  </a:lnTo>
                  <a:cubicBezTo>
                    <a:pt x="107429" y="9077"/>
                    <a:pt x="98819" y="0"/>
                    <a:pt x="88245" y="0"/>
                  </a:cubicBezTo>
                  <a:cubicBezTo>
                    <a:pt x="77671" y="0"/>
                    <a:pt x="69061" y="9077"/>
                    <a:pt x="69061" y="20213"/>
                  </a:cubicBezTo>
                  <a:lnTo>
                    <a:pt x="69061" y="24237"/>
                  </a:lnTo>
                  <a:lnTo>
                    <a:pt x="46041" y="24237"/>
                  </a:lnTo>
                  <a:lnTo>
                    <a:pt x="46041" y="48474"/>
                  </a:lnTo>
                  <a:lnTo>
                    <a:pt x="130543" y="48474"/>
                  </a:lnTo>
                  <a:lnTo>
                    <a:pt x="130543" y="24237"/>
                  </a:lnTo>
                  <a:close/>
                  <a:moveTo>
                    <a:pt x="130449" y="32285"/>
                  </a:moveTo>
                  <a:lnTo>
                    <a:pt x="161143" y="32285"/>
                  </a:lnTo>
                  <a:lnTo>
                    <a:pt x="161143" y="234696"/>
                  </a:lnTo>
                  <a:lnTo>
                    <a:pt x="15253" y="234696"/>
                  </a:lnTo>
                  <a:lnTo>
                    <a:pt x="15253" y="32285"/>
                  </a:lnTo>
                  <a:lnTo>
                    <a:pt x="45947" y="32285"/>
                  </a:lnTo>
                  <a:moveTo>
                    <a:pt x="103592" y="8048"/>
                  </a:moveTo>
                  <a:lnTo>
                    <a:pt x="168816" y="8048"/>
                  </a:lnTo>
                  <a:cubicBezTo>
                    <a:pt x="173027" y="8048"/>
                    <a:pt x="176490" y="11697"/>
                    <a:pt x="176490" y="16189"/>
                  </a:cubicBezTo>
                  <a:lnTo>
                    <a:pt x="176490" y="242837"/>
                  </a:lnTo>
                  <a:cubicBezTo>
                    <a:pt x="176490" y="247329"/>
                    <a:pt x="173027" y="250979"/>
                    <a:pt x="168816" y="250979"/>
                  </a:cubicBezTo>
                  <a:lnTo>
                    <a:pt x="7673" y="250979"/>
                  </a:lnTo>
                  <a:cubicBezTo>
                    <a:pt x="3462" y="250979"/>
                    <a:pt x="0" y="247329"/>
                    <a:pt x="0" y="242837"/>
                  </a:cubicBezTo>
                  <a:lnTo>
                    <a:pt x="0" y="16096"/>
                  </a:lnTo>
                  <a:cubicBezTo>
                    <a:pt x="0" y="11604"/>
                    <a:pt x="3462" y="7954"/>
                    <a:pt x="7673" y="7954"/>
                  </a:cubicBezTo>
                  <a:lnTo>
                    <a:pt x="72898" y="7954"/>
                  </a:lnTo>
                </a:path>
              </a:pathLst>
            </a:custGeom>
            <a:noFill/>
            <a:ln w="12700" cap="rnd">
              <a:solidFill>
                <a:schemeClr val="bg1"/>
              </a:solidFill>
              <a:prstDash val="solid"/>
              <a:round/>
            </a:ln>
          </p:spPr>
          <p:txBody>
            <a:bodyPr rtlCol="0" anchor="ctr"/>
            <a:lstStyle/>
            <a:p>
              <a:endParaRPr lang="en-AE"/>
            </a:p>
          </p:txBody>
        </p:sp>
        <p:sp>
          <p:nvSpPr>
            <p:cNvPr id="27" name="Graphic 11">
              <a:extLst>
                <a:ext uri="{FF2B5EF4-FFF2-40B4-BE49-F238E27FC236}">
                  <a16:creationId xmlns:a16="http://schemas.microsoft.com/office/drawing/2014/main" id="{9B9F6EE6-B53E-75AA-0A53-E221E5508656}"/>
                </a:ext>
              </a:extLst>
            </p:cNvPr>
            <p:cNvSpPr/>
            <p:nvPr userDrawn="1"/>
          </p:nvSpPr>
          <p:spPr>
            <a:xfrm>
              <a:off x="5672907" y="6294922"/>
              <a:ext cx="273472" cy="279422"/>
            </a:xfrm>
            <a:custGeom>
              <a:avLst/>
              <a:gdLst>
                <a:gd name="connsiteX0" fmla="*/ 93111 w 246549"/>
                <a:gd name="connsiteY0" fmla="*/ 172747 h 251914"/>
                <a:gd name="connsiteX1" fmla="*/ 106774 w 246549"/>
                <a:gd name="connsiteY1" fmla="*/ 158803 h 251914"/>
                <a:gd name="connsiteX2" fmla="*/ 120436 w 246549"/>
                <a:gd name="connsiteY2" fmla="*/ 172747 h 251914"/>
                <a:gd name="connsiteX3" fmla="*/ 120436 w 246549"/>
                <a:gd name="connsiteY3" fmla="*/ 177706 h 251914"/>
                <a:gd name="connsiteX4" fmla="*/ 106774 w 246549"/>
                <a:gd name="connsiteY4" fmla="*/ 191650 h 251914"/>
                <a:gd name="connsiteX5" fmla="*/ 93111 w 246549"/>
                <a:gd name="connsiteY5" fmla="*/ 177706 h 251914"/>
                <a:gd name="connsiteX6" fmla="*/ 93111 w 246549"/>
                <a:gd name="connsiteY6" fmla="*/ 172747 h 251914"/>
                <a:gd name="connsiteX7" fmla="*/ 142427 w 246549"/>
                <a:gd name="connsiteY7" fmla="*/ 251915 h 251914"/>
                <a:gd name="connsiteX8" fmla="*/ 142427 w 246549"/>
                <a:gd name="connsiteY8" fmla="*/ 235445 h 251914"/>
                <a:gd name="connsiteX9" fmla="*/ 122308 w 246549"/>
                <a:gd name="connsiteY9" fmla="*/ 216822 h 251914"/>
                <a:gd name="connsiteX10" fmla="*/ 93766 w 246549"/>
                <a:gd name="connsiteY10" fmla="*/ 216822 h 251914"/>
                <a:gd name="connsiteX11" fmla="*/ 75799 w 246549"/>
                <a:gd name="connsiteY11" fmla="*/ 205874 h 251914"/>
                <a:gd name="connsiteX12" fmla="*/ 44076 w 246549"/>
                <a:gd name="connsiteY12" fmla="*/ 175180 h 251914"/>
                <a:gd name="connsiteX13" fmla="*/ 46228 w 246549"/>
                <a:gd name="connsiteY13" fmla="*/ 203628 h 251914"/>
                <a:gd name="connsiteX14" fmla="*/ 72711 w 246549"/>
                <a:gd name="connsiteY14" fmla="*/ 236474 h 251914"/>
                <a:gd name="connsiteX15" fmla="*/ 72711 w 246549"/>
                <a:gd name="connsiteY15" fmla="*/ 251821 h 251914"/>
                <a:gd name="connsiteX16" fmla="*/ 153376 w 246549"/>
                <a:gd name="connsiteY16" fmla="*/ 177706 h 251914"/>
                <a:gd name="connsiteX17" fmla="*/ 167038 w 246549"/>
                <a:gd name="connsiteY17" fmla="*/ 191650 h 251914"/>
                <a:gd name="connsiteX18" fmla="*/ 180701 w 246549"/>
                <a:gd name="connsiteY18" fmla="*/ 177706 h 251914"/>
                <a:gd name="connsiteX19" fmla="*/ 180701 w 246549"/>
                <a:gd name="connsiteY19" fmla="*/ 172747 h 251914"/>
                <a:gd name="connsiteX20" fmla="*/ 167038 w 246549"/>
                <a:gd name="connsiteY20" fmla="*/ 158803 h 251914"/>
                <a:gd name="connsiteX21" fmla="*/ 153376 w 246549"/>
                <a:gd name="connsiteY21" fmla="*/ 172747 h 251914"/>
                <a:gd name="connsiteX22" fmla="*/ 153376 w 246549"/>
                <a:gd name="connsiteY22" fmla="*/ 177706 h 251914"/>
                <a:gd name="connsiteX23" fmla="*/ 204751 w 246549"/>
                <a:gd name="connsiteY23" fmla="*/ 251915 h 251914"/>
                <a:gd name="connsiteX24" fmla="*/ 204751 w 246549"/>
                <a:gd name="connsiteY24" fmla="*/ 234228 h 251914"/>
                <a:gd name="connsiteX25" fmla="*/ 183321 w 246549"/>
                <a:gd name="connsiteY25" fmla="*/ 214389 h 251914"/>
                <a:gd name="connsiteX26" fmla="*/ 160862 w 246549"/>
                <a:gd name="connsiteY26" fmla="*/ 214389 h 251914"/>
                <a:gd name="connsiteX27" fmla="*/ 201569 w 246549"/>
                <a:gd name="connsiteY27" fmla="*/ 199042 h 251914"/>
                <a:gd name="connsiteX28" fmla="*/ 201569 w 246549"/>
                <a:gd name="connsiteY28" fmla="*/ 163763 h 251914"/>
                <a:gd name="connsiteX29" fmla="*/ 237971 w 246549"/>
                <a:gd name="connsiteY29" fmla="*/ 118565 h 251914"/>
                <a:gd name="connsiteX30" fmla="*/ 241153 w 246549"/>
                <a:gd name="connsiteY30" fmla="*/ 87683 h 251914"/>
                <a:gd name="connsiteX31" fmla="*/ 195112 w 246549"/>
                <a:gd name="connsiteY31" fmla="*/ 132882 h 251914"/>
                <a:gd name="connsiteX32" fmla="*/ 160862 w 246549"/>
                <a:gd name="connsiteY32" fmla="*/ 132882 h 251914"/>
                <a:gd name="connsiteX33" fmla="*/ 114821 w 246549"/>
                <a:gd name="connsiteY33" fmla="*/ 87683 h 251914"/>
                <a:gd name="connsiteX34" fmla="*/ 118003 w 246549"/>
                <a:gd name="connsiteY34" fmla="*/ 118565 h 251914"/>
                <a:gd name="connsiteX35" fmla="*/ 145796 w 246549"/>
                <a:gd name="connsiteY35" fmla="*/ 152721 h 251914"/>
                <a:gd name="connsiteX36" fmla="*/ 191743 w 246549"/>
                <a:gd name="connsiteY36" fmla="*/ 87403 h 251914"/>
                <a:gd name="connsiteX37" fmla="*/ 178081 w 246549"/>
                <a:gd name="connsiteY37" fmla="*/ 71120 h 251914"/>
                <a:gd name="connsiteX38" fmla="*/ 164418 w 246549"/>
                <a:gd name="connsiteY38" fmla="*/ 87403 h 251914"/>
                <a:gd name="connsiteX39" fmla="*/ 164418 w 246549"/>
                <a:gd name="connsiteY39" fmla="*/ 93205 h 251914"/>
                <a:gd name="connsiteX40" fmla="*/ 178081 w 246549"/>
                <a:gd name="connsiteY40" fmla="*/ 109487 h 251914"/>
                <a:gd name="connsiteX41" fmla="*/ 191743 w 246549"/>
                <a:gd name="connsiteY41" fmla="*/ 93205 h 251914"/>
                <a:gd name="connsiteX42" fmla="*/ 191743 w 246549"/>
                <a:gd name="connsiteY42" fmla="*/ 87403 h 251914"/>
                <a:gd name="connsiteX43" fmla="*/ 68874 w 246549"/>
                <a:gd name="connsiteY43" fmla="*/ 93111 h 251914"/>
                <a:gd name="connsiteX44" fmla="*/ 0 w 246549"/>
                <a:gd name="connsiteY44" fmla="*/ 97416 h 251914"/>
                <a:gd name="connsiteX45" fmla="*/ 2339 w 246549"/>
                <a:gd name="connsiteY45" fmla="*/ 141679 h 251914"/>
                <a:gd name="connsiteX46" fmla="*/ 71214 w 246549"/>
                <a:gd name="connsiteY46" fmla="*/ 137374 h 251914"/>
                <a:gd name="connsiteX47" fmla="*/ 68874 w 246549"/>
                <a:gd name="connsiteY47" fmla="*/ 93111 h 251914"/>
                <a:gd name="connsiteX48" fmla="*/ 37338 w 246549"/>
                <a:gd name="connsiteY48" fmla="*/ 140556 h 251914"/>
                <a:gd name="connsiteX49" fmla="*/ 37338 w 246549"/>
                <a:gd name="connsiteY49" fmla="*/ 164325 h 251914"/>
                <a:gd name="connsiteX50" fmla="*/ 38367 w 246549"/>
                <a:gd name="connsiteY50" fmla="*/ 82162 h 251914"/>
                <a:gd name="connsiteX51" fmla="*/ 38367 w 246549"/>
                <a:gd name="connsiteY51" fmla="*/ 87683 h 251914"/>
                <a:gd name="connsiteX52" fmla="*/ 158897 w 246549"/>
                <a:gd name="connsiteY52" fmla="*/ 19277 h 251914"/>
                <a:gd name="connsiteX53" fmla="*/ 92456 w 246549"/>
                <a:gd name="connsiteY53" fmla="*/ 5428 h 251914"/>
                <a:gd name="connsiteX54" fmla="*/ 82162 w 246549"/>
                <a:gd name="connsiteY54" fmla="*/ 49035 h 251914"/>
                <a:gd name="connsiteX55" fmla="*/ 148603 w 246549"/>
                <a:gd name="connsiteY55" fmla="*/ 62885 h 251914"/>
                <a:gd name="connsiteX56" fmla="*/ 158897 w 246549"/>
                <a:gd name="connsiteY56" fmla="*/ 19277 h 251914"/>
                <a:gd name="connsiteX57" fmla="*/ 115383 w 246549"/>
                <a:gd name="connsiteY57" fmla="*/ 56428 h 251914"/>
                <a:gd name="connsiteX58" fmla="*/ 110797 w 246549"/>
                <a:gd name="connsiteY58" fmla="*/ 76641 h 251914"/>
                <a:gd name="connsiteX59" fmla="*/ 131478 w 246549"/>
                <a:gd name="connsiteY59" fmla="*/ 0 h 251914"/>
                <a:gd name="connsiteX60" fmla="*/ 125957 w 246549"/>
                <a:gd name="connsiteY60" fmla="*/ 5521 h 25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46549" h="251914">
                  <a:moveTo>
                    <a:pt x="93111" y="172747"/>
                  </a:moveTo>
                  <a:cubicBezTo>
                    <a:pt x="93111" y="164793"/>
                    <a:pt x="99474" y="158803"/>
                    <a:pt x="106774" y="158803"/>
                  </a:cubicBezTo>
                  <a:cubicBezTo>
                    <a:pt x="114073" y="158803"/>
                    <a:pt x="120436" y="165822"/>
                    <a:pt x="120436" y="172747"/>
                  </a:cubicBezTo>
                  <a:lnTo>
                    <a:pt x="120436" y="177706"/>
                  </a:lnTo>
                  <a:cubicBezTo>
                    <a:pt x="120436" y="185661"/>
                    <a:pt x="114073" y="191650"/>
                    <a:pt x="106774" y="191650"/>
                  </a:cubicBezTo>
                  <a:cubicBezTo>
                    <a:pt x="99474" y="191650"/>
                    <a:pt x="93111" y="184631"/>
                    <a:pt x="93111" y="177706"/>
                  </a:cubicBezTo>
                  <a:lnTo>
                    <a:pt x="93111" y="172747"/>
                  </a:lnTo>
                  <a:close/>
                  <a:moveTo>
                    <a:pt x="142427" y="251915"/>
                  </a:moveTo>
                  <a:lnTo>
                    <a:pt x="142427" y="235445"/>
                  </a:lnTo>
                  <a:cubicBezTo>
                    <a:pt x="142427" y="223373"/>
                    <a:pt x="134005" y="216822"/>
                    <a:pt x="122308" y="216822"/>
                  </a:cubicBezTo>
                  <a:lnTo>
                    <a:pt x="93766" y="216822"/>
                  </a:lnTo>
                  <a:cubicBezTo>
                    <a:pt x="93766" y="216822"/>
                    <a:pt x="86373" y="213547"/>
                    <a:pt x="75799" y="205874"/>
                  </a:cubicBezTo>
                  <a:cubicBezTo>
                    <a:pt x="65225" y="198200"/>
                    <a:pt x="44076" y="175180"/>
                    <a:pt x="44076" y="175180"/>
                  </a:cubicBezTo>
                  <a:cubicBezTo>
                    <a:pt x="35654" y="183976"/>
                    <a:pt x="36683" y="191650"/>
                    <a:pt x="46228" y="203628"/>
                  </a:cubicBezTo>
                  <a:lnTo>
                    <a:pt x="72711" y="236474"/>
                  </a:lnTo>
                  <a:lnTo>
                    <a:pt x="72711" y="251821"/>
                  </a:lnTo>
                  <a:moveTo>
                    <a:pt x="153376" y="177706"/>
                  </a:moveTo>
                  <a:cubicBezTo>
                    <a:pt x="153376" y="184725"/>
                    <a:pt x="159739" y="191650"/>
                    <a:pt x="167038" y="191650"/>
                  </a:cubicBezTo>
                  <a:cubicBezTo>
                    <a:pt x="174338" y="191650"/>
                    <a:pt x="180701" y="185661"/>
                    <a:pt x="180701" y="177706"/>
                  </a:cubicBezTo>
                  <a:lnTo>
                    <a:pt x="180701" y="172747"/>
                  </a:lnTo>
                  <a:cubicBezTo>
                    <a:pt x="180701" y="165728"/>
                    <a:pt x="174338" y="158803"/>
                    <a:pt x="167038" y="158803"/>
                  </a:cubicBezTo>
                  <a:cubicBezTo>
                    <a:pt x="159739" y="158803"/>
                    <a:pt x="153376" y="164793"/>
                    <a:pt x="153376" y="172747"/>
                  </a:cubicBezTo>
                  <a:lnTo>
                    <a:pt x="153376" y="177706"/>
                  </a:lnTo>
                  <a:close/>
                  <a:moveTo>
                    <a:pt x="204751" y="251915"/>
                  </a:moveTo>
                  <a:lnTo>
                    <a:pt x="204751" y="234228"/>
                  </a:lnTo>
                  <a:cubicBezTo>
                    <a:pt x="204751" y="222063"/>
                    <a:pt x="195112" y="214389"/>
                    <a:pt x="183321" y="214389"/>
                  </a:cubicBezTo>
                  <a:lnTo>
                    <a:pt x="160862" y="214389"/>
                  </a:lnTo>
                  <a:moveTo>
                    <a:pt x="201569" y="199042"/>
                  </a:moveTo>
                  <a:lnTo>
                    <a:pt x="201569" y="163763"/>
                  </a:lnTo>
                  <a:lnTo>
                    <a:pt x="237971" y="118565"/>
                  </a:lnTo>
                  <a:cubicBezTo>
                    <a:pt x="247610" y="105370"/>
                    <a:pt x="249762" y="96480"/>
                    <a:pt x="241153" y="87683"/>
                  </a:cubicBezTo>
                  <a:lnTo>
                    <a:pt x="195112" y="132882"/>
                  </a:lnTo>
                  <a:lnTo>
                    <a:pt x="160862" y="132882"/>
                  </a:lnTo>
                  <a:lnTo>
                    <a:pt x="114821" y="87683"/>
                  </a:lnTo>
                  <a:cubicBezTo>
                    <a:pt x="106306" y="96480"/>
                    <a:pt x="108364" y="105370"/>
                    <a:pt x="118003" y="118565"/>
                  </a:cubicBezTo>
                  <a:lnTo>
                    <a:pt x="145796" y="152721"/>
                  </a:lnTo>
                  <a:moveTo>
                    <a:pt x="191743" y="87403"/>
                  </a:moveTo>
                  <a:cubicBezTo>
                    <a:pt x="191743" y="78138"/>
                    <a:pt x="185380" y="71120"/>
                    <a:pt x="178081" y="71120"/>
                  </a:cubicBezTo>
                  <a:cubicBezTo>
                    <a:pt x="170782" y="71120"/>
                    <a:pt x="164418" y="79261"/>
                    <a:pt x="164418" y="87403"/>
                  </a:cubicBezTo>
                  <a:lnTo>
                    <a:pt x="164418" y="93205"/>
                  </a:lnTo>
                  <a:cubicBezTo>
                    <a:pt x="164418" y="102469"/>
                    <a:pt x="170782" y="109487"/>
                    <a:pt x="178081" y="109487"/>
                  </a:cubicBezTo>
                  <a:cubicBezTo>
                    <a:pt x="185380" y="109487"/>
                    <a:pt x="191743" y="101346"/>
                    <a:pt x="191743" y="93205"/>
                  </a:cubicBezTo>
                  <a:lnTo>
                    <a:pt x="191743" y="87403"/>
                  </a:lnTo>
                  <a:close/>
                  <a:moveTo>
                    <a:pt x="68874" y="93111"/>
                  </a:moveTo>
                  <a:lnTo>
                    <a:pt x="0" y="97416"/>
                  </a:lnTo>
                  <a:lnTo>
                    <a:pt x="2339" y="141679"/>
                  </a:lnTo>
                  <a:lnTo>
                    <a:pt x="71214" y="137374"/>
                  </a:lnTo>
                  <a:lnTo>
                    <a:pt x="68874" y="93111"/>
                  </a:lnTo>
                  <a:close/>
                  <a:moveTo>
                    <a:pt x="37338" y="140556"/>
                  </a:moveTo>
                  <a:lnTo>
                    <a:pt x="37338" y="164325"/>
                  </a:lnTo>
                  <a:moveTo>
                    <a:pt x="38367" y="82162"/>
                  </a:moveTo>
                  <a:lnTo>
                    <a:pt x="38367" y="87683"/>
                  </a:lnTo>
                  <a:moveTo>
                    <a:pt x="158897" y="19277"/>
                  </a:moveTo>
                  <a:lnTo>
                    <a:pt x="92456" y="5428"/>
                  </a:lnTo>
                  <a:lnTo>
                    <a:pt x="82162" y="49035"/>
                  </a:lnTo>
                  <a:lnTo>
                    <a:pt x="148603" y="62885"/>
                  </a:lnTo>
                  <a:lnTo>
                    <a:pt x="158897" y="19277"/>
                  </a:lnTo>
                  <a:close/>
                  <a:moveTo>
                    <a:pt x="115383" y="56428"/>
                  </a:moveTo>
                  <a:lnTo>
                    <a:pt x="110797" y="76641"/>
                  </a:lnTo>
                  <a:moveTo>
                    <a:pt x="131478" y="0"/>
                  </a:moveTo>
                  <a:lnTo>
                    <a:pt x="125957" y="5521"/>
                  </a:lnTo>
                </a:path>
              </a:pathLst>
            </a:custGeom>
            <a:noFill/>
            <a:ln w="12700" cap="rnd">
              <a:solidFill>
                <a:schemeClr val="bg1"/>
              </a:solidFill>
              <a:prstDash val="solid"/>
              <a:round/>
            </a:ln>
          </p:spPr>
          <p:txBody>
            <a:bodyPr rtlCol="0" anchor="ctr"/>
            <a:lstStyle/>
            <a:p>
              <a:endParaRPr lang="en-AE"/>
            </a:p>
          </p:txBody>
        </p:sp>
        <p:sp>
          <p:nvSpPr>
            <p:cNvPr id="28" name="Graphic 37">
              <a:extLst>
                <a:ext uri="{FF2B5EF4-FFF2-40B4-BE49-F238E27FC236}">
                  <a16:creationId xmlns:a16="http://schemas.microsoft.com/office/drawing/2014/main" id="{05F64846-3525-47FD-DB62-FCFFF11B894A}"/>
                </a:ext>
              </a:extLst>
            </p:cNvPr>
            <p:cNvSpPr/>
            <p:nvPr/>
          </p:nvSpPr>
          <p:spPr>
            <a:xfrm>
              <a:off x="10219972" y="6284127"/>
              <a:ext cx="165245" cy="301011"/>
            </a:xfrm>
            <a:custGeom>
              <a:avLst/>
              <a:gdLst>
                <a:gd name="connsiteX0" fmla="*/ 90023 w 148977"/>
                <a:gd name="connsiteY0" fmla="*/ 271379 h 271378"/>
                <a:gd name="connsiteX1" fmla="*/ 58019 w 148977"/>
                <a:gd name="connsiteY1" fmla="*/ 253973 h 271378"/>
                <a:gd name="connsiteX2" fmla="*/ 50907 w 148977"/>
                <a:gd name="connsiteY2" fmla="*/ 239469 h 271378"/>
                <a:gd name="connsiteX3" fmla="*/ 44263 w 148977"/>
                <a:gd name="connsiteY3" fmla="*/ 214483 h 271378"/>
                <a:gd name="connsiteX4" fmla="*/ 44169 w 148977"/>
                <a:gd name="connsiteY4" fmla="*/ 191930 h 271378"/>
                <a:gd name="connsiteX5" fmla="*/ 57551 w 148977"/>
                <a:gd name="connsiteY5" fmla="*/ 204002 h 271378"/>
                <a:gd name="connsiteX6" fmla="*/ 60639 w 148977"/>
                <a:gd name="connsiteY6" fmla="*/ 213173 h 271378"/>
                <a:gd name="connsiteX7" fmla="*/ 60639 w 148977"/>
                <a:gd name="connsiteY7" fmla="*/ 155341 h 271378"/>
                <a:gd name="connsiteX8" fmla="*/ 68874 w 148977"/>
                <a:gd name="connsiteY8" fmla="*/ 144767 h 271378"/>
                <a:gd name="connsiteX9" fmla="*/ 77203 w 148977"/>
                <a:gd name="connsiteY9" fmla="*/ 155247 h 271378"/>
                <a:gd name="connsiteX10" fmla="*/ 77203 w 148977"/>
                <a:gd name="connsiteY10" fmla="*/ 188281 h 271378"/>
                <a:gd name="connsiteX11" fmla="*/ 85625 w 148977"/>
                <a:gd name="connsiteY11" fmla="*/ 182198 h 271378"/>
                <a:gd name="connsiteX12" fmla="*/ 94515 w 148977"/>
                <a:gd name="connsiteY12" fmla="*/ 190059 h 271378"/>
                <a:gd name="connsiteX13" fmla="*/ 101627 w 148977"/>
                <a:gd name="connsiteY13" fmla="*/ 186035 h 271378"/>
                <a:gd name="connsiteX14" fmla="*/ 110423 w 148977"/>
                <a:gd name="connsiteY14" fmla="*/ 195019 h 271378"/>
                <a:gd name="connsiteX15" fmla="*/ 116131 w 148977"/>
                <a:gd name="connsiteY15" fmla="*/ 192211 h 271378"/>
                <a:gd name="connsiteX16" fmla="*/ 123524 w 148977"/>
                <a:gd name="connsiteY16" fmla="*/ 198013 h 271378"/>
                <a:gd name="connsiteX17" fmla="*/ 123992 w 148977"/>
                <a:gd name="connsiteY17" fmla="*/ 200633 h 271378"/>
                <a:gd name="connsiteX18" fmla="*/ 125302 w 148977"/>
                <a:gd name="connsiteY18" fmla="*/ 231701 h 271378"/>
                <a:gd name="connsiteX19" fmla="*/ 125302 w 148977"/>
                <a:gd name="connsiteY19" fmla="*/ 232357 h 271378"/>
                <a:gd name="connsiteX20" fmla="*/ 125302 w 148977"/>
                <a:gd name="connsiteY20" fmla="*/ 232357 h 271378"/>
                <a:gd name="connsiteX21" fmla="*/ 90023 w 148977"/>
                <a:gd name="connsiteY21" fmla="*/ 271379 h 271378"/>
                <a:gd name="connsiteX22" fmla="*/ 93298 w 148977"/>
                <a:gd name="connsiteY22" fmla="*/ 146919 h 271378"/>
                <a:gd name="connsiteX23" fmla="*/ 148978 w 148977"/>
                <a:gd name="connsiteY23" fmla="*/ 74676 h 271378"/>
                <a:gd name="connsiteX24" fmla="*/ 74489 w 148977"/>
                <a:gd name="connsiteY24" fmla="*/ 0 h 271378"/>
                <a:gd name="connsiteX25" fmla="*/ 0 w 148977"/>
                <a:gd name="connsiteY25" fmla="*/ 74676 h 271378"/>
                <a:gd name="connsiteX26" fmla="*/ 46509 w 148977"/>
                <a:gd name="connsiteY26" fmla="*/ 143924 h 271378"/>
                <a:gd name="connsiteX27" fmla="*/ 76735 w 148977"/>
                <a:gd name="connsiteY27" fmla="*/ 31443 h 271378"/>
                <a:gd name="connsiteX28" fmla="*/ 76735 w 148977"/>
                <a:gd name="connsiteY28" fmla="*/ 45199 h 271378"/>
                <a:gd name="connsiteX29" fmla="*/ 104060 w 148977"/>
                <a:gd name="connsiteY29" fmla="*/ 74770 h 271378"/>
                <a:gd name="connsiteX30" fmla="*/ 74489 w 148977"/>
                <a:gd name="connsiteY30" fmla="*/ 104434 h 271378"/>
                <a:gd name="connsiteX31" fmla="*/ 44918 w 148977"/>
                <a:gd name="connsiteY31" fmla="*/ 74770 h 271378"/>
                <a:gd name="connsiteX32" fmla="*/ 49597 w 148977"/>
                <a:gd name="connsiteY32" fmla="*/ 58861 h 271378"/>
                <a:gd name="connsiteX33" fmla="*/ 58580 w 148977"/>
                <a:gd name="connsiteY33" fmla="*/ 67845 h 271378"/>
                <a:gd name="connsiteX34" fmla="*/ 58580 w 148977"/>
                <a:gd name="connsiteY34" fmla="*/ 49690 h 271378"/>
                <a:gd name="connsiteX35" fmla="*/ 58580 w 148977"/>
                <a:gd name="connsiteY35" fmla="*/ 49690 h 271378"/>
                <a:gd name="connsiteX36" fmla="*/ 58580 w 148977"/>
                <a:gd name="connsiteY36" fmla="*/ 49690 h 271378"/>
                <a:gd name="connsiteX37" fmla="*/ 58580 w 148977"/>
                <a:gd name="connsiteY37" fmla="*/ 40426 h 271378"/>
                <a:gd name="connsiteX38" fmla="*/ 31255 w 148977"/>
                <a:gd name="connsiteY38" fmla="*/ 40426 h 271378"/>
                <a:gd name="connsiteX39" fmla="*/ 39771 w 148977"/>
                <a:gd name="connsiteY39" fmla="*/ 48942 h 271378"/>
                <a:gd name="connsiteX40" fmla="*/ 31255 w 148977"/>
                <a:gd name="connsiteY40" fmla="*/ 74676 h 271378"/>
                <a:gd name="connsiteX41" fmla="*/ 74489 w 148977"/>
                <a:gd name="connsiteY41" fmla="*/ 118097 h 271378"/>
                <a:gd name="connsiteX42" fmla="*/ 117722 w 148977"/>
                <a:gd name="connsiteY42" fmla="*/ 74676 h 271378"/>
                <a:gd name="connsiteX43" fmla="*/ 76828 w 148977"/>
                <a:gd name="connsiteY43" fmla="*/ 31349 h 27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48977" h="271378">
                  <a:moveTo>
                    <a:pt x="90023" y="271379"/>
                  </a:moveTo>
                  <a:cubicBezTo>
                    <a:pt x="77203" y="271379"/>
                    <a:pt x="65505" y="266139"/>
                    <a:pt x="58019" y="253973"/>
                  </a:cubicBezTo>
                  <a:cubicBezTo>
                    <a:pt x="55586" y="250511"/>
                    <a:pt x="53153" y="245458"/>
                    <a:pt x="50907" y="239469"/>
                  </a:cubicBezTo>
                  <a:cubicBezTo>
                    <a:pt x="49597" y="236006"/>
                    <a:pt x="45947" y="221876"/>
                    <a:pt x="44263" y="214483"/>
                  </a:cubicBezTo>
                  <a:cubicBezTo>
                    <a:pt x="42204" y="205406"/>
                    <a:pt x="37151" y="193521"/>
                    <a:pt x="44169" y="191930"/>
                  </a:cubicBezTo>
                  <a:cubicBezTo>
                    <a:pt x="48848" y="190901"/>
                    <a:pt x="54650" y="195861"/>
                    <a:pt x="57551" y="204002"/>
                  </a:cubicBezTo>
                  <a:cubicBezTo>
                    <a:pt x="58393" y="206342"/>
                    <a:pt x="59423" y="209523"/>
                    <a:pt x="60639" y="213173"/>
                  </a:cubicBezTo>
                  <a:lnTo>
                    <a:pt x="60639" y="155341"/>
                  </a:lnTo>
                  <a:cubicBezTo>
                    <a:pt x="60639" y="149539"/>
                    <a:pt x="64289" y="144767"/>
                    <a:pt x="68874" y="144767"/>
                  </a:cubicBezTo>
                  <a:cubicBezTo>
                    <a:pt x="73459" y="144767"/>
                    <a:pt x="77203" y="149446"/>
                    <a:pt x="77203" y="155247"/>
                  </a:cubicBezTo>
                  <a:lnTo>
                    <a:pt x="77203" y="188281"/>
                  </a:lnTo>
                  <a:cubicBezTo>
                    <a:pt x="78606" y="184538"/>
                    <a:pt x="81788" y="182198"/>
                    <a:pt x="85625" y="182198"/>
                  </a:cubicBezTo>
                  <a:cubicBezTo>
                    <a:pt x="90023" y="182198"/>
                    <a:pt x="93673" y="185380"/>
                    <a:pt x="94515" y="190059"/>
                  </a:cubicBezTo>
                  <a:cubicBezTo>
                    <a:pt x="96199" y="187626"/>
                    <a:pt x="98726" y="186035"/>
                    <a:pt x="101627" y="186035"/>
                  </a:cubicBezTo>
                  <a:cubicBezTo>
                    <a:pt x="106306" y="186035"/>
                    <a:pt x="110049" y="189685"/>
                    <a:pt x="110423" y="195019"/>
                  </a:cubicBezTo>
                  <a:cubicBezTo>
                    <a:pt x="111827" y="193241"/>
                    <a:pt x="113605" y="192118"/>
                    <a:pt x="116131" y="192211"/>
                  </a:cubicBezTo>
                  <a:cubicBezTo>
                    <a:pt x="119126" y="192211"/>
                    <a:pt x="122776" y="194363"/>
                    <a:pt x="123524" y="198013"/>
                  </a:cubicBezTo>
                  <a:cubicBezTo>
                    <a:pt x="123711" y="199136"/>
                    <a:pt x="123899" y="199885"/>
                    <a:pt x="123992" y="200633"/>
                  </a:cubicBezTo>
                  <a:cubicBezTo>
                    <a:pt x="125021" y="209710"/>
                    <a:pt x="125302" y="231701"/>
                    <a:pt x="125302" y="231701"/>
                  </a:cubicBezTo>
                  <a:cubicBezTo>
                    <a:pt x="125302" y="231982"/>
                    <a:pt x="125302" y="232169"/>
                    <a:pt x="125302" y="232357"/>
                  </a:cubicBezTo>
                  <a:lnTo>
                    <a:pt x="125302" y="232357"/>
                  </a:lnTo>
                  <a:cubicBezTo>
                    <a:pt x="125302" y="261647"/>
                    <a:pt x="105557" y="271379"/>
                    <a:pt x="90023" y="271379"/>
                  </a:cubicBezTo>
                  <a:close/>
                  <a:moveTo>
                    <a:pt x="93298" y="146919"/>
                  </a:moveTo>
                  <a:cubicBezTo>
                    <a:pt x="125302" y="138590"/>
                    <a:pt x="148978" y="109394"/>
                    <a:pt x="148978" y="74676"/>
                  </a:cubicBezTo>
                  <a:cubicBezTo>
                    <a:pt x="148978" y="33408"/>
                    <a:pt x="115664" y="0"/>
                    <a:pt x="74489" y="0"/>
                  </a:cubicBezTo>
                  <a:cubicBezTo>
                    <a:pt x="33314" y="0"/>
                    <a:pt x="0" y="33408"/>
                    <a:pt x="0" y="74676"/>
                  </a:cubicBezTo>
                  <a:cubicBezTo>
                    <a:pt x="0" y="106025"/>
                    <a:pt x="19277" y="132789"/>
                    <a:pt x="46509" y="143924"/>
                  </a:cubicBezTo>
                  <a:moveTo>
                    <a:pt x="76735" y="31443"/>
                  </a:moveTo>
                  <a:lnTo>
                    <a:pt x="76735" y="45199"/>
                  </a:lnTo>
                  <a:cubicBezTo>
                    <a:pt x="91988" y="46322"/>
                    <a:pt x="104060" y="59142"/>
                    <a:pt x="104060" y="74770"/>
                  </a:cubicBezTo>
                  <a:cubicBezTo>
                    <a:pt x="104060" y="90397"/>
                    <a:pt x="90772" y="104434"/>
                    <a:pt x="74489" y="104434"/>
                  </a:cubicBezTo>
                  <a:cubicBezTo>
                    <a:pt x="58206" y="104434"/>
                    <a:pt x="44918" y="91146"/>
                    <a:pt x="44918" y="74770"/>
                  </a:cubicBezTo>
                  <a:cubicBezTo>
                    <a:pt x="44918" y="68874"/>
                    <a:pt x="46696" y="63447"/>
                    <a:pt x="49597" y="58861"/>
                  </a:cubicBezTo>
                  <a:lnTo>
                    <a:pt x="58580" y="67845"/>
                  </a:lnTo>
                  <a:lnTo>
                    <a:pt x="58580" y="49690"/>
                  </a:lnTo>
                  <a:cubicBezTo>
                    <a:pt x="58580" y="49690"/>
                    <a:pt x="58580" y="49690"/>
                    <a:pt x="58580" y="49690"/>
                  </a:cubicBezTo>
                  <a:lnTo>
                    <a:pt x="58580" y="49690"/>
                  </a:lnTo>
                  <a:lnTo>
                    <a:pt x="58580" y="40426"/>
                  </a:lnTo>
                  <a:lnTo>
                    <a:pt x="31255" y="40426"/>
                  </a:lnTo>
                  <a:lnTo>
                    <a:pt x="39771" y="48942"/>
                  </a:lnTo>
                  <a:cubicBezTo>
                    <a:pt x="34437" y="56147"/>
                    <a:pt x="31255" y="65037"/>
                    <a:pt x="31255" y="74676"/>
                  </a:cubicBezTo>
                  <a:cubicBezTo>
                    <a:pt x="31255" y="98632"/>
                    <a:pt x="50626" y="118097"/>
                    <a:pt x="74489" y="118097"/>
                  </a:cubicBezTo>
                  <a:cubicBezTo>
                    <a:pt x="98351" y="118097"/>
                    <a:pt x="117722" y="98632"/>
                    <a:pt x="117722" y="74676"/>
                  </a:cubicBezTo>
                  <a:cubicBezTo>
                    <a:pt x="117722" y="50720"/>
                    <a:pt x="99568" y="32565"/>
                    <a:pt x="76828" y="31349"/>
                  </a:cubicBezTo>
                  <a:close/>
                </a:path>
              </a:pathLst>
            </a:custGeom>
            <a:noFill/>
            <a:ln w="12700" cap="rnd">
              <a:solidFill>
                <a:schemeClr val="bg1"/>
              </a:solidFill>
              <a:prstDash val="solid"/>
              <a:round/>
            </a:ln>
          </p:spPr>
          <p:txBody>
            <a:bodyPr rtlCol="0" anchor="ctr"/>
            <a:lstStyle/>
            <a:p>
              <a:endParaRPr lang="en-AE"/>
            </a:p>
          </p:txBody>
        </p:sp>
        <p:sp>
          <p:nvSpPr>
            <p:cNvPr id="29" name="Graphic 42">
              <a:extLst>
                <a:ext uri="{FF2B5EF4-FFF2-40B4-BE49-F238E27FC236}">
                  <a16:creationId xmlns:a16="http://schemas.microsoft.com/office/drawing/2014/main" id="{BEC1B233-FA10-F4B7-1DBD-BE82FE618024}"/>
                </a:ext>
              </a:extLst>
            </p:cNvPr>
            <p:cNvSpPr/>
            <p:nvPr/>
          </p:nvSpPr>
          <p:spPr>
            <a:xfrm>
              <a:off x="10801028" y="6303790"/>
              <a:ext cx="276185" cy="253127"/>
            </a:xfrm>
            <a:custGeom>
              <a:avLst/>
              <a:gdLst>
                <a:gd name="connsiteX0" fmla="*/ 155323 w 248995"/>
                <a:gd name="connsiteY0" fmla="*/ 27939 h 235884"/>
                <a:gd name="connsiteX1" fmla="*/ 152048 w 248995"/>
                <a:gd name="connsiteY1" fmla="*/ 155019 h 235884"/>
                <a:gd name="connsiteX2" fmla="*/ 24781 w 248995"/>
                <a:gd name="connsiteY2" fmla="*/ 151838 h 235884"/>
                <a:gd name="connsiteX3" fmla="*/ 28056 w 248995"/>
                <a:gd name="connsiteY3" fmla="*/ 24757 h 235884"/>
                <a:gd name="connsiteX4" fmla="*/ 155323 w 248995"/>
                <a:gd name="connsiteY4" fmla="*/ 27939 h 235884"/>
                <a:gd name="connsiteX5" fmla="*/ 229999 w 248995"/>
                <a:gd name="connsiteY5" fmla="*/ 219121 h 235884"/>
                <a:gd name="connsiteX6" fmla="*/ 214091 w 248995"/>
                <a:gd name="connsiteY6" fmla="*/ 234187 h 235884"/>
                <a:gd name="connsiteX7" fmla="*/ 205295 w 248995"/>
                <a:gd name="connsiteY7" fmla="*/ 234000 h 235884"/>
                <a:gd name="connsiteX8" fmla="*/ 163090 w 248995"/>
                <a:gd name="connsiteY8" fmla="*/ 189644 h 235884"/>
                <a:gd name="connsiteX9" fmla="*/ 163278 w 248995"/>
                <a:gd name="connsiteY9" fmla="*/ 180847 h 235884"/>
                <a:gd name="connsiteX10" fmla="*/ 179186 w 248995"/>
                <a:gd name="connsiteY10" fmla="*/ 165781 h 235884"/>
                <a:gd name="connsiteX11" fmla="*/ 187982 w 248995"/>
                <a:gd name="connsiteY11" fmla="*/ 165968 h 235884"/>
                <a:gd name="connsiteX12" fmla="*/ 230187 w 248995"/>
                <a:gd name="connsiteY12" fmla="*/ 210418 h 235884"/>
                <a:gd name="connsiteX13" fmla="*/ 229999 w 248995"/>
                <a:gd name="connsiteY13" fmla="*/ 219215 h 235884"/>
                <a:gd name="connsiteX14" fmla="*/ 179092 w 248995"/>
                <a:gd name="connsiteY14" fmla="*/ 166249 h 235884"/>
                <a:gd name="connsiteX15" fmla="*/ 164494 w 248995"/>
                <a:gd name="connsiteY15" fmla="*/ 180099 h 235884"/>
                <a:gd name="connsiteX16" fmla="*/ 146433 w 248995"/>
                <a:gd name="connsiteY16" fmla="*/ 161570 h 235884"/>
                <a:gd name="connsiteX17" fmla="*/ 161032 w 248995"/>
                <a:gd name="connsiteY17" fmla="*/ 147720 h 235884"/>
                <a:gd name="connsiteX18" fmla="*/ 179092 w 248995"/>
                <a:gd name="connsiteY18" fmla="*/ 166249 h 235884"/>
                <a:gd name="connsiteX19" fmla="*/ 128092 w 248995"/>
                <a:gd name="connsiteY19" fmla="*/ 130782 h 235884"/>
                <a:gd name="connsiteX20" fmla="*/ 37227 w 248995"/>
                <a:gd name="connsiteY20" fmla="*/ 130782 h 235884"/>
                <a:gd name="connsiteX21" fmla="*/ 82613 w 248995"/>
                <a:gd name="connsiteY21" fmla="*/ 85397 h 235884"/>
                <a:gd name="connsiteX22" fmla="*/ 128092 w 248995"/>
                <a:gd name="connsiteY22" fmla="*/ 130782 h 235884"/>
                <a:gd name="connsiteX23" fmla="*/ 106101 w 248995"/>
                <a:gd name="connsiteY23" fmla="*/ 60973 h 235884"/>
                <a:gd name="connsiteX24" fmla="*/ 82613 w 248995"/>
                <a:gd name="connsiteY24" fmla="*/ 84367 h 235884"/>
                <a:gd name="connsiteX25" fmla="*/ 59124 w 248995"/>
                <a:gd name="connsiteY25" fmla="*/ 60973 h 235884"/>
                <a:gd name="connsiteX26" fmla="*/ 82613 w 248995"/>
                <a:gd name="connsiteY26" fmla="*/ 37578 h 235884"/>
                <a:gd name="connsiteX27" fmla="*/ 106101 w 248995"/>
                <a:gd name="connsiteY27" fmla="*/ 60973 h 235884"/>
                <a:gd name="connsiteX28" fmla="*/ 151300 w 248995"/>
                <a:gd name="connsiteY28" fmla="*/ 130782 h 235884"/>
                <a:gd name="connsiteX29" fmla="*/ 130057 w 248995"/>
                <a:gd name="connsiteY29" fmla="*/ 130782 h 235884"/>
                <a:gd name="connsiteX30" fmla="*/ 158879 w 248995"/>
                <a:gd name="connsiteY30" fmla="*/ 101960 h 235884"/>
                <a:gd name="connsiteX31" fmla="*/ 158973 w 248995"/>
                <a:gd name="connsiteY31" fmla="*/ 101399 h 235884"/>
                <a:gd name="connsiteX32" fmla="*/ 144094 w 248995"/>
                <a:gd name="connsiteY32" fmla="*/ 86520 h 235884"/>
                <a:gd name="connsiteX33" fmla="*/ 158973 w 248995"/>
                <a:gd name="connsiteY33" fmla="*/ 71641 h 235884"/>
                <a:gd name="connsiteX34" fmla="*/ 248996 w 248995"/>
                <a:gd name="connsiteY34" fmla="*/ 130782 h 235884"/>
                <a:gd name="connsiteX35" fmla="*/ 196872 w 248995"/>
                <a:gd name="connsiteY35" fmla="*/ 130782 h 235884"/>
                <a:gd name="connsiteX36" fmla="*/ 222887 w 248995"/>
                <a:gd name="connsiteY36" fmla="*/ 104767 h 235884"/>
                <a:gd name="connsiteX37" fmla="*/ 248902 w 248995"/>
                <a:gd name="connsiteY37" fmla="*/ 130782 h 235884"/>
                <a:gd name="connsiteX38" fmla="*/ 236456 w 248995"/>
                <a:gd name="connsiteY38" fmla="*/ 90824 h 235884"/>
                <a:gd name="connsiteX39" fmla="*/ 222981 w 248995"/>
                <a:gd name="connsiteY39" fmla="*/ 104206 h 235884"/>
                <a:gd name="connsiteX40" fmla="*/ 209506 w 248995"/>
                <a:gd name="connsiteY40" fmla="*/ 90824 h 235884"/>
                <a:gd name="connsiteX41" fmla="*/ 222981 w 248995"/>
                <a:gd name="connsiteY41" fmla="*/ 77442 h 235884"/>
                <a:gd name="connsiteX42" fmla="*/ 236456 w 248995"/>
                <a:gd name="connsiteY42" fmla="*/ 90824 h 235884"/>
                <a:gd name="connsiteX43" fmla="*/ 187889 w 248995"/>
                <a:gd name="connsiteY43" fmla="*/ 112067 h 235884"/>
                <a:gd name="connsiteX44" fmla="*/ 194814 w 248995"/>
                <a:gd name="connsiteY44" fmla="*/ 130782 h 235884"/>
                <a:gd name="connsiteX45" fmla="*/ 183397 w 248995"/>
                <a:gd name="connsiteY45" fmla="*/ 130782 h 23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48995" h="235884">
                  <a:moveTo>
                    <a:pt x="155323" y="27939"/>
                  </a:moveTo>
                  <a:cubicBezTo>
                    <a:pt x="189573" y="63967"/>
                    <a:pt x="188170" y="120863"/>
                    <a:pt x="152048" y="155019"/>
                  </a:cubicBezTo>
                  <a:cubicBezTo>
                    <a:pt x="116020" y="189269"/>
                    <a:pt x="59031" y="187772"/>
                    <a:pt x="24781" y="151838"/>
                  </a:cubicBezTo>
                  <a:cubicBezTo>
                    <a:pt x="-9469" y="115810"/>
                    <a:pt x="-8065" y="58914"/>
                    <a:pt x="28056" y="24757"/>
                  </a:cubicBezTo>
                  <a:cubicBezTo>
                    <a:pt x="64084" y="-9492"/>
                    <a:pt x="121074" y="-7995"/>
                    <a:pt x="155323" y="27939"/>
                  </a:cubicBezTo>
                  <a:close/>
                  <a:moveTo>
                    <a:pt x="229999" y="219121"/>
                  </a:moveTo>
                  <a:lnTo>
                    <a:pt x="214091" y="234187"/>
                  </a:lnTo>
                  <a:cubicBezTo>
                    <a:pt x="211564" y="236527"/>
                    <a:pt x="207634" y="236433"/>
                    <a:pt x="205295" y="234000"/>
                  </a:cubicBezTo>
                  <a:lnTo>
                    <a:pt x="163090" y="189644"/>
                  </a:lnTo>
                  <a:cubicBezTo>
                    <a:pt x="160751" y="187117"/>
                    <a:pt x="160845" y="183187"/>
                    <a:pt x="163278" y="180847"/>
                  </a:cubicBezTo>
                  <a:lnTo>
                    <a:pt x="179186" y="165781"/>
                  </a:lnTo>
                  <a:cubicBezTo>
                    <a:pt x="181713" y="163441"/>
                    <a:pt x="185643" y="163535"/>
                    <a:pt x="187982" y="165968"/>
                  </a:cubicBezTo>
                  <a:lnTo>
                    <a:pt x="230187" y="210418"/>
                  </a:lnTo>
                  <a:cubicBezTo>
                    <a:pt x="232526" y="212945"/>
                    <a:pt x="232432" y="216875"/>
                    <a:pt x="229999" y="219215"/>
                  </a:cubicBezTo>
                  <a:close/>
                  <a:moveTo>
                    <a:pt x="179092" y="166249"/>
                  </a:moveTo>
                  <a:lnTo>
                    <a:pt x="164494" y="180099"/>
                  </a:lnTo>
                  <a:lnTo>
                    <a:pt x="146433" y="161570"/>
                  </a:lnTo>
                  <a:lnTo>
                    <a:pt x="161032" y="147720"/>
                  </a:lnTo>
                  <a:lnTo>
                    <a:pt x="179092" y="166249"/>
                  </a:lnTo>
                  <a:close/>
                  <a:moveTo>
                    <a:pt x="128092" y="130782"/>
                  </a:moveTo>
                  <a:lnTo>
                    <a:pt x="37227" y="130782"/>
                  </a:lnTo>
                  <a:cubicBezTo>
                    <a:pt x="37227" y="105703"/>
                    <a:pt x="57533" y="85397"/>
                    <a:pt x="82613" y="85397"/>
                  </a:cubicBezTo>
                  <a:cubicBezTo>
                    <a:pt x="107692" y="85397"/>
                    <a:pt x="128092" y="105703"/>
                    <a:pt x="128092" y="130782"/>
                  </a:cubicBezTo>
                  <a:close/>
                  <a:moveTo>
                    <a:pt x="106101" y="60973"/>
                  </a:moveTo>
                  <a:cubicBezTo>
                    <a:pt x="106101" y="73886"/>
                    <a:pt x="95620" y="84367"/>
                    <a:pt x="82613" y="84367"/>
                  </a:cubicBezTo>
                  <a:cubicBezTo>
                    <a:pt x="69605" y="84367"/>
                    <a:pt x="59124" y="73886"/>
                    <a:pt x="59124" y="60973"/>
                  </a:cubicBezTo>
                  <a:cubicBezTo>
                    <a:pt x="59124" y="48059"/>
                    <a:pt x="69605" y="37578"/>
                    <a:pt x="82613" y="37578"/>
                  </a:cubicBezTo>
                  <a:cubicBezTo>
                    <a:pt x="95620" y="37578"/>
                    <a:pt x="106101" y="48059"/>
                    <a:pt x="106101" y="60973"/>
                  </a:cubicBezTo>
                  <a:close/>
                  <a:moveTo>
                    <a:pt x="151300" y="130782"/>
                  </a:moveTo>
                  <a:lnTo>
                    <a:pt x="130057" y="130782"/>
                  </a:lnTo>
                  <a:cubicBezTo>
                    <a:pt x="130057" y="114874"/>
                    <a:pt x="142971" y="101960"/>
                    <a:pt x="158879" y="101960"/>
                  </a:cubicBezTo>
                  <a:moveTo>
                    <a:pt x="158973" y="101399"/>
                  </a:moveTo>
                  <a:cubicBezTo>
                    <a:pt x="150738" y="101399"/>
                    <a:pt x="144094" y="94755"/>
                    <a:pt x="144094" y="86520"/>
                  </a:cubicBezTo>
                  <a:cubicBezTo>
                    <a:pt x="144094" y="78285"/>
                    <a:pt x="150738" y="71641"/>
                    <a:pt x="158973" y="71641"/>
                  </a:cubicBezTo>
                  <a:moveTo>
                    <a:pt x="248996" y="130782"/>
                  </a:moveTo>
                  <a:lnTo>
                    <a:pt x="196872" y="130782"/>
                  </a:lnTo>
                  <a:cubicBezTo>
                    <a:pt x="196872" y="116371"/>
                    <a:pt x="208570" y="104767"/>
                    <a:pt x="222887" y="104767"/>
                  </a:cubicBezTo>
                  <a:cubicBezTo>
                    <a:pt x="237205" y="104767"/>
                    <a:pt x="248902" y="116371"/>
                    <a:pt x="248902" y="130782"/>
                  </a:cubicBezTo>
                  <a:close/>
                  <a:moveTo>
                    <a:pt x="236456" y="90824"/>
                  </a:moveTo>
                  <a:cubicBezTo>
                    <a:pt x="236456" y="98217"/>
                    <a:pt x="230467" y="104206"/>
                    <a:pt x="222981" y="104206"/>
                  </a:cubicBezTo>
                  <a:cubicBezTo>
                    <a:pt x="215495" y="104206"/>
                    <a:pt x="209506" y="98217"/>
                    <a:pt x="209506" y="90824"/>
                  </a:cubicBezTo>
                  <a:cubicBezTo>
                    <a:pt x="209506" y="83431"/>
                    <a:pt x="215495" y="77442"/>
                    <a:pt x="222981" y="77442"/>
                  </a:cubicBezTo>
                  <a:cubicBezTo>
                    <a:pt x="230467" y="77442"/>
                    <a:pt x="236456" y="83431"/>
                    <a:pt x="236456" y="90824"/>
                  </a:cubicBezTo>
                  <a:close/>
                  <a:moveTo>
                    <a:pt x="187889" y="112067"/>
                  </a:moveTo>
                  <a:cubicBezTo>
                    <a:pt x="192194" y="117120"/>
                    <a:pt x="194814" y="123670"/>
                    <a:pt x="194814" y="130782"/>
                  </a:cubicBezTo>
                  <a:lnTo>
                    <a:pt x="183397" y="130782"/>
                  </a:lnTo>
                </a:path>
              </a:pathLst>
            </a:custGeom>
            <a:noFill/>
            <a:ln w="12700" cap="rnd">
              <a:solidFill>
                <a:schemeClr val="bg1"/>
              </a:solidFill>
              <a:prstDash val="solid"/>
              <a:round/>
            </a:ln>
          </p:spPr>
          <p:txBody>
            <a:bodyPr rtlCol="0" anchor="ctr"/>
            <a:lstStyle/>
            <a:p>
              <a:endParaRPr lang="en-AE"/>
            </a:p>
          </p:txBody>
        </p:sp>
        <p:sp>
          <p:nvSpPr>
            <p:cNvPr id="30" name="Freeform 29">
              <a:extLst>
                <a:ext uri="{FF2B5EF4-FFF2-40B4-BE49-F238E27FC236}">
                  <a16:creationId xmlns:a16="http://schemas.microsoft.com/office/drawing/2014/main" id="{F405690A-EF60-264B-61CB-F649790DE210}"/>
                </a:ext>
              </a:extLst>
            </p:cNvPr>
            <p:cNvSpPr>
              <a:spLocks/>
            </p:cNvSpPr>
            <p:nvPr userDrawn="1"/>
          </p:nvSpPr>
          <p:spPr>
            <a:xfrm>
              <a:off x="3610264"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a:p>
          </p:txBody>
        </p:sp>
        <p:sp>
          <p:nvSpPr>
            <p:cNvPr id="31" name="Freeform 30">
              <a:extLst>
                <a:ext uri="{FF2B5EF4-FFF2-40B4-BE49-F238E27FC236}">
                  <a16:creationId xmlns:a16="http://schemas.microsoft.com/office/drawing/2014/main" id="{F3544C70-063E-6064-55F1-B29D57BB398A}"/>
                </a:ext>
              </a:extLst>
            </p:cNvPr>
            <p:cNvSpPr>
              <a:spLocks/>
            </p:cNvSpPr>
            <p:nvPr userDrawn="1"/>
          </p:nvSpPr>
          <p:spPr>
            <a:xfrm>
              <a:off x="2965784"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a:p>
          </p:txBody>
        </p:sp>
        <p:sp>
          <p:nvSpPr>
            <p:cNvPr id="32" name="Freeform 31">
              <a:extLst>
                <a:ext uri="{FF2B5EF4-FFF2-40B4-BE49-F238E27FC236}">
                  <a16:creationId xmlns:a16="http://schemas.microsoft.com/office/drawing/2014/main" id="{218E9A86-7AFD-32E0-6EB2-7C79D680E26A}"/>
                </a:ext>
              </a:extLst>
            </p:cNvPr>
            <p:cNvSpPr>
              <a:spLocks/>
            </p:cNvSpPr>
            <p:nvPr userDrawn="1"/>
          </p:nvSpPr>
          <p:spPr>
            <a:xfrm>
              <a:off x="2321305"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a:p>
          </p:txBody>
        </p:sp>
        <p:sp>
          <p:nvSpPr>
            <p:cNvPr id="33" name="Freeform 32">
              <a:extLst>
                <a:ext uri="{FF2B5EF4-FFF2-40B4-BE49-F238E27FC236}">
                  <a16:creationId xmlns:a16="http://schemas.microsoft.com/office/drawing/2014/main" id="{BB531392-0920-D9BB-84E6-76E4410CB10C}"/>
                </a:ext>
              </a:extLst>
            </p:cNvPr>
            <p:cNvSpPr>
              <a:spLocks/>
            </p:cNvSpPr>
            <p:nvPr userDrawn="1"/>
          </p:nvSpPr>
          <p:spPr>
            <a:xfrm>
              <a:off x="1676826"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a:p>
          </p:txBody>
        </p:sp>
        <p:sp>
          <p:nvSpPr>
            <p:cNvPr id="34" name="Freeform 33">
              <a:extLst>
                <a:ext uri="{FF2B5EF4-FFF2-40B4-BE49-F238E27FC236}">
                  <a16:creationId xmlns:a16="http://schemas.microsoft.com/office/drawing/2014/main" id="{0305BA26-CB30-CA63-BE1F-D5000A8C22BB}"/>
                </a:ext>
              </a:extLst>
            </p:cNvPr>
            <p:cNvSpPr>
              <a:spLocks/>
            </p:cNvSpPr>
            <p:nvPr userDrawn="1"/>
          </p:nvSpPr>
          <p:spPr>
            <a:xfrm>
              <a:off x="1032346"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a:p>
          </p:txBody>
        </p:sp>
        <p:sp>
          <p:nvSpPr>
            <p:cNvPr id="35" name="Freeform 34">
              <a:extLst>
                <a:ext uri="{FF2B5EF4-FFF2-40B4-BE49-F238E27FC236}">
                  <a16:creationId xmlns:a16="http://schemas.microsoft.com/office/drawing/2014/main" id="{6C468B2F-DF93-F74D-7BB5-79A4D0FB6547}"/>
                </a:ext>
              </a:extLst>
            </p:cNvPr>
            <p:cNvSpPr>
              <a:spLocks/>
            </p:cNvSpPr>
            <p:nvPr userDrawn="1"/>
          </p:nvSpPr>
          <p:spPr>
            <a:xfrm>
              <a:off x="387867" y="6176988"/>
              <a:ext cx="535625" cy="5285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871A5D"/>
            </a:solidFill>
            <a:ln w="6345" cap="flat">
              <a:noFill/>
              <a:prstDash val="solid"/>
              <a:miter/>
            </a:ln>
          </p:spPr>
          <p:txBody>
            <a:bodyPr rtlCol="0" anchor="ctr"/>
            <a:lstStyle/>
            <a:p>
              <a:endParaRPr lang="en-AE" dirty="0"/>
            </a:p>
          </p:txBody>
        </p:sp>
        <p:pic>
          <p:nvPicPr>
            <p:cNvPr id="36" name="Graphic 35">
              <a:extLst>
                <a:ext uri="{FF2B5EF4-FFF2-40B4-BE49-F238E27FC236}">
                  <a16:creationId xmlns:a16="http://schemas.microsoft.com/office/drawing/2014/main" id="{BF06F2DF-A046-C1E1-F352-2C5B4B35296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60455" y="6232655"/>
              <a:ext cx="394431" cy="394429"/>
            </a:xfrm>
            <a:prstGeom prst="rect">
              <a:avLst/>
            </a:prstGeom>
          </p:spPr>
        </p:pic>
        <p:pic>
          <p:nvPicPr>
            <p:cNvPr id="37" name="Graphic 36">
              <a:extLst>
                <a:ext uri="{FF2B5EF4-FFF2-40B4-BE49-F238E27FC236}">
                  <a16:creationId xmlns:a16="http://schemas.microsoft.com/office/drawing/2014/main" id="{4E645E61-5B6C-170E-96FE-2F3DAD65D35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06467" y="6232655"/>
              <a:ext cx="394431" cy="394429"/>
            </a:xfrm>
            <a:prstGeom prst="rect">
              <a:avLst/>
            </a:prstGeom>
          </p:spPr>
        </p:pic>
        <p:pic>
          <p:nvPicPr>
            <p:cNvPr id="38" name="Graphic 37">
              <a:extLst>
                <a:ext uri="{FF2B5EF4-FFF2-40B4-BE49-F238E27FC236}">
                  <a16:creationId xmlns:a16="http://schemas.microsoft.com/office/drawing/2014/main" id="{454ECBB4-FBF9-AD29-4E31-6C7E2094149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737128" y="6232655"/>
              <a:ext cx="394431" cy="394429"/>
            </a:xfrm>
            <a:prstGeom prst="rect">
              <a:avLst/>
            </a:prstGeom>
          </p:spPr>
        </p:pic>
        <p:pic>
          <p:nvPicPr>
            <p:cNvPr id="39" name="Graphic 38">
              <a:extLst>
                <a:ext uri="{FF2B5EF4-FFF2-40B4-BE49-F238E27FC236}">
                  <a16:creationId xmlns:a16="http://schemas.microsoft.com/office/drawing/2014/main" id="{49944FF3-7895-7FE8-2D6B-CDFF00223F90}"/>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2399819" y="6232655"/>
              <a:ext cx="394431" cy="394429"/>
            </a:xfrm>
            <a:prstGeom prst="rect">
              <a:avLst/>
            </a:prstGeom>
          </p:spPr>
        </p:pic>
        <p:pic>
          <p:nvPicPr>
            <p:cNvPr id="40" name="Graphic 39">
              <a:extLst>
                <a:ext uri="{FF2B5EF4-FFF2-40B4-BE49-F238E27FC236}">
                  <a16:creationId xmlns:a16="http://schemas.microsoft.com/office/drawing/2014/main" id="{6BDA5817-3BC3-C510-F96F-5CC06C9A1A0E}"/>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3044310" y="6232655"/>
              <a:ext cx="394431" cy="394429"/>
            </a:xfrm>
            <a:prstGeom prst="rect">
              <a:avLst/>
            </a:prstGeom>
          </p:spPr>
        </p:pic>
        <p:pic>
          <p:nvPicPr>
            <p:cNvPr id="41" name="Graphic 40">
              <a:extLst>
                <a:ext uri="{FF2B5EF4-FFF2-40B4-BE49-F238E27FC236}">
                  <a16:creationId xmlns:a16="http://schemas.microsoft.com/office/drawing/2014/main" id="{1BFBAE4B-F81E-5F0C-29F7-4097ADE6CEB1}"/>
                </a:ext>
              </a:extLst>
            </p:cNvPr>
            <p:cNvPicPr>
              <a:picLocks noChangeAspect="1"/>
            </p:cNvPicPr>
            <p:nvPr userDrawn="1"/>
          </p:nvPicPr>
          <p:blipFill>
            <a:blip r:embed="rId12">
              <a:extLst>
                <a:ext uri="{96DAC541-7B7A-43D3-8B79-37D633B846F1}">
                  <asvg:svgBlip xmlns:asvg="http://schemas.microsoft.com/office/drawing/2016/SVG/main" r:embed="rId13"/>
                </a:ext>
              </a:extLst>
            </a:blip>
            <a:stretch>
              <a:fillRect/>
            </a:stretch>
          </p:blipFill>
          <p:spPr>
            <a:xfrm>
              <a:off x="3677231" y="6232655"/>
              <a:ext cx="394431" cy="394429"/>
            </a:xfrm>
            <a:prstGeom prst="rect">
              <a:avLst/>
            </a:prstGeom>
          </p:spPr>
        </p:pic>
        <p:pic>
          <p:nvPicPr>
            <p:cNvPr id="42" name="Graphic 41">
              <a:extLst>
                <a:ext uri="{FF2B5EF4-FFF2-40B4-BE49-F238E27FC236}">
                  <a16:creationId xmlns:a16="http://schemas.microsoft.com/office/drawing/2014/main" id="{99831915-5FA7-8257-C96D-A8514B4090D2}"/>
                </a:ext>
              </a:extLst>
            </p:cNvPr>
            <p:cNvPicPr>
              <a:picLocks noChangeAspect="1"/>
            </p:cNvPicPr>
            <p:nvPr userDrawn="1"/>
          </p:nvPicPr>
          <p:blipFill>
            <a:blip r:embed="rId14">
              <a:extLst>
                <a:ext uri="{96DAC541-7B7A-43D3-8B79-37D633B846F1}">
                  <asvg:svgBlip xmlns:asvg="http://schemas.microsoft.com/office/drawing/2016/SVG/main" r:embed="rId15"/>
                </a:ext>
              </a:extLst>
            </a:blip>
            <a:stretch>
              <a:fillRect/>
            </a:stretch>
          </p:blipFill>
          <p:spPr>
            <a:xfrm>
              <a:off x="7495211" y="6193175"/>
              <a:ext cx="473389" cy="473387"/>
            </a:xfrm>
            <a:prstGeom prst="rect">
              <a:avLst/>
            </a:prstGeom>
          </p:spPr>
        </p:pic>
        <p:sp>
          <p:nvSpPr>
            <p:cNvPr id="6" name="Freeform 5">
              <a:extLst>
                <a:ext uri="{FF2B5EF4-FFF2-40B4-BE49-F238E27FC236}">
                  <a16:creationId xmlns:a16="http://schemas.microsoft.com/office/drawing/2014/main" id="{3D6D4F43-7EFF-C613-6267-AD950D6BA64A}"/>
                </a:ext>
              </a:extLst>
            </p:cNvPr>
            <p:cNvSpPr>
              <a:spLocks/>
            </p:cNvSpPr>
            <p:nvPr userDrawn="1"/>
          </p:nvSpPr>
          <p:spPr>
            <a:xfrm>
              <a:off x="11284668" y="6174219"/>
              <a:ext cx="535625" cy="511375"/>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rgbClr val="0D4E79"/>
            </a:solidFill>
            <a:ln w="15875" cap="flat">
              <a:noFill/>
              <a:prstDash val="solid"/>
              <a:miter/>
            </a:ln>
          </p:spPr>
          <p:txBody>
            <a:bodyPr rtlCol="0" anchor="ctr"/>
            <a:lstStyle/>
            <a:p>
              <a:endParaRPr lang="en-AE"/>
            </a:p>
          </p:txBody>
        </p:sp>
        <p:pic>
          <p:nvPicPr>
            <p:cNvPr id="45" name="Graphic 44">
              <a:extLst>
                <a:ext uri="{FF2B5EF4-FFF2-40B4-BE49-F238E27FC236}">
                  <a16:creationId xmlns:a16="http://schemas.microsoft.com/office/drawing/2014/main" id="{AAC07554-D1C9-EE37-7B94-99ED1DDD125D}"/>
                </a:ext>
              </a:extLst>
            </p:cNvPr>
            <p:cNvPicPr>
              <a:picLocks noChangeAspect="1"/>
            </p:cNvPicPr>
            <p:nvPr userDrawn="1"/>
          </p:nvPicPr>
          <p:blipFill>
            <a:blip r:embed="rId16">
              <a:extLst>
                <a:ext uri="{96DAC541-7B7A-43D3-8B79-37D633B846F1}">
                  <asvg:svgBlip xmlns:asvg="http://schemas.microsoft.com/office/drawing/2016/SVG/main" r:embed="rId17"/>
                </a:ext>
              </a:extLst>
            </a:blip>
            <a:stretch>
              <a:fillRect/>
            </a:stretch>
          </p:blipFill>
          <p:spPr>
            <a:xfrm>
              <a:off x="11425464" y="6282849"/>
              <a:ext cx="281805" cy="246580"/>
            </a:xfrm>
            <a:prstGeom prst="rect">
              <a:avLst/>
            </a:prstGeom>
          </p:spPr>
        </p:pic>
      </p:grpSp>
    </p:spTree>
    <p:extLst>
      <p:ext uri="{BB962C8B-B14F-4D97-AF65-F5344CB8AC3E}">
        <p14:creationId xmlns:p14="http://schemas.microsoft.com/office/powerpoint/2010/main" val="32466724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I Do, We Do, You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 We Do, You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1085750823"/>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775362588"/>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5_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319788168"/>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4_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214417849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3_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2544497968"/>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2_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107019005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1_I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I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4118026884"/>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We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We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2567649141"/>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3_We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We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346579452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_We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We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3214777025"/>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Do 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Do Now</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9">
            <a:extLst>
              <a:ext uri="{FF2B5EF4-FFF2-40B4-BE49-F238E27FC236}">
                <a16:creationId xmlns:a16="http://schemas.microsoft.com/office/drawing/2014/main" id="{AE7C7312-5C89-3720-AA14-B338DEB86D3E}"/>
              </a:ext>
            </a:extLst>
          </p:cNvPr>
          <p:cNvSpPr/>
          <p:nvPr userDrawn="1"/>
        </p:nvSpPr>
        <p:spPr>
          <a:xfrm>
            <a:off x="627264" y="306740"/>
            <a:ext cx="334836" cy="383218"/>
          </a:xfrm>
          <a:custGeom>
            <a:avLst/>
            <a:gdLst>
              <a:gd name="connsiteX0" fmla="*/ 206454 w 352996"/>
              <a:gd name="connsiteY0" fmla="*/ 26718 h 404002"/>
              <a:gd name="connsiteX1" fmla="*/ 179737 w 352996"/>
              <a:gd name="connsiteY1" fmla="*/ 53435 h 404002"/>
              <a:gd name="connsiteX2" fmla="*/ 153019 w 352996"/>
              <a:gd name="connsiteY2" fmla="*/ 26718 h 404002"/>
              <a:gd name="connsiteX3" fmla="*/ 179737 w 352996"/>
              <a:gd name="connsiteY3" fmla="*/ 0 h 404002"/>
              <a:gd name="connsiteX4" fmla="*/ 206454 w 352996"/>
              <a:gd name="connsiteY4" fmla="*/ 26718 h 404002"/>
              <a:gd name="connsiteX5" fmla="*/ 197548 w 352996"/>
              <a:gd name="connsiteY5" fmla="*/ 263128 h 404002"/>
              <a:gd name="connsiteX6" fmla="*/ 221837 w 352996"/>
              <a:gd name="connsiteY6" fmla="*/ 263128 h 404002"/>
              <a:gd name="connsiteX7" fmla="*/ 177308 w 352996"/>
              <a:gd name="connsiteY7" fmla="*/ 108490 h 404002"/>
              <a:gd name="connsiteX8" fmla="*/ 130350 w 352996"/>
              <a:gd name="connsiteY8" fmla="*/ 263128 h 404002"/>
              <a:gd name="connsiteX9" fmla="*/ 154638 w 352996"/>
              <a:gd name="connsiteY9" fmla="*/ 263128 h 404002"/>
              <a:gd name="connsiteX10" fmla="*/ 179737 w 352996"/>
              <a:gd name="connsiteY10" fmla="*/ 404003 h 404002"/>
              <a:gd name="connsiteX11" fmla="*/ 197548 w 352996"/>
              <a:gd name="connsiteY11" fmla="*/ 263128 h 404002"/>
              <a:gd name="connsiteX12" fmla="*/ 257461 w 352996"/>
              <a:gd name="connsiteY12" fmla="*/ 385382 h 404002"/>
              <a:gd name="connsiteX13" fmla="*/ 260699 w 352996"/>
              <a:gd name="connsiteY13" fmla="*/ 382953 h 404002"/>
              <a:gd name="connsiteX14" fmla="*/ 263938 w 352996"/>
              <a:gd name="connsiteY14" fmla="*/ 380524 h 404002"/>
              <a:gd name="connsiteX15" fmla="*/ 269605 w 352996"/>
              <a:gd name="connsiteY15" fmla="*/ 375666 h 404002"/>
              <a:gd name="connsiteX16" fmla="*/ 288227 w 352996"/>
              <a:gd name="connsiteY16" fmla="*/ 350568 h 404002"/>
              <a:gd name="connsiteX17" fmla="*/ 298752 w 352996"/>
              <a:gd name="connsiteY17" fmla="*/ 322231 h 404002"/>
              <a:gd name="connsiteX18" fmla="*/ 300371 w 352996"/>
              <a:gd name="connsiteY18" fmla="*/ 293894 h 404002"/>
              <a:gd name="connsiteX19" fmla="*/ 300371 w 352996"/>
              <a:gd name="connsiteY19" fmla="*/ 293894 h 404002"/>
              <a:gd name="connsiteX20" fmla="*/ 300371 w 352996"/>
              <a:gd name="connsiteY20" fmla="*/ 293894 h 404002"/>
              <a:gd name="connsiteX21" fmla="*/ 300371 w 352996"/>
              <a:gd name="connsiteY21" fmla="*/ 293894 h 404002"/>
              <a:gd name="connsiteX22" fmla="*/ 300371 w 352996"/>
              <a:gd name="connsiteY22" fmla="*/ 293894 h 404002"/>
              <a:gd name="connsiteX23" fmla="*/ 300371 w 352996"/>
              <a:gd name="connsiteY23" fmla="*/ 290655 h 404002"/>
              <a:gd name="connsiteX24" fmla="*/ 300371 w 352996"/>
              <a:gd name="connsiteY24" fmla="*/ 286607 h 404002"/>
              <a:gd name="connsiteX25" fmla="*/ 300371 w 352996"/>
              <a:gd name="connsiteY25" fmla="*/ 284988 h 404002"/>
              <a:gd name="connsiteX26" fmla="*/ 300371 w 352996"/>
              <a:gd name="connsiteY26" fmla="*/ 283369 h 404002"/>
              <a:gd name="connsiteX27" fmla="*/ 300371 w 352996"/>
              <a:gd name="connsiteY27" fmla="*/ 280130 h 404002"/>
              <a:gd name="connsiteX28" fmla="*/ 298752 w 352996"/>
              <a:gd name="connsiteY28" fmla="*/ 277701 h 404002"/>
              <a:gd name="connsiteX29" fmla="*/ 298752 w 352996"/>
              <a:gd name="connsiteY29" fmla="*/ 276082 h 404002"/>
              <a:gd name="connsiteX30" fmla="*/ 298752 w 352996"/>
              <a:gd name="connsiteY30" fmla="*/ 274463 h 404002"/>
              <a:gd name="connsiteX31" fmla="*/ 297132 w 352996"/>
              <a:gd name="connsiteY31" fmla="*/ 268796 h 404002"/>
              <a:gd name="connsiteX32" fmla="*/ 286607 w 352996"/>
              <a:gd name="connsiteY32" fmla="*/ 247745 h 404002"/>
              <a:gd name="connsiteX33" fmla="*/ 256651 w 352996"/>
              <a:gd name="connsiteY33" fmla="*/ 261509 h 404002"/>
              <a:gd name="connsiteX34" fmla="*/ 245316 w 352996"/>
              <a:gd name="connsiteY34" fmla="*/ 124682 h 404002"/>
              <a:gd name="connsiteX35" fmla="*/ 352997 w 352996"/>
              <a:gd name="connsiteY35" fmla="*/ 216170 h 404002"/>
              <a:gd name="connsiteX36" fmla="*/ 331946 w 352996"/>
              <a:gd name="connsiteY36" fmla="*/ 225885 h 404002"/>
              <a:gd name="connsiteX37" fmla="*/ 331946 w 352996"/>
              <a:gd name="connsiteY37" fmla="*/ 227505 h 404002"/>
              <a:gd name="connsiteX38" fmla="*/ 335185 w 352996"/>
              <a:gd name="connsiteY38" fmla="*/ 236411 h 404002"/>
              <a:gd name="connsiteX39" fmla="*/ 336804 w 352996"/>
              <a:gd name="connsiteY39" fmla="*/ 241268 h 404002"/>
              <a:gd name="connsiteX40" fmla="*/ 337614 w 352996"/>
              <a:gd name="connsiteY40" fmla="*/ 246126 h 404002"/>
              <a:gd name="connsiteX41" fmla="*/ 339233 w 352996"/>
              <a:gd name="connsiteY41" fmla="*/ 255842 h 404002"/>
              <a:gd name="connsiteX42" fmla="*/ 339233 w 352996"/>
              <a:gd name="connsiteY42" fmla="*/ 265557 h 404002"/>
              <a:gd name="connsiteX43" fmla="*/ 339233 w 352996"/>
              <a:gd name="connsiteY43" fmla="*/ 267986 h 404002"/>
              <a:gd name="connsiteX44" fmla="*/ 339233 w 352996"/>
              <a:gd name="connsiteY44" fmla="*/ 270415 h 404002"/>
              <a:gd name="connsiteX45" fmla="*/ 339233 w 352996"/>
              <a:gd name="connsiteY45" fmla="*/ 275273 h 404002"/>
              <a:gd name="connsiteX46" fmla="*/ 339233 w 352996"/>
              <a:gd name="connsiteY46" fmla="*/ 280130 h 404002"/>
              <a:gd name="connsiteX47" fmla="*/ 339233 w 352996"/>
              <a:gd name="connsiteY47" fmla="*/ 282559 h 404002"/>
              <a:gd name="connsiteX48" fmla="*/ 339233 w 352996"/>
              <a:gd name="connsiteY48" fmla="*/ 284988 h 404002"/>
              <a:gd name="connsiteX49" fmla="*/ 338423 w 352996"/>
              <a:gd name="connsiteY49" fmla="*/ 289036 h 404002"/>
              <a:gd name="connsiteX50" fmla="*/ 338423 w 352996"/>
              <a:gd name="connsiteY50" fmla="*/ 291465 h 404002"/>
              <a:gd name="connsiteX51" fmla="*/ 338423 w 352996"/>
              <a:gd name="connsiteY51" fmla="*/ 292275 h 404002"/>
              <a:gd name="connsiteX52" fmla="*/ 338423 w 352996"/>
              <a:gd name="connsiteY52" fmla="*/ 292275 h 404002"/>
              <a:gd name="connsiteX53" fmla="*/ 338423 w 352996"/>
              <a:gd name="connsiteY53" fmla="*/ 292275 h 404002"/>
              <a:gd name="connsiteX54" fmla="*/ 338423 w 352996"/>
              <a:gd name="connsiteY54" fmla="*/ 293084 h 404002"/>
              <a:gd name="connsiteX55" fmla="*/ 325469 w 352996"/>
              <a:gd name="connsiteY55" fmla="*/ 328708 h 404002"/>
              <a:gd name="connsiteX56" fmla="*/ 304419 w 352996"/>
              <a:gd name="connsiteY56" fmla="*/ 358664 h 404002"/>
              <a:gd name="connsiteX57" fmla="*/ 278511 w 352996"/>
              <a:gd name="connsiteY57" fmla="*/ 380524 h 404002"/>
              <a:gd name="connsiteX58" fmla="*/ 251793 w 352996"/>
              <a:gd name="connsiteY58" fmla="*/ 391049 h 404002"/>
              <a:gd name="connsiteX59" fmla="*/ 255841 w 352996"/>
              <a:gd name="connsiteY59" fmla="*/ 388620 h 404002"/>
              <a:gd name="connsiteX60" fmla="*/ 262318 w 352996"/>
              <a:gd name="connsiteY60" fmla="*/ 384572 h 404002"/>
              <a:gd name="connsiteX61" fmla="*/ 95536 w 352996"/>
              <a:gd name="connsiteY61" fmla="*/ 385382 h 404002"/>
              <a:gd name="connsiteX62" fmla="*/ 92297 w 352996"/>
              <a:gd name="connsiteY62" fmla="*/ 382953 h 404002"/>
              <a:gd name="connsiteX63" fmla="*/ 89059 w 352996"/>
              <a:gd name="connsiteY63" fmla="*/ 380524 h 404002"/>
              <a:gd name="connsiteX64" fmla="*/ 83391 w 352996"/>
              <a:gd name="connsiteY64" fmla="*/ 375666 h 404002"/>
              <a:gd name="connsiteX65" fmla="*/ 64770 w 352996"/>
              <a:gd name="connsiteY65" fmla="*/ 350568 h 404002"/>
              <a:gd name="connsiteX66" fmla="*/ 54245 w 352996"/>
              <a:gd name="connsiteY66" fmla="*/ 322231 h 404002"/>
              <a:gd name="connsiteX67" fmla="*/ 52626 w 352996"/>
              <a:gd name="connsiteY67" fmla="*/ 293894 h 404002"/>
              <a:gd name="connsiteX68" fmla="*/ 52626 w 352996"/>
              <a:gd name="connsiteY68" fmla="*/ 293894 h 404002"/>
              <a:gd name="connsiteX69" fmla="*/ 52626 w 352996"/>
              <a:gd name="connsiteY69" fmla="*/ 293894 h 404002"/>
              <a:gd name="connsiteX70" fmla="*/ 52626 w 352996"/>
              <a:gd name="connsiteY70" fmla="*/ 293894 h 404002"/>
              <a:gd name="connsiteX71" fmla="*/ 52626 w 352996"/>
              <a:gd name="connsiteY71" fmla="*/ 293894 h 404002"/>
              <a:gd name="connsiteX72" fmla="*/ 52626 w 352996"/>
              <a:gd name="connsiteY72" fmla="*/ 290655 h 404002"/>
              <a:gd name="connsiteX73" fmla="*/ 52626 w 352996"/>
              <a:gd name="connsiteY73" fmla="*/ 286607 h 404002"/>
              <a:gd name="connsiteX74" fmla="*/ 52626 w 352996"/>
              <a:gd name="connsiteY74" fmla="*/ 284988 h 404002"/>
              <a:gd name="connsiteX75" fmla="*/ 52626 w 352996"/>
              <a:gd name="connsiteY75" fmla="*/ 283369 h 404002"/>
              <a:gd name="connsiteX76" fmla="*/ 52626 w 352996"/>
              <a:gd name="connsiteY76" fmla="*/ 280130 h 404002"/>
              <a:gd name="connsiteX77" fmla="*/ 54245 w 352996"/>
              <a:gd name="connsiteY77" fmla="*/ 277701 h 404002"/>
              <a:gd name="connsiteX78" fmla="*/ 54245 w 352996"/>
              <a:gd name="connsiteY78" fmla="*/ 276082 h 404002"/>
              <a:gd name="connsiteX79" fmla="*/ 54245 w 352996"/>
              <a:gd name="connsiteY79" fmla="*/ 274463 h 404002"/>
              <a:gd name="connsiteX80" fmla="*/ 55864 w 352996"/>
              <a:gd name="connsiteY80" fmla="*/ 268796 h 404002"/>
              <a:gd name="connsiteX81" fmla="*/ 66389 w 352996"/>
              <a:gd name="connsiteY81" fmla="*/ 247745 h 404002"/>
              <a:gd name="connsiteX82" fmla="*/ 96345 w 352996"/>
              <a:gd name="connsiteY82" fmla="*/ 261509 h 404002"/>
              <a:gd name="connsiteX83" fmla="*/ 107680 w 352996"/>
              <a:gd name="connsiteY83" fmla="*/ 124682 h 404002"/>
              <a:gd name="connsiteX84" fmla="*/ 0 w 352996"/>
              <a:gd name="connsiteY84" fmla="*/ 216170 h 404002"/>
              <a:gd name="connsiteX85" fmla="*/ 21050 w 352996"/>
              <a:gd name="connsiteY85" fmla="*/ 225885 h 404002"/>
              <a:gd name="connsiteX86" fmla="*/ 21050 w 352996"/>
              <a:gd name="connsiteY86" fmla="*/ 227505 h 404002"/>
              <a:gd name="connsiteX87" fmla="*/ 17812 w 352996"/>
              <a:gd name="connsiteY87" fmla="*/ 236411 h 404002"/>
              <a:gd name="connsiteX88" fmla="*/ 16193 w 352996"/>
              <a:gd name="connsiteY88" fmla="*/ 241268 h 404002"/>
              <a:gd name="connsiteX89" fmla="*/ 15383 w 352996"/>
              <a:gd name="connsiteY89" fmla="*/ 246126 h 404002"/>
              <a:gd name="connsiteX90" fmla="*/ 13764 w 352996"/>
              <a:gd name="connsiteY90" fmla="*/ 255842 h 404002"/>
              <a:gd name="connsiteX91" fmla="*/ 13764 w 352996"/>
              <a:gd name="connsiteY91" fmla="*/ 265557 h 404002"/>
              <a:gd name="connsiteX92" fmla="*/ 13764 w 352996"/>
              <a:gd name="connsiteY92" fmla="*/ 267986 h 404002"/>
              <a:gd name="connsiteX93" fmla="*/ 13764 w 352996"/>
              <a:gd name="connsiteY93" fmla="*/ 270415 h 404002"/>
              <a:gd name="connsiteX94" fmla="*/ 13764 w 352996"/>
              <a:gd name="connsiteY94" fmla="*/ 275273 h 404002"/>
              <a:gd name="connsiteX95" fmla="*/ 13764 w 352996"/>
              <a:gd name="connsiteY95" fmla="*/ 280130 h 404002"/>
              <a:gd name="connsiteX96" fmla="*/ 13764 w 352996"/>
              <a:gd name="connsiteY96" fmla="*/ 282559 h 404002"/>
              <a:gd name="connsiteX97" fmla="*/ 13764 w 352996"/>
              <a:gd name="connsiteY97" fmla="*/ 284988 h 404002"/>
              <a:gd name="connsiteX98" fmla="*/ 14573 w 352996"/>
              <a:gd name="connsiteY98" fmla="*/ 289036 h 404002"/>
              <a:gd name="connsiteX99" fmla="*/ 14573 w 352996"/>
              <a:gd name="connsiteY99" fmla="*/ 291465 h 404002"/>
              <a:gd name="connsiteX100" fmla="*/ 14573 w 352996"/>
              <a:gd name="connsiteY100" fmla="*/ 292275 h 404002"/>
              <a:gd name="connsiteX101" fmla="*/ 14573 w 352996"/>
              <a:gd name="connsiteY101" fmla="*/ 292275 h 404002"/>
              <a:gd name="connsiteX102" fmla="*/ 14573 w 352996"/>
              <a:gd name="connsiteY102" fmla="*/ 292275 h 404002"/>
              <a:gd name="connsiteX103" fmla="*/ 14573 w 352996"/>
              <a:gd name="connsiteY103" fmla="*/ 293084 h 404002"/>
              <a:gd name="connsiteX104" fmla="*/ 27527 w 352996"/>
              <a:gd name="connsiteY104" fmla="*/ 328708 h 404002"/>
              <a:gd name="connsiteX105" fmla="*/ 48578 w 352996"/>
              <a:gd name="connsiteY105" fmla="*/ 358664 h 404002"/>
              <a:gd name="connsiteX106" fmla="*/ 74486 w 352996"/>
              <a:gd name="connsiteY106" fmla="*/ 380524 h 404002"/>
              <a:gd name="connsiteX107" fmla="*/ 101203 w 352996"/>
              <a:gd name="connsiteY107" fmla="*/ 391049 h 404002"/>
              <a:gd name="connsiteX108" fmla="*/ 97155 w 352996"/>
              <a:gd name="connsiteY108" fmla="*/ 388620 h 404002"/>
              <a:gd name="connsiteX109" fmla="*/ 90678 w 352996"/>
              <a:gd name="connsiteY109" fmla="*/ 384572 h 4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352996" h="404002">
                <a:moveTo>
                  <a:pt x="206454" y="26718"/>
                </a:moveTo>
                <a:cubicBezTo>
                  <a:pt x="206454" y="41291"/>
                  <a:pt x="194310" y="53435"/>
                  <a:pt x="179737" y="53435"/>
                </a:cubicBezTo>
                <a:cubicBezTo>
                  <a:pt x="165163" y="53435"/>
                  <a:pt x="153019" y="41291"/>
                  <a:pt x="153019" y="26718"/>
                </a:cubicBezTo>
                <a:cubicBezTo>
                  <a:pt x="153019" y="12144"/>
                  <a:pt x="165163" y="0"/>
                  <a:pt x="179737" y="0"/>
                </a:cubicBezTo>
                <a:cubicBezTo>
                  <a:pt x="194310" y="0"/>
                  <a:pt x="206454" y="12144"/>
                  <a:pt x="206454" y="26718"/>
                </a:cubicBezTo>
                <a:close/>
                <a:moveTo>
                  <a:pt x="197548" y="263128"/>
                </a:moveTo>
                <a:lnTo>
                  <a:pt x="221837" y="263128"/>
                </a:lnTo>
                <a:lnTo>
                  <a:pt x="177308" y="108490"/>
                </a:lnTo>
                <a:lnTo>
                  <a:pt x="130350" y="263128"/>
                </a:lnTo>
                <a:lnTo>
                  <a:pt x="154638" y="263128"/>
                </a:lnTo>
                <a:lnTo>
                  <a:pt x="179737" y="404003"/>
                </a:lnTo>
                <a:lnTo>
                  <a:pt x="197548" y="263128"/>
                </a:lnTo>
                <a:close/>
                <a:moveTo>
                  <a:pt x="257461" y="385382"/>
                </a:moveTo>
                <a:lnTo>
                  <a:pt x="260699" y="382953"/>
                </a:lnTo>
                <a:lnTo>
                  <a:pt x="263938" y="380524"/>
                </a:lnTo>
                <a:cubicBezTo>
                  <a:pt x="265557" y="378905"/>
                  <a:pt x="267986" y="377285"/>
                  <a:pt x="269605" y="375666"/>
                </a:cubicBezTo>
                <a:cubicBezTo>
                  <a:pt x="276892" y="368379"/>
                  <a:pt x="283369" y="359473"/>
                  <a:pt x="288227" y="350568"/>
                </a:cubicBezTo>
                <a:cubicBezTo>
                  <a:pt x="293084" y="341662"/>
                  <a:pt x="296323" y="331946"/>
                  <a:pt x="298752" y="322231"/>
                </a:cubicBezTo>
                <a:cubicBezTo>
                  <a:pt x="300371" y="312515"/>
                  <a:pt x="301181" y="303609"/>
                  <a:pt x="300371" y="293894"/>
                </a:cubicBezTo>
                <a:cubicBezTo>
                  <a:pt x="300371" y="295513"/>
                  <a:pt x="300371" y="293894"/>
                  <a:pt x="300371" y="293894"/>
                </a:cubicBezTo>
                <a:lnTo>
                  <a:pt x="300371" y="293894"/>
                </a:lnTo>
                <a:cubicBezTo>
                  <a:pt x="300371" y="293894"/>
                  <a:pt x="300371" y="293894"/>
                  <a:pt x="300371" y="293894"/>
                </a:cubicBezTo>
                <a:lnTo>
                  <a:pt x="300371" y="293894"/>
                </a:lnTo>
                <a:cubicBezTo>
                  <a:pt x="300371" y="293084"/>
                  <a:pt x="300371" y="290655"/>
                  <a:pt x="300371" y="290655"/>
                </a:cubicBezTo>
                <a:lnTo>
                  <a:pt x="300371" y="286607"/>
                </a:lnTo>
                <a:cubicBezTo>
                  <a:pt x="300371" y="286607"/>
                  <a:pt x="300371" y="284988"/>
                  <a:pt x="300371" y="284988"/>
                </a:cubicBezTo>
                <a:cubicBezTo>
                  <a:pt x="300371" y="284988"/>
                  <a:pt x="300371" y="283369"/>
                  <a:pt x="300371" y="283369"/>
                </a:cubicBezTo>
                <a:lnTo>
                  <a:pt x="300371" y="280130"/>
                </a:lnTo>
                <a:cubicBezTo>
                  <a:pt x="300371" y="280130"/>
                  <a:pt x="298752" y="277701"/>
                  <a:pt x="298752" y="277701"/>
                </a:cubicBezTo>
                <a:lnTo>
                  <a:pt x="298752" y="276082"/>
                </a:lnTo>
                <a:cubicBezTo>
                  <a:pt x="298752" y="276082"/>
                  <a:pt x="298752" y="274463"/>
                  <a:pt x="298752" y="274463"/>
                </a:cubicBezTo>
                <a:lnTo>
                  <a:pt x="297132" y="268796"/>
                </a:lnTo>
                <a:cubicBezTo>
                  <a:pt x="293894" y="261509"/>
                  <a:pt x="290655" y="254222"/>
                  <a:pt x="286607" y="247745"/>
                </a:cubicBezTo>
                <a:lnTo>
                  <a:pt x="256651" y="261509"/>
                </a:lnTo>
                <a:lnTo>
                  <a:pt x="245316" y="124682"/>
                </a:lnTo>
                <a:lnTo>
                  <a:pt x="352997" y="216170"/>
                </a:lnTo>
                <a:lnTo>
                  <a:pt x="331946" y="225885"/>
                </a:lnTo>
                <a:lnTo>
                  <a:pt x="331946" y="227505"/>
                </a:lnTo>
                <a:cubicBezTo>
                  <a:pt x="333566" y="230743"/>
                  <a:pt x="334375" y="233172"/>
                  <a:pt x="335185" y="236411"/>
                </a:cubicBezTo>
                <a:lnTo>
                  <a:pt x="336804" y="241268"/>
                </a:lnTo>
                <a:cubicBezTo>
                  <a:pt x="336804" y="242888"/>
                  <a:pt x="336804" y="244507"/>
                  <a:pt x="337614" y="246126"/>
                </a:cubicBezTo>
                <a:cubicBezTo>
                  <a:pt x="337614" y="249365"/>
                  <a:pt x="338423" y="252603"/>
                  <a:pt x="339233" y="255842"/>
                </a:cubicBezTo>
                <a:lnTo>
                  <a:pt x="339233" y="265557"/>
                </a:lnTo>
                <a:cubicBezTo>
                  <a:pt x="339233" y="265557"/>
                  <a:pt x="339233" y="267986"/>
                  <a:pt x="339233" y="267986"/>
                </a:cubicBezTo>
                <a:lnTo>
                  <a:pt x="339233" y="270415"/>
                </a:lnTo>
                <a:cubicBezTo>
                  <a:pt x="339233" y="270415"/>
                  <a:pt x="339233" y="275273"/>
                  <a:pt x="339233" y="275273"/>
                </a:cubicBezTo>
                <a:lnTo>
                  <a:pt x="339233" y="280130"/>
                </a:lnTo>
                <a:cubicBezTo>
                  <a:pt x="339233" y="280940"/>
                  <a:pt x="339233" y="281750"/>
                  <a:pt x="339233" y="282559"/>
                </a:cubicBezTo>
                <a:lnTo>
                  <a:pt x="339233" y="284988"/>
                </a:lnTo>
                <a:cubicBezTo>
                  <a:pt x="339233" y="284988"/>
                  <a:pt x="338423" y="289036"/>
                  <a:pt x="338423" y="289036"/>
                </a:cubicBezTo>
                <a:lnTo>
                  <a:pt x="338423" y="291465"/>
                </a:lnTo>
                <a:cubicBezTo>
                  <a:pt x="338423" y="291465"/>
                  <a:pt x="338423" y="292275"/>
                  <a:pt x="338423" y="292275"/>
                </a:cubicBezTo>
                <a:lnTo>
                  <a:pt x="338423" y="292275"/>
                </a:lnTo>
                <a:cubicBezTo>
                  <a:pt x="338423" y="292275"/>
                  <a:pt x="338423" y="292275"/>
                  <a:pt x="338423" y="292275"/>
                </a:cubicBezTo>
                <a:cubicBezTo>
                  <a:pt x="338423" y="292275"/>
                  <a:pt x="338423" y="292275"/>
                  <a:pt x="338423" y="293084"/>
                </a:cubicBezTo>
                <a:cubicBezTo>
                  <a:pt x="335185" y="305229"/>
                  <a:pt x="331137" y="317373"/>
                  <a:pt x="325469" y="328708"/>
                </a:cubicBezTo>
                <a:cubicBezTo>
                  <a:pt x="318992" y="340043"/>
                  <a:pt x="312515" y="349758"/>
                  <a:pt x="304419" y="358664"/>
                </a:cubicBezTo>
                <a:cubicBezTo>
                  <a:pt x="296323" y="367570"/>
                  <a:pt x="287417" y="374856"/>
                  <a:pt x="278511" y="380524"/>
                </a:cubicBezTo>
                <a:cubicBezTo>
                  <a:pt x="270415" y="385382"/>
                  <a:pt x="260699" y="387810"/>
                  <a:pt x="251793" y="391049"/>
                </a:cubicBezTo>
                <a:cubicBezTo>
                  <a:pt x="253413" y="391049"/>
                  <a:pt x="254222" y="389430"/>
                  <a:pt x="255841" y="388620"/>
                </a:cubicBezTo>
                <a:cubicBezTo>
                  <a:pt x="258270" y="387001"/>
                  <a:pt x="259890" y="385382"/>
                  <a:pt x="262318" y="384572"/>
                </a:cubicBezTo>
                <a:close/>
                <a:moveTo>
                  <a:pt x="95536" y="385382"/>
                </a:moveTo>
                <a:lnTo>
                  <a:pt x="92297" y="382953"/>
                </a:lnTo>
                <a:lnTo>
                  <a:pt x="89059" y="380524"/>
                </a:lnTo>
                <a:cubicBezTo>
                  <a:pt x="87439" y="378905"/>
                  <a:pt x="85011" y="377285"/>
                  <a:pt x="83391" y="375666"/>
                </a:cubicBezTo>
                <a:cubicBezTo>
                  <a:pt x="76105" y="368379"/>
                  <a:pt x="69628" y="359473"/>
                  <a:pt x="64770" y="350568"/>
                </a:cubicBezTo>
                <a:cubicBezTo>
                  <a:pt x="59912" y="341662"/>
                  <a:pt x="56674" y="331946"/>
                  <a:pt x="54245" y="322231"/>
                </a:cubicBezTo>
                <a:cubicBezTo>
                  <a:pt x="52626" y="312515"/>
                  <a:pt x="51816" y="303609"/>
                  <a:pt x="52626" y="293894"/>
                </a:cubicBezTo>
                <a:cubicBezTo>
                  <a:pt x="52626" y="295513"/>
                  <a:pt x="52626" y="293894"/>
                  <a:pt x="52626" y="293894"/>
                </a:cubicBezTo>
                <a:lnTo>
                  <a:pt x="52626" y="293894"/>
                </a:lnTo>
                <a:cubicBezTo>
                  <a:pt x="52626" y="293894"/>
                  <a:pt x="52626" y="293894"/>
                  <a:pt x="52626" y="293894"/>
                </a:cubicBezTo>
                <a:lnTo>
                  <a:pt x="52626" y="293894"/>
                </a:lnTo>
                <a:cubicBezTo>
                  <a:pt x="52626" y="293084"/>
                  <a:pt x="52626" y="290655"/>
                  <a:pt x="52626" y="290655"/>
                </a:cubicBezTo>
                <a:lnTo>
                  <a:pt x="52626" y="286607"/>
                </a:lnTo>
                <a:cubicBezTo>
                  <a:pt x="52626" y="286607"/>
                  <a:pt x="52626" y="284988"/>
                  <a:pt x="52626" y="284988"/>
                </a:cubicBezTo>
                <a:cubicBezTo>
                  <a:pt x="52626" y="284988"/>
                  <a:pt x="52626" y="283369"/>
                  <a:pt x="52626" y="283369"/>
                </a:cubicBezTo>
                <a:lnTo>
                  <a:pt x="52626" y="280130"/>
                </a:lnTo>
                <a:cubicBezTo>
                  <a:pt x="52626" y="280130"/>
                  <a:pt x="54245" y="277701"/>
                  <a:pt x="54245" y="277701"/>
                </a:cubicBezTo>
                <a:lnTo>
                  <a:pt x="54245" y="276082"/>
                </a:lnTo>
                <a:cubicBezTo>
                  <a:pt x="54245" y="276082"/>
                  <a:pt x="54245" y="274463"/>
                  <a:pt x="54245" y="274463"/>
                </a:cubicBezTo>
                <a:lnTo>
                  <a:pt x="55864" y="268796"/>
                </a:lnTo>
                <a:cubicBezTo>
                  <a:pt x="59103" y="261509"/>
                  <a:pt x="62341" y="254222"/>
                  <a:pt x="66389" y="247745"/>
                </a:cubicBezTo>
                <a:lnTo>
                  <a:pt x="96345" y="261509"/>
                </a:lnTo>
                <a:lnTo>
                  <a:pt x="107680" y="124682"/>
                </a:lnTo>
                <a:lnTo>
                  <a:pt x="0" y="216170"/>
                </a:lnTo>
                <a:lnTo>
                  <a:pt x="21050" y="225885"/>
                </a:lnTo>
                <a:lnTo>
                  <a:pt x="21050" y="227505"/>
                </a:lnTo>
                <a:cubicBezTo>
                  <a:pt x="19431" y="230743"/>
                  <a:pt x="18621" y="233172"/>
                  <a:pt x="17812" y="236411"/>
                </a:cubicBezTo>
                <a:lnTo>
                  <a:pt x="16193" y="241268"/>
                </a:lnTo>
                <a:cubicBezTo>
                  <a:pt x="16193" y="242888"/>
                  <a:pt x="16193" y="244507"/>
                  <a:pt x="15383" y="246126"/>
                </a:cubicBezTo>
                <a:cubicBezTo>
                  <a:pt x="15383" y="249365"/>
                  <a:pt x="14573" y="252603"/>
                  <a:pt x="13764" y="255842"/>
                </a:cubicBezTo>
                <a:lnTo>
                  <a:pt x="13764" y="265557"/>
                </a:lnTo>
                <a:cubicBezTo>
                  <a:pt x="13764" y="265557"/>
                  <a:pt x="13764" y="267986"/>
                  <a:pt x="13764" y="267986"/>
                </a:cubicBezTo>
                <a:lnTo>
                  <a:pt x="13764" y="270415"/>
                </a:lnTo>
                <a:cubicBezTo>
                  <a:pt x="13764" y="270415"/>
                  <a:pt x="13764" y="275273"/>
                  <a:pt x="13764" y="275273"/>
                </a:cubicBezTo>
                <a:lnTo>
                  <a:pt x="13764" y="280130"/>
                </a:lnTo>
                <a:cubicBezTo>
                  <a:pt x="13764" y="280940"/>
                  <a:pt x="13764" y="281750"/>
                  <a:pt x="13764" y="282559"/>
                </a:cubicBezTo>
                <a:lnTo>
                  <a:pt x="13764" y="284988"/>
                </a:lnTo>
                <a:cubicBezTo>
                  <a:pt x="13764" y="284988"/>
                  <a:pt x="14573" y="289036"/>
                  <a:pt x="14573" y="289036"/>
                </a:cubicBezTo>
                <a:lnTo>
                  <a:pt x="14573" y="291465"/>
                </a:lnTo>
                <a:cubicBezTo>
                  <a:pt x="14573" y="291465"/>
                  <a:pt x="14573" y="292275"/>
                  <a:pt x="14573" y="292275"/>
                </a:cubicBezTo>
                <a:lnTo>
                  <a:pt x="14573" y="292275"/>
                </a:lnTo>
                <a:cubicBezTo>
                  <a:pt x="14573" y="292275"/>
                  <a:pt x="14573" y="292275"/>
                  <a:pt x="14573" y="292275"/>
                </a:cubicBezTo>
                <a:cubicBezTo>
                  <a:pt x="14573" y="292275"/>
                  <a:pt x="14573" y="292275"/>
                  <a:pt x="14573" y="293084"/>
                </a:cubicBezTo>
                <a:cubicBezTo>
                  <a:pt x="17812" y="305229"/>
                  <a:pt x="21860" y="317373"/>
                  <a:pt x="27527" y="328708"/>
                </a:cubicBezTo>
                <a:cubicBezTo>
                  <a:pt x="34004" y="340043"/>
                  <a:pt x="40481" y="349758"/>
                  <a:pt x="48578" y="358664"/>
                </a:cubicBezTo>
                <a:cubicBezTo>
                  <a:pt x="56674" y="367570"/>
                  <a:pt x="65580" y="374856"/>
                  <a:pt x="74486" y="380524"/>
                </a:cubicBezTo>
                <a:cubicBezTo>
                  <a:pt x="82582" y="385382"/>
                  <a:pt x="92297" y="387810"/>
                  <a:pt x="101203" y="391049"/>
                </a:cubicBezTo>
                <a:cubicBezTo>
                  <a:pt x="99584" y="391049"/>
                  <a:pt x="98774" y="389430"/>
                  <a:pt x="97155" y="388620"/>
                </a:cubicBezTo>
                <a:cubicBezTo>
                  <a:pt x="94726" y="387001"/>
                  <a:pt x="93107" y="385382"/>
                  <a:pt x="90678" y="384572"/>
                </a:cubicBezTo>
                <a:close/>
              </a:path>
            </a:pathLst>
          </a:custGeom>
          <a:noFill/>
          <a:ln w="12700" cap="rnd">
            <a:solidFill>
              <a:srgbClr val="6A1348"/>
            </a:solidFill>
            <a:prstDash val="solid"/>
            <a:round/>
          </a:ln>
        </p:spPr>
        <p:txBody>
          <a:bodyPr rtlCol="0" anchor="ctr"/>
          <a:lstStyle/>
          <a:p>
            <a:endParaRPr lang="en-US" dirty="0"/>
          </a:p>
        </p:txBody>
      </p:sp>
    </p:spTree>
    <p:extLst>
      <p:ext uri="{BB962C8B-B14F-4D97-AF65-F5344CB8AC3E}">
        <p14:creationId xmlns:p14="http://schemas.microsoft.com/office/powerpoint/2010/main" val="1562586303"/>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_We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We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1165899701"/>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You Do">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You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Graphic 6">
            <a:extLst>
              <a:ext uri="{FF2B5EF4-FFF2-40B4-BE49-F238E27FC236}">
                <a16:creationId xmlns:a16="http://schemas.microsoft.com/office/drawing/2014/main" id="{50AAE5DB-BAED-C062-F739-2EF31D2E5799}"/>
              </a:ext>
            </a:extLst>
          </p:cNvPr>
          <p:cNvSpPr/>
          <p:nvPr userDrawn="1"/>
        </p:nvSpPr>
        <p:spPr>
          <a:xfrm>
            <a:off x="616272" y="345595"/>
            <a:ext cx="355246" cy="326980"/>
          </a:xfrm>
          <a:custGeom>
            <a:avLst/>
            <a:gdLst>
              <a:gd name="connsiteX0" fmla="*/ 58002 w 355246"/>
              <a:gd name="connsiteY0" fmla="*/ 274745 h 326980"/>
              <a:gd name="connsiteX1" fmla="*/ 177623 w 355246"/>
              <a:gd name="connsiteY1" fmla="*/ 326981 h 326980"/>
              <a:gd name="connsiteX2" fmla="*/ 297245 w 355246"/>
              <a:gd name="connsiteY2" fmla="*/ 274745 h 326980"/>
              <a:gd name="connsiteX3" fmla="*/ 287635 w 355246"/>
              <a:gd name="connsiteY3" fmla="*/ 306743 h 326980"/>
              <a:gd name="connsiteX4" fmla="*/ 297245 w 355246"/>
              <a:gd name="connsiteY4" fmla="*/ 274745 h 326980"/>
              <a:gd name="connsiteX5" fmla="*/ 264683 w 355246"/>
              <a:gd name="connsiteY5" fmla="*/ 282434 h 326980"/>
              <a:gd name="connsiteX6" fmla="*/ 67612 w 355246"/>
              <a:gd name="connsiteY6" fmla="*/ 306743 h 326980"/>
              <a:gd name="connsiteX7" fmla="*/ 58002 w 355246"/>
              <a:gd name="connsiteY7" fmla="*/ 274745 h 326980"/>
              <a:gd name="connsiteX8" fmla="*/ 90564 w 355246"/>
              <a:gd name="connsiteY8" fmla="*/ 282434 h 326980"/>
              <a:gd name="connsiteX9" fmla="*/ 141104 w 355246"/>
              <a:gd name="connsiteY9" fmla="*/ 7010 h 326980"/>
              <a:gd name="connsiteX10" fmla="*/ 15038 w 355246"/>
              <a:gd name="connsiteY10" fmla="*/ 164960 h 326980"/>
              <a:gd name="connsiteX11" fmla="*/ 22161 w 355246"/>
              <a:gd name="connsiteY11" fmla="*/ 212334 h 326980"/>
              <a:gd name="connsiteX12" fmla="*/ 0 w 355246"/>
              <a:gd name="connsiteY12" fmla="*/ 187121 h 326980"/>
              <a:gd name="connsiteX13" fmla="*/ 22047 w 355246"/>
              <a:gd name="connsiteY13" fmla="*/ 212221 h 326980"/>
              <a:gd name="connsiteX14" fmla="*/ 32902 w 355246"/>
              <a:gd name="connsiteY14" fmla="*/ 180676 h 326980"/>
              <a:gd name="connsiteX15" fmla="*/ 118717 w 355246"/>
              <a:gd name="connsiteY15" fmla="*/ 31771 h 326980"/>
              <a:gd name="connsiteX16" fmla="*/ 141104 w 355246"/>
              <a:gd name="connsiteY16" fmla="*/ 6897 h 326980"/>
              <a:gd name="connsiteX17" fmla="*/ 108315 w 355246"/>
              <a:gd name="connsiteY17" fmla="*/ 0 h 326980"/>
              <a:gd name="connsiteX18" fmla="*/ 333086 w 355246"/>
              <a:gd name="connsiteY18" fmla="*/ 212334 h 326980"/>
              <a:gd name="connsiteX19" fmla="*/ 340209 w 355246"/>
              <a:gd name="connsiteY19" fmla="*/ 164847 h 326980"/>
              <a:gd name="connsiteX20" fmla="*/ 214143 w 355246"/>
              <a:gd name="connsiteY20" fmla="*/ 6897 h 326980"/>
              <a:gd name="connsiteX21" fmla="*/ 236530 w 355246"/>
              <a:gd name="connsiteY21" fmla="*/ 31771 h 326980"/>
              <a:gd name="connsiteX22" fmla="*/ 214143 w 355246"/>
              <a:gd name="connsiteY22" fmla="*/ 6897 h 326980"/>
              <a:gd name="connsiteX23" fmla="*/ 246932 w 355246"/>
              <a:gd name="connsiteY23" fmla="*/ 0 h 326980"/>
              <a:gd name="connsiteX24" fmla="*/ 355247 w 355246"/>
              <a:gd name="connsiteY24" fmla="*/ 187121 h 326980"/>
              <a:gd name="connsiteX25" fmla="*/ 333199 w 355246"/>
              <a:gd name="connsiteY25" fmla="*/ 212221 h 326980"/>
              <a:gd name="connsiteX26" fmla="*/ 322345 w 355246"/>
              <a:gd name="connsiteY26" fmla="*/ 180676 h 326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5246" h="326980">
                <a:moveTo>
                  <a:pt x="58002" y="274745"/>
                </a:moveTo>
                <a:cubicBezTo>
                  <a:pt x="87738" y="306856"/>
                  <a:pt x="130250" y="326981"/>
                  <a:pt x="177623" y="326981"/>
                </a:cubicBezTo>
                <a:cubicBezTo>
                  <a:pt x="224997" y="326981"/>
                  <a:pt x="267509" y="306856"/>
                  <a:pt x="297245" y="274745"/>
                </a:cubicBezTo>
                <a:moveTo>
                  <a:pt x="287635" y="306743"/>
                </a:moveTo>
                <a:lnTo>
                  <a:pt x="297245" y="274745"/>
                </a:lnTo>
                <a:lnTo>
                  <a:pt x="264683" y="282434"/>
                </a:lnTo>
                <a:moveTo>
                  <a:pt x="67612" y="306743"/>
                </a:moveTo>
                <a:lnTo>
                  <a:pt x="58002" y="274745"/>
                </a:lnTo>
                <a:lnTo>
                  <a:pt x="90564" y="282434"/>
                </a:lnTo>
                <a:moveTo>
                  <a:pt x="141104" y="7010"/>
                </a:moveTo>
                <a:cubicBezTo>
                  <a:pt x="68856" y="23517"/>
                  <a:pt x="15038" y="87964"/>
                  <a:pt x="15038" y="164960"/>
                </a:cubicBezTo>
                <a:cubicBezTo>
                  <a:pt x="15038" y="181468"/>
                  <a:pt x="17525" y="197410"/>
                  <a:pt x="22161" y="212334"/>
                </a:cubicBezTo>
                <a:moveTo>
                  <a:pt x="0" y="187121"/>
                </a:moveTo>
                <a:lnTo>
                  <a:pt x="22047" y="212221"/>
                </a:lnTo>
                <a:lnTo>
                  <a:pt x="32902" y="180676"/>
                </a:lnTo>
                <a:moveTo>
                  <a:pt x="118717" y="31771"/>
                </a:moveTo>
                <a:lnTo>
                  <a:pt x="141104" y="6897"/>
                </a:lnTo>
                <a:lnTo>
                  <a:pt x="108315" y="0"/>
                </a:lnTo>
                <a:moveTo>
                  <a:pt x="333086" y="212334"/>
                </a:moveTo>
                <a:cubicBezTo>
                  <a:pt x="337722" y="197297"/>
                  <a:pt x="340209" y="181355"/>
                  <a:pt x="340209" y="164847"/>
                </a:cubicBezTo>
                <a:cubicBezTo>
                  <a:pt x="340209" y="87851"/>
                  <a:pt x="286391" y="23404"/>
                  <a:pt x="214143" y="6897"/>
                </a:cubicBezTo>
                <a:moveTo>
                  <a:pt x="236530" y="31771"/>
                </a:moveTo>
                <a:lnTo>
                  <a:pt x="214143" y="6897"/>
                </a:lnTo>
                <a:lnTo>
                  <a:pt x="246932" y="0"/>
                </a:lnTo>
                <a:moveTo>
                  <a:pt x="355247" y="187121"/>
                </a:moveTo>
                <a:lnTo>
                  <a:pt x="333199" y="212221"/>
                </a:lnTo>
                <a:lnTo>
                  <a:pt x="322345" y="180676"/>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877251385"/>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Affirmative Checking">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Affirmative Checking</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Graphic 7">
            <a:extLst>
              <a:ext uri="{FF2B5EF4-FFF2-40B4-BE49-F238E27FC236}">
                <a16:creationId xmlns:a16="http://schemas.microsoft.com/office/drawing/2014/main" id="{52D4D153-77A6-EA21-07C1-D3A0274B0EA3}"/>
              </a:ext>
            </a:extLst>
          </p:cNvPr>
          <p:cNvSpPr/>
          <p:nvPr/>
        </p:nvSpPr>
        <p:spPr>
          <a:xfrm>
            <a:off x="634795" y="345953"/>
            <a:ext cx="318201" cy="318201"/>
          </a:xfrm>
          <a:custGeom>
            <a:avLst/>
            <a:gdLst>
              <a:gd name="connsiteX0" fmla="*/ 226197 w 318201"/>
              <a:gd name="connsiteY0" fmla="*/ 159101 h 318201"/>
              <a:gd name="connsiteX1" fmla="*/ 159101 w 318201"/>
              <a:gd name="connsiteY1" fmla="*/ 226197 h 318201"/>
              <a:gd name="connsiteX2" fmla="*/ 92004 w 318201"/>
              <a:gd name="connsiteY2" fmla="*/ 159101 h 318201"/>
              <a:gd name="connsiteX3" fmla="*/ 159101 w 318201"/>
              <a:gd name="connsiteY3" fmla="*/ 92004 h 318201"/>
              <a:gd name="connsiteX4" fmla="*/ 226197 w 318201"/>
              <a:gd name="connsiteY4" fmla="*/ 159101 h 318201"/>
              <a:gd name="connsiteX5" fmla="*/ 271564 w 318201"/>
              <a:gd name="connsiteY5" fmla="*/ 46637 h 318201"/>
              <a:gd name="connsiteX6" fmla="*/ 250469 w 318201"/>
              <a:gd name="connsiteY6" fmla="*/ 45494 h 318201"/>
              <a:gd name="connsiteX7" fmla="*/ 271564 w 318201"/>
              <a:gd name="connsiteY7" fmla="*/ 46637 h 318201"/>
              <a:gd name="connsiteX8" fmla="*/ 272707 w 318201"/>
              <a:gd name="connsiteY8" fmla="*/ 67732 h 318201"/>
              <a:gd name="connsiteX9" fmla="*/ 271564 w 318201"/>
              <a:gd name="connsiteY9" fmla="*/ 46637 h 318201"/>
              <a:gd name="connsiteX10" fmla="*/ 241319 w 318201"/>
              <a:gd name="connsiteY10" fmla="*/ 76882 h 318201"/>
              <a:gd name="connsiteX11" fmla="*/ 271564 w 318201"/>
              <a:gd name="connsiteY11" fmla="*/ 271564 h 318201"/>
              <a:gd name="connsiteX12" fmla="*/ 272707 w 318201"/>
              <a:gd name="connsiteY12" fmla="*/ 250469 h 318201"/>
              <a:gd name="connsiteX13" fmla="*/ 271564 w 318201"/>
              <a:gd name="connsiteY13" fmla="*/ 271564 h 318201"/>
              <a:gd name="connsiteX14" fmla="*/ 250469 w 318201"/>
              <a:gd name="connsiteY14" fmla="*/ 272707 h 318201"/>
              <a:gd name="connsiteX15" fmla="*/ 271564 w 318201"/>
              <a:gd name="connsiteY15" fmla="*/ 271564 h 318201"/>
              <a:gd name="connsiteX16" fmla="*/ 241319 w 318201"/>
              <a:gd name="connsiteY16" fmla="*/ 241319 h 318201"/>
              <a:gd name="connsiteX17" fmla="*/ 46637 w 318201"/>
              <a:gd name="connsiteY17" fmla="*/ 46637 h 318201"/>
              <a:gd name="connsiteX18" fmla="*/ 45494 w 318201"/>
              <a:gd name="connsiteY18" fmla="*/ 67732 h 318201"/>
              <a:gd name="connsiteX19" fmla="*/ 46637 w 318201"/>
              <a:gd name="connsiteY19" fmla="*/ 46637 h 318201"/>
              <a:gd name="connsiteX20" fmla="*/ 67732 w 318201"/>
              <a:gd name="connsiteY20" fmla="*/ 45494 h 318201"/>
              <a:gd name="connsiteX21" fmla="*/ 46637 w 318201"/>
              <a:gd name="connsiteY21" fmla="*/ 46637 h 318201"/>
              <a:gd name="connsiteX22" fmla="*/ 76882 w 318201"/>
              <a:gd name="connsiteY22" fmla="*/ 76882 h 318201"/>
              <a:gd name="connsiteX23" fmla="*/ 318201 w 318201"/>
              <a:gd name="connsiteY23" fmla="*/ 159101 h 318201"/>
              <a:gd name="connsiteX24" fmla="*/ 304096 w 318201"/>
              <a:gd name="connsiteY24" fmla="*/ 143343 h 318201"/>
              <a:gd name="connsiteX25" fmla="*/ 318201 w 318201"/>
              <a:gd name="connsiteY25" fmla="*/ 159101 h 318201"/>
              <a:gd name="connsiteX26" fmla="*/ 304096 w 318201"/>
              <a:gd name="connsiteY26" fmla="*/ 174858 h 318201"/>
              <a:gd name="connsiteX27" fmla="*/ 318201 w 318201"/>
              <a:gd name="connsiteY27" fmla="*/ 159101 h 318201"/>
              <a:gd name="connsiteX28" fmla="*/ 275376 w 318201"/>
              <a:gd name="connsiteY28" fmla="*/ 159101 h 318201"/>
              <a:gd name="connsiteX29" fmla="*/ 0 w 318201"/>
              <a:gd name="connsiteY29" fmla="*/ 159101 h 318201"/>
              <a:gd name="connsiteX30" fmla="*/ 14106 w 318201"/>
              <a:gd name="connsiteY30" fmla="*/ 174858 h 318201"/>
              <a:gd name="connsiteX31" fmla="*/ 0 w 318201"/>
              <a:gd name="connsiteY31" fmla="*/ 159101 h 318201"/>
              <a:gd name="connsiteX32" fmla="*/ 14106 w 318201"/>
              <a:gd name="connsiteY32" fmla="*/ 143343 h 318201"/>
              <a:gd name="connsiteX33" fmla="*/ 0 w 318201"/>
              <a:gd name="connsiteY33" fmla="*/ 159101 h 318201"/>
              <a:gd name="connsiteX34" fmla="*/ 42825 w 318201"/>
              <a:gd name="connsiteY34" fmla="*/ 159101 h 318201"/>
              <a:gd name="connsiteX35" fmla="*/ 159101 w 318201"/>
              <a:gd name="connsiteY35" fmla="*/ 60489 h 318201"/>
              <a:gd name="connsiteX36" fmla="*/ 60489 w 318201"/>
              <a:gd name="connsiteY36" fmla="*/ 159101 h 318201"/>
              <a:gd name="connsiteX37" fmla="*/ 74848 w 318201"/>
              <a:gd name="connsiteY37" fmla="*/ 210440 h 318201"/>
              <a:gd name="connsiteX38" fmla="*/ 6989 w 318201"/>
              <a:gd name="connsiteY38" fmla="*/ 278299 h 318201"/>
              <a:gd name="connsiteX39" fmla="*/ 6989 w 318201"/>
              <a:gd name="connsiteY39" fmla="*/ 311339 h 318201"/>
              <a:gd name="connsiteX40" fmla="*/ 23509 w 318201"/>
              <a:gd name="connsiteY40" fmla="*/ 318201 h 318201"/>
              <a:gd name="connsiteX41" fmla="*/ 40029 w 318201"/>
              <a:gd name="connsiteY41" fmla="*/ 311339 h 318201"/>
              <a:gd name="connsiteX42" fmla="*/ 107888 w 318201"/>
              <a:gd name="connsiteY42" fmla="*/ 243480 h 318201"/>
              <a:gd name="connsiteX43" fmla="*/ 158973 w 318201"/>
              <a:gd name="connsiteY43" fmla="*/ 257712 h 318201"/>
              <a:gd name="connsiteX44" fmla="*/ 257585 w 318201"/>
              <a:gd name="connsiteY44" fmla="*/ 159101 h 318201"/>
              <a:gd name="connsiteX45" fmla="*/ 158973 w 318201"/>
              <a:gd name="connsiteY45" fmla="*/ 60489 h 318201"/>
              <a:gd name="connsiteX46" fmla="*/ 159101 w 318201"/>
              <a:gd name="connsiteY46" fmla="*/ 318201 h 318201"/>
              <a:gd name="connsiteX47" fmla="*/ 174858 w 318201"/>
              <a:gd name="connsiteY47" fmla="*/ 304096 h 318201"/>
              <a:gd name="connsiteX48" fmla="*/ 159101 w 318201"/>
              <a:gd name="connsiteY48" fmla="*/ 318201 h 318201"/>
              <a:gd name="connsiteX49" fmla="*/ 143343 w 318201"/>
              <a:gd name="connsiteY49" fmla="*/ 304096 h 318201"/>
              <a:gd name="connsiteX50" fmla="*/ 159101 w 318201"/>
              <a:gd name="connsiteY50" fmla="*/ 318201 h 318201"/>
              <a:gd name="connsiteX51" fmla="*/ 159101 w 318201"/>
              <a:gd name="connsiteY51" fmla="*/ 275376 h 318201"/>
              <a:gd name="connsiteX52" fmla="*/ 159101 w 318201"/>
              <a:gd name="connsiteY52" fmla="*/ 0 h 318201"/>
              <a:gd name="connsiteX53" fmla="*/ 143343 w 318201"/>
              <a:gd name="connsiteY53" fmla="*/ 14106 h 318201"/>
              <a:gd name="connsiteX54" fmla="*/ 159101 w 318201"/>
              <a:gd name="connsiteY54" fmla="*/ 0 h 318201"/>
              <a:gd name="connsiteX55" fmla="*/ 174858 w 318201"/>
              <a:gd name="connsiteY55" fmla="*/ 14106 h 318201"/>
              <a:gd name="connsiteX56" fmla="*/ 159101 w 318201"/>
              <a:gd name="connsiteY56" fmla="*/ 0 h 318201"/>
              <a:gd name="connsiteX57" fmla="*/ 159101 w 318201"/>
              <a:gd name="connsiteY57" fmla="*/ 42825 h 318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18201" h="318201">
                <a:moveTo>
                  <a:pt x="226197" y="159101"/>
                </a:moveTo>
                <a:cubicBezTo>
                  <a:pt x="226197" y="196207"/>
                  <a:pt x="196207" y="226197"/>
                  <a:pt x="159101" y="226197"/>
                </a:cubicBezTo>
                <a:cubicBezTo>
                  <a:pt x="121994" y="226197"/>
                  <a:pt x="92004" y="196207"/>
                  <a:pt x="92004" y="159101"/>
                </a:cubicBezTo>
                <a:cubicBezTo>
                  <a:pt x="92004" y="121994"/>
                  <a:pt x="121994" y="92004"/>
                  <a:pt x="159101" y="92004"/>
                </a:cubicBezTo>
                <a:cubicBezTo>
                  <a:pt x="196207" y="92004"/>
                  <a:pt x="226197" y="121994"/>
                  <a:pt x="226197" y="159101"/>
                </a:cubicBezTo>
                <a:close/>
                <a:moveTo>
                  <a:pt x="271564" y="46637"/>
                </a:moveTo>
                <a:lnTo>
                  <a:pt x="250469" y="45494"/>
                </a:lnTo>
                <a:moveTo>
                  <a:pt x="271564" y="46637"/>
                </a:moveTo>
                <a:lnTo>
                  <a:pt x="272707" y="67732"/>
                </a:lnTo>
                <a:moveTo>
                  <a:pt x="271564" y="46637"/>
                </a:moveTo>
                <a:lnTo>
                  <a:pt x="241319" y="76882"/>
                </a:lnTo>
                <a:moveTo>
                  <a:pt x="271564" y="271564"/>
                </a:moveTo>
                <a:lnTo>
                  <a:pt x="272707" y="250469"/>
                </a:lnTo>
                <a:moveTo>
                  <a:pt x="271564" y="271564"/>
                </a:moveTo>
                <a:lnTo>
                  <a:pt x="250469" y="272707"/>
                </a:lnTo>
                <a:moveTo>
                  <a:pt x="271564" y="271564"/>
                </a:moveTo>
                <a:lnTo>
                  <a:pt x="241319" y="241319"/>
                </a:lnTo>
                <a:moveTo>
                  <a:pt x="46637" y="46637"/>
                </a:moveTo>
                <a:lnTo>
                  <a:pt x="45494" y="67732"/>
                </a:lnTo>
                <a:moveTo>
                  <a:pt x="46637" y="46637"/>
                </a:moveTo>
                <a:lnTo>
                  <a:pt x="67732" y="45494"/>
                </a:lnTo>
                <a:moveTo>
                  <a:pt x="46637" y="46637"/>
                </a:moveTo>
                <a:lnTo>
                  <a:pt x="76882" y="76882"/>
                </a:lnTo>
                <a:moveTo>
                  <a:pt x="318201" y="159101"/>
                </a:moveTo>
                <a:lnTo>
                  <a:pt x="304096" y="143343"/>
                </a:lnTo>
                <a:moveTo>
                  <a:pt x="318201" y="159101"/>
                </a:moveTo>
                <a:lnTo>
                  <a:pt x="304096" y="174858"/>
                </a:lnTo>
                <a:moveTo>
                  <a:pt x="318201" y="159101"/>
                </a:moveTo>
                <a:lnTo>
                  <a:pt x="275376" y="159101"/>
                </a:lnTo>
                <a:moveTo>
                  <a:pt x="0" y="159101"/>
                </a:moveTo>
                <a:lnTo>
                  <a:pt x="14106" y="174858"/>
                </a:lnTo>
                <a:moveTo>
                  <a:pt x="0" y="159101"/>
                </a:moveTo>
                <a:lnTo>
                  <a:pt x="14106" y="143343"/>
                </a:lnTo>
                <a:moveTo>
                  <a:pt x="0" y="159101"/>
                </a:moveTo>
                <a:lnTo>
                  <a:pt x="42825" y="159101"/>
                </a:lnTo>
                <a:moveTo>
                  <a:pt x="159101" y="60489"/>
                </a:moveTo>
                <a:cubicBezTo>
                  <a:pt x="104584" y="60489"/>
                  <a:pt x="60489" y="104584"/>
                  <a:pt x="60489" y="159101"/>
                </a:cubicBezTo>
                <a:cubicBezTo>
                  <a:pt x="60489" y="177908"/>
                  <a:pt x="65699" y="195445"/>
                  <a:pt x="74848" y="210440"/>
                </a:cubicBezTo>
                <a:lnTo>
                  <a:pt x="6989" y="278299"/>
                </a:lnTo>
                <a:cubicBezTo>
                  <a:pt x="-2160" y="287448"/>
                  <a:pt x="-2160" y="302189"/>
                  <a:pt x="6989" y="311339"/>
                </a:cubicBezTo>
                <a:cubicBezTo>
                  <a:pt x="11564" y="315914"/>
                  <a:pt x="17537" y="318201"/>
                  <a:pt x="23509" y="318201"/>
                </a:cubicBezTo>
                <a:cubicBezTo>
                  <a:pt x="29482" y="318201"/>
                  <a:pt x="35455" y="315914"/>
                  <a:pt x="40029" y="311339"/>
                </a:cubicBezTo>
                <a:lnTo>
                  <a:pt x="107888" y="243480"/>
                </a:lnTo>
                <a:cubicBezTo>
                  <a:pt x="122756" y="252502"/>
                  <a:pt x="140293" y="257712"/>
                  <a:pt x="158973" y="257712"/>
                </a:cubicBezTo>
                <a:cubicBezTo>
                  <a:pt x="213490" y="257712"/>
                  <a:pt x="257585" y="213617"/>
                  <a:pt x="257585" y="159101"/>
                </a:cubicBezTo>
                <a:cubicBezTo>
                  <a:pt x="257585" y="104584"/>
                  <a:pt x="213490" y="60489"/>
                  <a:pt x="158973" y="60489"/>
                </a:cubicBezTo>
                <a:close/>
                <a:moveTo>
                  <a:pt x="159101" y="318201"/>
                </a:moveTo>
                <a:lnTo>
                  <a:pt x="174858" y="304096"/>
                </a:lnTo>
                <a:moveTo>
                  <a:pt x="159101" y="318201"/>
                </a:moveTo>
                <a:lnTo>
                  <a:pt x="143343" y="304096"/>
                </a:lnTo>
                <a:moveTo>
                  <a:pt x="159101" y="318201"/>
                </a:moveTo>
                <a:lnTo>
                  <a:pt x="159101" y="275376"/>
                </a:lnTo>
                <a:moveTo>
                  <a:pt x="159101" y="0"/>
                </a:moveTo>
                <a:lnTo>
                  <a:pt x="143343" y="14106"/>
                </a:lnTo>
                <a:moveTo>
                  <a:pt x="159101" y="0"/>
                </a:moveTo>
                <a:lnTo>
                  <a:pt x="174858" y="14106"/>
                </a:lnTo>
                <a:moveTo>
                  <a:pt x="159101" y="0"/>
                </a:moveTo>
                <a:lnTo>
                  <a:pt x="159101" y="42825"/>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3920082112"/>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_Affirmative Checking">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Affirmative Checking</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Graphic 7">
            <a:extLst>
              <a:ext uri="{FF2B5EF4-FFF2-40B4-BE49-F238E27FC236}">
                <a16:creationId xmlns:a16="http://schemas.microsoft.com/office/drawing/2014/main" id="{52D4D153-77A6-EA21-07C1-D3A0274B0EA3}"/>
              </a:ext>
            </a:extLst>
          </p:cNvPr>
          <p:cNvSpPr/>
          <p:nvPr/>
        </p:nvSpPr>
        <p:spPr>
          <a:xfrm>
            <a:off x="634795" y="345953"/>
            <a:ext cx="318201" cy="318201"/>
          </a:xfrm>
          <a:custGeom>
            <a:avLst/>
            <a:gdLst>
              <a:gd name="connsiteX0" fmla="*/ 226197 w 318201"/>
              <a:gd name="connsiteY0" fmla="*/ 159101 h 318201"/>
              <a:gd name="connsiteX1" fmla="*/ 159101 w 318201"/>
              <a:gd name="connsiteY1" fmla="*/ 226197 h 318201"/>
              <a:gd name="connsiteX2" fmla="*/ 92004 w 318201"/>
              <a:gd name="connsiteY2" fmla="*/ 159101 h 318201"/>
              <a:gd name="connsiteX3" fmla="*/ 159101 w 318201"/>
              <a:gd name="connsiteY3" fmla="*/ 92004 h 318201"/>
              <a:gd name="connsiteX4" fmla="*/ 226197 w 318201"/>
              <a:gd name="connsiteY4" fmla="*/ 159101 h 318201"/>
              <a:gd name="connsiteX5" fmla="*/ 271564 w 318201"/>
              <a:gd name="connsiteY5" fmla="*/ 46637 h 318201"/>
              <a:gd name="connsiteX6" fmla="*/ 250469 w 318201"/>
              <a:gd name="connsiteY6" fmla="*/ 45494 h 318201"/>
              <a:gd name="connsiteX7" fmla="*/ 271564 w 318201"/>
              <a:gd name="connsiteY7" fmla="*/ 46637 h 318201"/>
              <a:gd name="connsiteX8" fmla="*/ 272707 w 318201"/>
              <a:gd name="connsiteY8" fmla="*/ 67732 h 318201"/>
              <a:gd name="connsiteX9" fmla="*/ 271564 w 318201"/>
              <a:gd name="connsiteY9" fmla="*/ 46637 h 318201"/>
              <a:gd name="connsiteX10" fmla="*/ 241319 w 318201"/>
              <a:gd name="connsiteY10" fmla="*/ 76882 h 318201"/>
              <a:gd name="connsiteX11" fmla="*/ 271564 w 318201"/>
              <a:gd name="connsiteY11" fmla="*/ 271564 h 318201"/>
              <a:gd name="connsiteX12" fmla="*/ 272707 w 318201"/>
              <a:gd name="connsiteY12" fmla="*/ 250469 h 318201"/>
              <a:gd name="connsiteX13" fmla="*/ 271564 w 318201"/>
              <a:gd name="connsiteY13" fmla="*/ 271564 h 318201"/>
              <a:gd name="connsiteX14" fmla="*/ 250469 w 318201"/>
              <a:gd name="connsiteY14" fmla="*/ 272707 h 318201"/>
              <a:gd name="connsiteX15" fmla="*/ 271564 w 318201"/>
              <a:gd name="connsiteY15" fmla="*/ 271564 h 318201"/>
              <a:gd name="connsiteX16" fmla="*/ 241319 w 318201"/>
              <a:gd name="connsiteY16" fmla="*/ 241319 h 318201"/>
              <a:gd name="connsiteX17" fmla="*/ 46637 w 318201"/>
              <a:gd name="connsiteY17" fmla="*/ 46637 h 318201"/>
              <a:gd name="connsiteX18" fmla="*/ 45494 w 318201"/>
              <a:gd name="connsiteY18" fmla="*/ 67732 h 318201"/>
              <a:gd name="connsiteX19" fmla="*/ 46637 w 318201"/>
              <a:gd name="connsiteY19" fmla="*/ 46637 h 318201"/>
              <a:gd name="connsiteX20" fmla="*/ 67732 w 318201"/>
              <a:gd name="connsiteY20" fmla="*/ 45494 h 318201"/>
              <a:gd name="connsiteX21" fmla="*/ 46637 w 318201"/>
              <a:gd name="connsiteY21" fmla="*/ 46637 h 318201"/>
              <a:gd name="connsiteX22" fmla="*/ 76882 w 318201"/>
              <a:gd name="connsiteY22" fmla="*/ 76882 h 318201"/>
              <a:gd name="connsiteX23" fmla="*/ 318201 w 318201"/>
              <a:gd name="connsiteY23" fmla="*/ 159101 h 318201"/>
              <a:gd name="connsiteX24" fmla="*/ 304096 w 318201"/>
              <a:gd name="connsiteY24" fmla="*/ 143343 h 318201"/>
              <a:gd name="connsiteX25" fmla="*/ 318201 w 318201"/>
              <a:gd name="connsiteY25" fmla="*/ 159101 h 318201"/>
              <a:gd name="connsiteX26" fmla="*/ 304096 w 318201"/>
              <a:gd name="connsiteY26" fmla="*/ 174858 h 318201"/>
              <a:gd name="connsiteX27" fmla="*/ 318201 w 318201"/>
              <a:gd name="connsiteY27" fmla="*/ 159101 h 318201"/>
              <a:gd name="connsiteX28" fmla="*/ 275376 w 318201"/>
              <a:gd name="connsiteY28" fmla="*/ 159101 h 318201"/>
              <a:gd name="connsiteX29" fmla="*/ 0 w 318201"/>
              <a:gd name="connsiteY29" fmla="*/ 159101 h 318201"/>
              <a:gd name="connsiteX30" fmla="*/ 14106 w 318201"/>
              <a:gd name="connsiteY30" fmla="*/ 174858 h 318201"/>
              <a:gd name="connsiteX31" fmla="*/ 0 w 318201"/>
              <a:gd name="connsiteY31" fmla="*/ 159101 h 318201"/>
              <a:gd name="connsiteX32" fmla="*/ 14106 w 318201"/>
              <a:gd name="connsiteY32" fmla="*/ 143343 h 318201"/>
              <a:gd name="connsiteX33" fmla="*/ 0 w 318201"/>
              <a:gd name="connsiteY33" fmla="*/ 159101 h 318201"/>
              <a:gd name="connsiteX34" fmla="*/ 42825 w 318201"/>
              <a:gd name="connsiteY34" fmla="*/ 159101 h 318201"/>
              <a:gd name="connsiteX35" fmla="*/ 159101 w 318201"/>
              <a:gd name="connsiteY35" fmla="*/ 60489 h 318201"/>
              <a:gd name="connsiteX36" fmla="*/ 60489 w 318201"/>
              <a:gd name="connsiteY36" fmla="*/ 159101 h 318201"/>
              <a:gd name="connsiteX37" fmla="*/ 74848 w 318201"/>
              <a:gd name="connsiteY37" fmla="*/ 210440 h 318201"/>
              <a:gd name="connsiteX38" fmla="*/ 6989 w 318201"/>
              <a:gd name="connsiteY38" fmla="*/ 278299 h 318201"/>
              <a:gd name="connsiteX39" fmla="*/ 6989 w 318201"/>
              <a:gd name="connsiteY39" fmla="*/ 311339 h 318201"/>
              <a:gd name="connsiteX40" fmla="*/ 23509 w 318201"/>
              <a:gd name="connsiteY40" fmla="*/ 318201 h 318201"/>
              <a:gd name="connsiteX41" fmla="*/ 40029 w 318201"/>
              <a:gd name="connsiteY41" fmla="*/ 311339 h 318201"/>
              <a:gd name="connsiteX42" fmla="*/ 107888 w 318201"/>
              <a:gd name="connsiteY42" fmla="*/ 243480 h 318201"/>
              <a:gd name="connsiteX43" fmla="*/ 158973 w 318201"/>
              <a:gd name="connsiteY43" fmla="*/ 257712 h 318201"/>
              <a:gd name="connsiteX44" fmla="*/ 257585 w 318201"/>
              <a:gd name="connsiteY44" fmla="*/ 159101 h 318201"/>
              <a:gd name="connsiteX45" fmla="*/ 158973 w 318201"/>
              <a:gd name="connsiteY45" fmla="*/ 60489 h 318201"/>
              <a:gd name="connsiteX46" fmla="*/ 159101 w 318201"/>
              <a:gd name="connsiteY46" fmla="*/ 318201 h 318201"/>
              <a:gd name="connsiteX47" fmla="*/ 174858 w 318201"/>
              <a:gd name="connsiteY47" fmla="*/ 304096 h 318201"/>
              <a:gd name="connsiteX48" fmla="*/ 159101 w 318201"/>
              <a:gd name="connsiteY48" fmla="*/ 318201 h 318201"/>
              <a:gd name="connsiteX49" fmla="*/ 143343 w 318201"/>
              <a:gd name="connsiteY49" fmla="*/ 304096 h 318201"/>
              <a:gd name="connsiteX50" fmla="*/ 159101 w 318201"/>
              <a:gd name="connsiteY50" fmla="*/ 318201 h 318201"/>
              <a:gd name="connsiteX51" fmla="*/ 159101 w 318201"/>
              <a:gd name="connsiteY51" fmla="*/ 275376 h 318201"/>
              <a:gd name="connsiteX52" fmla="*/ 159101 w 318201"/>
              <a:gd name="connsiteY52" fmla="*/ 0 h 318201"/>
              <a:gd name="connsiteX53" fmla="*/ 143343 w 318201"/>
              <a:gd name="connsiteY53" fmla="*/ 14106 h 318201"/>
              <a:gd name="connsiteX54" fmla="*/ 159101 w 318201"/>
              <a:gd name="connsiteY54" fmla="*/ 0 h 318201"/>
              <a:gd name="connsiteX55" fmla="*/ 174858 w 318201"/>
              <a:gd name="connsiteY55" fmla="*/ 14106 h 318201"/>
              <a:gd name="connsiteX56" fmla="*/ 159101 w 318201"/>
              <a:gd name="connsiteY56" fmla="*/ 0 h 318201"/>
              <a:gd name="connsiteX57" fmla="*/ 159101 w 318201"/>
              <a:gd name="connsiteY57" fmla="*/ 42825 h 318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318201" h="318201">
                <a:moveTo>
                  <a:pt x="226197" y="159101"/>
                </a:moveTo>
                <a:cubicBezTo>
                  <a:pt x="226197" y="196207"/>
                  <a:pt x="196207" y="226197"/>
                  <a:pt x="159101" y="226197"/>
                </a:cubicBezTo>
                <a:cubicBezTo>
                  <a:pt x="121994" y="226197"/>
                  <a:pt x="92004" y="196207"/>
                  <a:pt x="92004" y="159101"/>
                </a:cubicBezTo>
                <a:cubicBezTo>
                  <a:pt x="92004" y="121994"/>
                  <a:pt x="121994" y="92004"/>
                  <a:pt x="159101" y="92004"/>
                </a:cubicBezTo>
                <a:cubicBezTo>
                  <a:pt x="196207" y="92004"/>
                  <a:pt x="226197" y="121994"/>
                  <a:pt x="226197" y="159101"/>
                </a:cubicBezTo>
                <a:close/>
                <a:moveTo>
                  <a:pt x="271564" y="46637"/>
                </a:moveTo>
                <a:lnTo>
                  <a:pt x="250469" y="45494"/>
                </a:lnTo>
                <a:moveTo>
                  <a:pt x="271564" y="46637"/>
                </a:moveTo>
                <a:lnTo>
                  <a:pt x="272707" y="67732"/>
                </a:lnTo>
                <a:moveTo>
                  <a:pt x="271564" y="46637"/>
                </a:moveTo>
                <a:lnTo>
                  <a:pt x="241319" y="76882"/>
                </a:lnTo>
                <a:moveTo>
                  <a:pt x="271564" y="271564"/>
                </a:moveTo>
                <a:lnTo>
                  <a:pt x="272707" y="250469"/>
                </a:lnTo>
                <a:moveTo>
                  <a:pt x="271564" y="271564"/>
                </a:moveTo>
                <a:lnTo>
                  <a:pt x="250469" y="272707"/>
                </a:lnTo>
                <a:moveTo>
                  <a:pt x="271564" y="271564"/>
                </a:moveTo>
                <a:lnTo>
                  <a:pt x="241319" y="241319"/>
                </a:lnTo>
                <a:moveTo>
                  <a:pt x="46637" y="46637"/>
                </a:moveTo>
                <a:lnTo>
                  <a:pt x="45494" y="67732"/>
                </a:lnTo>
                <a:moveTo>
                  <a:pt x="46637" y="46637"/>
                </a:moveTo>
                <a:lnTo>
                  <a:pt x="67732" y="45494"/>
                </a:lnTo>
                <a:moveTo>
                  <a:pt x="46637" y="46637"/>
                </a:moveTo>
                <a:lnTo>
                  <a:pt x="76882" y="76882"/>
                </a:lnTo>
                <a:moveTo>
                  <a:pt x="318201" y="159101"/>
                </a:moveTo>
                <a:lnTo>
                  <a:pt x="304096" y="143343"/>
                </a:lnTo>
                <a:moveTo>
                  <a:pt x="318201" y="159101"/>
                </a:moveTo>
                <a:lnTo>
                  <a:pt x="304096" y="174858"/>
                </a:lnTo>
                <a:moveTo>
                  <a:pt x="318201" y="159101"/>
                </a:moveTo>
                <a:lnTo>
                  <a:pt x="275376" y="159101"/>
                </a:lnTo>
                <a:moveTo>
                  <a:pt x="0" y="159101"/>
                </a:moveTo>
                <a:lnTo>
                  <a:pt x="14106" y="174858"/>
                </a:lnTo>
                <a:moveTo>
                  <a:pt x="0" y="159101"/>
                </a:moveTo>
                <a:lnTo>
                  <a:pt x="14106" y="143343"/>
                </a:lnTo>
                <a:moveTo>
                  <a:pt x="0" y="159101"/>
                </a:moveTo>
                <a:lnTo>
                  <a:pt x="42825" y="159101"/>
                </a:lnTo>
                <a:moveTo>
                  <a:pt x="159101" y="60489"/>
                </a:moveTo>
                <a:cubicBezTo>
                  <a:pt x="104584" y="60489"/>
                  <a:pt x="60489" y="104584"/>
                  <a:pt x="60489" y="159101"/>
                </a:cubicBezTo>
                <a:cubicBezTo>
                  <a:pt x="60489" y="177908"/>
                  <a:pt x="65699" y="195445"/>
                  <a:pt x="74848" y="210440"/>
                </a:cubicBezTo>
                <a:lnTo>
                  <a:pt x="6989" y="278299"/>
                </a:lnTo>
                <a:cubicBezTo>
                  <a:pt x="-2160" y="287448"/>
                  <a:pt x="-2160" y="302189"/>
                  <a:pt x="6989" y="311339"/>
                </a:cubicBezTo>
                <a:cubicBezTo>
                  <a:pt x="11564" y="315914"/>
                  <a:pt x="17537" y="318201"/>
                  <a:pt x="23509" y="318201"/>
                </a:cubicBezTo>
                <a:cubicBezTo>
                  <a:pt x="29482" y="318201"/>
                  <a:pt x="35455" y="315914"/>
                  <a:pt x="40029" y="311339"/>
                </a:cubicBezTo>
                <a:lnTo>
                  <a:pt x="107888" y="243480"/>
                </a:lnTo>
                <a:cubicBezTo>
                  <a:pt x="122756" y="252502"/>
                  <a:pt x="140293" y="257712"/>
                  <a:pt x="158973" y="257712"/>
                </a:cubicBezTo>
                <a:cubicBezTo>
                  <a:pt x="213490" y="257712"/>
                  <a:pt x="257585" y="213617"/>
                  <a:pt x="257585" y="159101"/>
                </a:cubicBezTo>
                <a:cubicBezTo>
                  <a:pt x="257585" y="104584"/>
                  <a:pt x="213490" y="60489"/>
                  <a:pt x="158973" y="60489"/>
                </a:cubicBezTo>
                <a:close/>
                <a:moveTo>
                  <a:pt x="159101" y="318201"/>
                </a:moveTo>
                <a:lnTo>
                  <a:pt x="174858" y="304096"/>
                </a:lnTo>
                <a:moveTo>
                  <a:pt x="159101" y="318201"/>
                </a:moveTo>
                <a:lnTo>
                  <a:pt x="143343" y="304096"/>
                </a:lnTo>
                <a:moveTo>
                  <a:pt x="159101" y="318201"/>
                </a:moveTo>
                <a:lnTo>
                  <a:pt x="159101" y="275376"/>
                </a:lnTo>
                <a:moveTo>
                  <a:pt x="159101" y="0"/>
                </a:moveTo>
                <a:lnTo>
                  <a:pt x="143343" y="14106"/>
                </a:lnTo>
                <a:moveTo>
                  <a:pt x="159101" y="0"/>
                </a:moveTo>
                <a:lnTo>
                  <a:pt x="174858" y="14106"/>
                </a:lnTo>
                <a:moveTo>
                  <a:pt x="159101" y="0"/>
                </a:moveTo>
                <a:lnTo>
                  <a:pt x="159101" y="42825"/>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3648814328"/>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Exit Tickets">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Exit Ticket </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Graphic 6">
            <a:extLst>
              <a:ext uri="{FF2B5EF4-FFF2-40B4-BE49-F238E27FC236}">
                <a16:creationId xmlns:a16="http://schemas.microsoft.com/office/drawing/2014/main" id="{E4C7B85A-EAC2-8483-56EA-5C188C30CE98}"/>
              </a:ext>
            </a:extLst>
          </p:cNvPr>
          <p:cNvSpPr/>
          <p:nvPr/>
        </p:nvSpPr>
        <p:spPr>
          <a:xfrm>
            <a:off x="634460" y="356244"/>
            <a:ext cx="296955" cy="280743"/>
          </a:xfrm>
          <a:custGeom>
            <a:avLst/>
            <a:gdLst>
              <a:gd name="connsiteX0" fmla="*/ 214275 w 296955"/>
              <a:gd name="connsiteY0" fmla="*/ 163256 h 280743"/>
              <a:gd name="connsiteX1" fmla="*/ 214275 w 296955"/>
              <a:gd name="connsiteY1" fmla="*/ 165454 h 280743"/>
              <a:gd name="connsiteX2" fmla="*/ 274484 w 296955"/>
              <a:gd name="connsiteY2" fmla="*/ 221999 h 280743"/>
              <a:gd name="connsiteX3" fmla="*/ 296956 w 296955"/>
              <a:gd name="connsiteY3" fmla="*/ 204046 h 280743"/>
              <a:gd name="connsiteX4" fmla="*/ 296956 w 296955"/>
              <a:gd name="connsiteY4" fmla="*/ 177545 h 280743"/>
              <a:gd name="connsiteX5" fmla="*/ 279125 w 296955"/>
              <a:gd name="connsiteY5" fmla="*/ 163256 h 280743"/>
              <a:gd name="connsiteX6" fmla="*/ 37432 w 296955"/>
              <a:gd name="connsiteY6" fmla="*/ 163256 h 280743"/>
              <a:gd name="connsiteX7" fmla="*/ 19602 w 296955"/>
              <a:gd name="connsiteY7" fmla="*/ 177545 h 280743"/>
              <a:gd name="connsiteX8" fmla="*/ 19602 w 296955"/>
              <a:gd name="connsiteY8" fmla="*/ 204046 h 280743"/>
              <a:gd name="connsiteX9" fmla="*/ 42073 w 296955"/>
              <a:gd name="connsiteY9" fmla="*/ 221999 h 280743"/>
              <a:gd name="connsiteX10" fmla="*/ 19602 w 296955"/>
              <a:gd name="connsiteY10" fmla="*/ 239952 h 280743"/>
              <a:gd name="connsiteX11" fmla="*/ 19602 w 296955"/>
              <a:gd name="connsiteY11" fmla="*/ 266454 h 280743"/>
              <a:gd name="connsiteX12" fmla="*/ 37432 w 296955"/>
              <a:gd name="connsiteY12" fmla="*/ 280743 h 280743"/>
              <a:gd name="connsiteX13" fmla="*/ 279125 w 296955"/>
              <a:gd name="connsiteY13" fmla="*/ 280743 h 280743"/>
              <a:gd name="connsiteX14" fmla="*/ 296956 w 296955"/>
              <a:gd name="connsiteY14" fmla="*/ 266454 h 280743"/>
              <a:gd name="connsiteX15" fmla="*/ 296956 w 296955"/>
              <a:gd name="connsiteY15" fmla="*/ 239952 h 280743"/>
              <a:gd name="connsiteX16" fmla="*/ 274484 w 296955"/>
              <a:gd name="connsiteY16" fmla="*/ 221999 h 280743"/>
              <a:gd name="connsiteX17" fmla="*/ 213420 w 296955"/>
              <a:gd name="connsiteY17" fmla="*/ 169973 h 280743"/>
              <a:gd name="connsiteX18" fmla="*/ 213420 w 296955"/>
              <a:gd name="connsiteY18" fmla="*/ 278179 h 280743"/>
              <a:gd name="connsiteX19" fmla="*/ 5313 w 296955"/>
              <a:gd name="connsiteY19" fmla="*/ 174247 h 280743"/>
              <a:gd name="connsiteX20" fmla="*/ 5313 w 296955"/>
              <a:gd name="connsiteY20" fmla="*/ 199283 h 280743"/>
              <a:gd name="connsiteX21" fmla="*/ 23754 w 296955"/>
              <a:gd name="connsiteY21" fmla="*/ 217603 h 280743"/>
              <a:gd name="connsiteX22" fmla="*/ 255676 w 296955"/>
              <a:gd name="connsiteY22" fmla="*/ 134677 h 280743"/>
              <a:gd name="connsiteX23" fmla="*/ 281934 w 296955"/>
              <a:gd name="connsiteY23" fmla="*/ 109030 h 280743"/>
              <a:gd name="connsiteX24" fmla="*/ 282056 w 296955"/>
              <a:gd name="connsiteY24" fmla="*/ 83872 h 280743"/>
              <a:gd name="connsiteX25" fmla="*/ 258608 w 296955"/>
              <a:gd name="connsiteY25" fmla="*/ 60423 h 280743"/>
              <a:gd name="connsiteX26" fmla="*/ 226610 w 296955"/>
              <a:gd name="connsiteY26" fmla="*/ 60301 h 280743"/>
              <a:gd name="connsiteX27" fmla="*/ 226732 w 296955"/>
              <a:gd name="connsiteY27" fmla="*/ 28670 h 280743"/>
              <a:gd name="connsiteX28" fmla="*/ 203283 w 296955"/>
              <a:gd name="connsiteY28" fmla="*/ 5221 h 280743"/>
              <a:gd name="connsiteX29" fmla="*/ 177880 w 296955"/>
              <a:gd name="connsiteY29" fmla="*/ 5221 h 280743"/>
              <a:gd name="connsiteX30" fmla="*/ 45615 w 296955"/>
              <a:gd name="connsiteY30" fmla="*/ 134677 h 280743"/>
              <a:gd name="connsiteX31" fmla="*/ 151256 w 296955"/>
              <a:gd name="connsiteY31" fmla="*/ 54317 h 280743"/>
              <a:gd name="connsiteX32" fmla="*/ 222580 w 296955"/>
              <a:gd name="connsiteY32" fmla="*/ 123442 h 280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96955" h="280743">
                <a:moveTo>
                  <a:pt x="214275" y="163256"/>
                </a:moveTo>
                <a:lnTo>
                  <a:pt x="214275" y="165454"/>
                </a:lnTo>
                <a:moveTo>
                  <a:pt x="274484" y="221999"/>
                </a:moveTo>
                <a:cubicBezTo>
                  <a:pt x="274484" y="212107"/>
                  <a:pt x="284499" y="204046"/>
                  <a:pt x="296956" y="204046"/>
                </a:cubicBezTo>
                <a:lnTo>
                  <a:pt x="296956" y="177545"/>
                </a:lnTo>
                <a:cubicBezTo>
                  <a:pt x="296956" y="169606"/>
                  <a:pt x="288895" y="163256"/>
                  <a:pt x="279125" y="163256"/>
                </a:cubicBezTo>
                <a:lnTo>
                  <a:pt x="37432" y="163256"/>
                </a:lnTo>
                <a:cubicBezTo>
                  <a:pt x="27540" y="163256"/>
                  <a:pt x="19602" y="169606"/>
                  <a:pt x="19602" y="177545"/>
                </a:cubicBezTo>
                <a:lnTo>
                  <a:pt x="19602" y="204046"/>
                </a:lnTo>
                <a:cubicBezTo>
                  <a:pt x="32059" y="204046"/>
                  <a:pt x="42073" y="212107"/>
                  <a:pt x="42073" y="221999"/>
                </a:cubicBezTo>
                <a:cubicBezTo>
                  <a:pt x="42073" y="231892"/>
                  <a:pt x="32059" y="239952"/>
                  <a:pt x="19602" y="239952"/>
                </a:cubicBezTo>
                <a:lnTo>
                  <a:pt x="19602" y="266454"/>
                </a:lnTo>
                <a:cubicBezTo>
                  <a:pt x="19602" y="274393"/>
                  <a:pt x="27662" y="280743"/>
                  <a:pt x="37432" y="280743"/>
                </a:cubicBezTo>
                <a:lnTo>
                  <a:pt x="279125" y="280743"/>
                </a:lnTo>
                <a:cubicBezTo>
                  <a:pt x="289018" y="280743"/>
                  <a:pt x="296956" y="274393"/>
                  <a:pt x="296956" y="266454"/>
                </a:cubicBezTo>
                <a:lnTo>
                  <a:pt x="296956" y="239952"/>
                </a:lnTo>
                <a:cubicBezTo>
                  <a:pt x="284499" y="239952"/>
                  <a:pt x="274484" y="231892"/>
                  <a:pt x="274484" y="221999"/>
                </a:cubicBezTo>
                <a:close/>
                <a:moveTo>
                  <a:pt x="213420" y="169973"/>
                </a:moveTo>
                <a:lnTo>
                  <a:pt x="213420" y="278179"/>
                </a:lnTo>
                <a:moveTo>
                  <a:pt x="5313" y="174247"/>
                </a:moveTo>
                <a:cubicBezTo>
                  <a:pt x="-1771" y="181086"/>
                  <a:pt x="-1771" y="192322"/>
                  <a:pt x="5313" y="199283"/>
                </a:cubicBezTo>
                <a:lnTo>
                  <a:pt x="23754" y="217603"/>
                </a:lnTo>
                <a:moveTo>
                  <a:pt x="255676" y="134677"/>
                </a:moveTo>
                <a:lnTo>
                  <a:pt x="281934" y="109030"/>
                </a:lnTo>
                <a:cubicBezTo>
                  <a:pt x="289018" y="102069"/>
                  <a:pt x="289018" y="90833"/>
                  <a:pt x="282056" y="83872"/>
                </a:cubicBezTo>
                <a:lnTo>
                  <a:pt x="258608" y="60423"/>
                </a:lnTo>
                <a:cubicBezTo>
                  <a:pt x="249692" y="69094"/>
                  <a:pt x="235403" y="69094"/>
                  <a:pt x="226610" y="60301"/>
                </a:cubicBezTo>
                <a:cubicBezTo>
                  <a:pt x="217817" y="51508"/>
                  <a:pt x="217939" y="37341"/>
                  <a:pt x="226732" y="28670"/>
                </a:cubicBezTo>
                <a:lnTo>
                  <a:pt x="203283" y="5221"/>
                </a:lnTo>
                <a:cubicBezTo>
                  <a:pt x="196322" y="-1740"/>
                  <a:pt x="184964" y="-1740"/>
                  <a:pt x="177880" y="5221"/>
                </a:cubicBezTo>
                <a:lnTo>
                  <a:pt x="45615" y="134677"/>
                </a:lnTo>
                <a:moveTo>
                  <a:pt x="151256" y="54317"/>
                </a:moveTo>
                <a:lnTo>
                  <a:pt x="222580" y="123442"/>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443414940"/>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_Exit Tickets">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Exit Ticket </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Graphic 6">
            <a:extLst>
              <a:ext uri="{FF2B5EF4-FFF2-40B4-BE49-F238E27FC236}">
                <a16:creationId xmlns:a16="http://schemas.microsoft.com/office/drawing/2014/main" id="{E4C7B85A-EAC2-8483-56EA-5C188C30CE98}"/>
              </a:ext>
            </a:extLst>
          </p:cNvPr>
          <p:cNvSpPr/>
          <p:nvPr/>
        </p:nvSpPr>
        <p:spPr>
          <a:xfrm>
            <a:off x="634460" y="356244"/>
            <a:ext cx="296955" cy="280743"/>
          </a:xfrm>
          <a:custGeom>
            <a:avLst/>
            <a:gdLst>
              <a:gd name="connsiteX0" fmla="*/ 214275 w 296955"/>
              <a:gd name="connsiteY0" fmla="*/ 163256 h 280743"/>
              <a:gd name="connsiteX1" fmla="*/ 214275 w 296955"/>
              <a:gd name="connsiteY1" fmla="*/ 165454 h 280743"/>
              <a:gd name="connsiteX2" fmla="*/ 274484 w 296955"/>
              <a:gd name="connsiteY2" fmla="*/ 221999 h 280743"/>
              <a:gd name="connsiteX3" fmla="*/ 296956 w 296955"/>
              <a:gd name="connsiteY3" fmla="*/ 204046 h 280743"/>
              <a:gd name="connsiteX4" fmla="*/ 296956 w 296955"/>
              <a:gd name="connsiteY4" fmla="*/ 177545 h 280743"/>
              <a:gd name="connsiteX5" fmla="*/ 279125 w 296955"/>
              <a:gd name="connsiteY5" fmla="*/ 163256 h 280743"/>
              <a:gd name="connsiteX6" fmla="*/ 37432 w 296955"/>
              <a:gd name="connsiteY6" fmla="*/ 163256 h 280743"/>
              <a:gd name="connsiteX7" fmla="*/ 19602 w 296955"/>
              <a:gd name="connsiteY7" fmla="*/ 177545 h 280743"/>
              <a:gd name="connsiteX8" fmla="*/ 19602 w 296955"/>
              <a:gd name="connsiteY8" fmla="*/ 204046 h 280743"/>
              <a:gd name="connsiteX9" fmla="*/ 42073 w 296955"/>
              <a:gd name="connsiteY9" fmla="*/ 221999 h 280743"/>
              <a:gd name="connsiteX10" fmla="*/ 19602 w 296955"/>
              <a:gd name="connsiteY10" fmla="*/ 239952 h 280743"/>
              <a:gd name="connsiteX11" fmla="*/ 19602 w 296955"/>
              <a:gd name="connsiteY11" fmla="*/ 266454 h 280743"/>
              <a:gd name="connsiteX12" fmla="*/ 37432 w 296955"/>
              <a:gd name="connsiteY12" fmla="*/ 280743 h 280743"/>
              <a:gd name="connsiteX13" fmla="*/ 279125 w 296955"/>
              <a:gd name="connsiteY13" fmla="*/ 280743 h 280743"/>
              <a:gd name="connsiteX14" fmla="*/ 296956 w 296955"/>
              <a:gd name="connsiteY14" fmla="*/ 266454 h 280743"/>
              <a:gd name="connsiteX15" fmla="*/ 296956 w 296955"/>
              <a:gd name="connsiteY15" fmla="*/ 239952 h 280743"/>
              <a:gd name="connsiteX16" fmla="*/ 274484 w 296955"/>
              <a:gd name="connsiteY16" fmla="*/ 221999 h 280743"/>
              <a:gd name="connsiteX17" fmla="*/ 213420 w 296955"/>
              <a:gd name="connsiteY17" fmla="*/ 169973 h 280743"/>
              <a:gd name="connsiteX18" fmla="*/ 213420 w 296955"/>
              <a:gd name="connsiteY18" fmla="*/ 278179 h 280743"/>
              <a:gd name="connsiteX19" fmla="*/ 5313 w 296955"/>
              <a:gd name="connsiteY19" fmla="*/ 174247 h 280743"/>
              <a:gd name="connsiteX20" fmla="*/ 5313 w 296955"/>
              <a:gd name="connsiteY20" fmla="*/ 199283 h 280743"/>
              <a:gd name="connsiteX21" fmla="*/ 23754 w 296955"/>
              <a:gd name="connsiteY21" fmla="*/ 217603 h 280743"/>
              <a:gd name="connsiteX22" fmla="*/ 255676 w 296955"/>
              <a:gd name="connsiteY22" fmla="*/ 134677 h 280743"/>
              <a:gd name="connsiteX23" fmla="*/ 281934 w 296955"/>
              <a:gd name="connsiteY23" fmla="*/ 109030 h 280743"/>
              <a:gd name="connsiteX24" fmla="*/ 282056 w 296955"/>
              <a:gd name="connsiteY24" fmla="*/ 83872 h 280743"/>
              <a:gd name="connsiteX25" fmla="*/ 258608 w 296955"/>
              <a:gd name="connsiteY25" fmla="*/ 60423 h 280743"/>
              <a:gd name="connsiteX26" fmla="*/ 226610 w 296955"/>
              <a:gd name="connsiteY26" fmla="*/ 60301 h 280743"/>
              <a:gd name="connsiteX27" fmla="*/ 226732 w 296955"/>
              <a:gd name="connsiteY27" fmla="*/ 28670 h 280743"/>
              <a:gd name="connsiteX28" fmla="*/ 203283 w 296955"/>
              <a:gd name="connsiteY28" fmla="*/ 5221 h 280743"/>
              <a:gd name="connsiteX29" fmla="*/ 177880 w 296955"/>
              <a:gd name="connsiteY29" fmla="*/ 5221 h 280743"/>
              <a:gd name="connsiteX30" fmla="*/ 45615 w 296955"/>
              <a:gd name="connsiteY30" fmla="*/ 134677 h 280743"/>
              <a:gd name="connsiteX31" fmla="*/ 151256 w 296955"/>
              <a:gd name="connsiteY31" fmla="*/ 54317 h 280743"/>
              <a:gd name="connsiteX32" fmla="*/ 222580 w 296955"/>
              <a:gd name="connsiteY32" fmla="*/ 123442 h 280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96955" h="280743">
                <a:moveTo>
                  <a:pt x="214275" y="163256"/>
                </a:moveTo>
                <a:lnTo>
                  <a:pt x="214275" y="165454"/>
                </a:lnTo>
                <a:moveTo>
                  <a:pt x="274484" y="221999"/>
                </a:moveTo>
                <a:cubicBezTo>
                  <a:pt x="274484" y="212107"/>
                  <a:pt x="284499" y="204046"/>
                  <a:pt x="296956" y="204046"/>
                </a:cubicBezTo>
                <a:lnTo>
                  <a:pt x="296956" y="177545"/>
                </a:lnTo>
                <a:cubicBezTo>
                  <a:pt x="296956" y="169606"/>
                  <a:pt x="288895" y="163256"/>
                  <a:pt x="279125" y="163256"/>
                </a:cubicBezTo>
                <a:lnTo>
                  <a:pt x="37432" y="163256"/>
                </a:lnTo>
                <a:cubicBezTo>
                  <a:pt x="27540" y="163256"/>
                  <a:pt x="19602" y="169606"/>
                  <a:pt x="19602" y="177545"/>
                </a:cubicBezTo>
                <a:lnTo>
                  <a:pt x="19602" y="204046"/>
                </a:lnTo>
                <a:cubicBezTo>
                  <a:pt x="32059" y="204046"/>
                  <a:pt x="42073" y="212107"/>
                  <a:pt x="42073" y="221999"/>
                </a:cubicBezTo>
                <a:cubicBezTo>
                  <a:pt x="42073" y="231892"/>
                  <a:pt x="32059" y="239952"/>
                  <a:pt x="19602" y="239952"/>
                </a:cubicBezTo>
                <a:lnTo>
                  <a:pt x="19602" y="266454"/>
                </a:lnTo>
                <a:cubicBezTo>
                  <a:pt x="19602" y="274393"/>
                  <a:pt x="27662" y="280743"/>
                  <a:pt x="37432" y="280743"/>
                </a:cubicBezTo>
                <a:lnTo>
                  <a:pt x="279125" y="280743"/>
                </a:lnTo>
                <a:cubicBezTo>
                  <a:pt x="289018" y="280743"/>
                  <a:pt x="296956" y="274393"/>
                  <a:pt x="296956" y="266454"/>
                </a:cubicBezTo>
                <a:lnTo>
                  <a:pt x="296956" y="239952"/>
                </a:lnTo>
                <a:cubicBezTo>
                  <a:pt x="284499" y="239952"/>
                  <a:pt x="274484" y="231892"/>
                  <a:pt x="274484" y="221999"/>
                </a:cubicBezTo>
                <a:close/>
                <a:moveTo>
                  <a:pt x="213420" y="169973"/>
                </a:moveTo>
                <a:lnTo>
                  <a:pt x="213420" y="278179"/>
                </a:lnTo>
                <a:moveTo>
                  <a:pt x="5313" y="174247"/>
                </a:moveTo>
                <a:cubicBezTo>
                  <a:pt x="-1771" y="181086"/>
                  <a:pt x="-1771" y="192322"/>
                  <a:pt x="5313" y="199283"/>
                </a:cubicBezTo>
                <a:lnTo>
                  <a:pt x="23754" y="217603"/>
                </a:lnTo>
                <a:moveTo>
                  <a:pt x="255676" y="134677"/>
                </a:moveTo>
                <a:lnTo>
                  <a:pt x="281934" y="109030"/>
                </a:lnTo>
                <a:cubicBezTo>
                  <a:pt x="289018" y="102069"/>
                  <a:pt x="289018" y="90833"/>
                  <a:pt x="282056" y="83872"/>
                </a:cubicBezTo>
                <a:lnTo>
                  <a:pt x="258608" y="60423"/>
                </a:lnTo>
                <a:cubicBezTo>
                  <a:pt x="249692" y="69094"/>
                  <a:pt x="235403" y="69094"/>
                  <a:pt x="226610" y="60301"/>
                </a:cubicBezTo>
                <a:cubicBezTo>
                  <a:pt x="217817" y="51508"/>
                  <a:pt x="217939" y="37341"/>
                  <a:pt x="226732" y="28670"/>
                </a:cubicBezTo>
                <a:lnTo>
                  <a:pt x="203283" y="5221"/>
                </a:lnTo>
                <a:cubicBezTo>
                  <a:pt x="196322" y="-1740"/>
                  <a:pt x="184964" y="-1740"/>
                  <a:pt x="177880" y="5221"/>
                </a:cubicBezTo>
                <a:lnTo>
                  <a:pt x="45615" y="134677"/>
                </a:lnTo>
                <a:moveTo>
                  <a:pt x="151256" y="54317"/>
                </a:moveTo>
                <a:lnTo>
                  <a:pt x="222580" y="123442"/>
                </a:lnTo>
              </a:path>
            </a:pathLst>
          </a:custGeom>
          <a:noFill/>
          <a:ln w="12700" cap="rnd">
            <a:solidFill>
              <a:srgbClr val="6A1348"/>
            </a:solidFill>
            <a:prstDash val="solid"/>
            <a:round/>
          </a:ln>
        </p:spPr>
        <p:txBody>
          <a:bodyPr rtlCol="0" anchor="ctr"/>
          <a:lstStyle/>
          <a:p>
            <a:endParaRPr lang="en-AE"/>
          </a:p>
        </p:txBody>
      </p:sp>
    </p:spTree>
    <p:extLst>
      <p:ext uri="{BB962C8B-B14F-4D97-AF65-F5344CB8AC3E}">
        <p14:creationId xmlns:p14="http://schemas.microsoft.com/office/powerpoint/2010/main" val="425238905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Empt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06715823"/>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mpty with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ounded Rectangle 3">
            <a:extLst>
              <a:ext uri="{FF2B5EF4-FFF2-40B4-BE49-F238E27FC236}">
                <a16:creationId xmlns:a16="http://schemas.microsoft.com/office/drawing/2014/main" id="{D8F61DC5-935E-047D-EFA4-67FBE5EAB319}"/>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7" name="Text Placeholder 6">
            <a:extLst>
              <a:ext uri="{FF2B5EF4-FFF2-40B4-BE49-F238E27FC236}">
                <a16:creationId xmlns:a16="http://schemas.microsoft.com/office/drawing/2014/main" id="{620503C3-2C9E-381E-D298-53FBDF1C0D85}"/>
              </a:ext>
            </a:extLst>
          </p:cNvPr>
          <p:cNvSpPr>
            <a:spLocks noGrp="1"/>
          </p:cNvSpPr>
          <p:nvPr>
            <p:ph type="body" sz="quarter" idx="10"/>
          </p:nvPr>
        </p:nvSpPr>
        <p:spPr>
          <a:xfrm>
            <a:off x="552450" y="195979"/>
            <a:ext cx="5137150" cy="626479"/>
          </a:xfrm>
        </p:spPr>
        <p:txBody>
          <a:bodyPr anchor="ctr"/>
          <a:lstStyle>
            <a:lvl1pPr>
              <a:defRPr b="1">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132066548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urn &amp; Talk">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Turn &amp; Talk</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809EEF72-1184-991F-629A-C6383ED9FEF7}"/>
              </a:ext>
            </a:extLst>
          </p:cNvPr>
          <p:cNvSpPr/>
          <p:nvPr userDrawn="1"/>
        </p:nvSpPr>
        <p:spPr>
          <a:xfrm>
            <a:off x="648140" y="351526"/>
            <a:ext cx="312610" cy="307055"/>
          </a:xfrm>
          <a:custGeom>
            <a:avLst/>
            <a:gdLst>
              <a:gd name="connsiteX0" fmla="*/ 67136 w 266352"/>
              <a:gd name="connsiteY0" fmla="*/ 261620 h 261620"/>
              <a:gd name="connsiteX1" fmla="*/ 67136 w 266352"/>
              <a:gd name="connsiteY1" fmla="*/ 241300 h 261620"/>
              <a:gd name="connsiteX2" fmla="*/ 95076 w 266352"/>
              <a:gd name="connsiteY2" fmla="*/ 243840 h 261620"/>
              <a:gd name="connsiteX3" fmla="*/ 101426 w 266352"/>
              <a:gd name="connsiteY3" fmla="*/ 233680 h 261620"/>
              <a:gd name="connsiteX4" fmla="*/ 101426 w 266352"/>
              <a:gd name="connsiteY4" fmla="*/ 229870 h 261620"/>
              <a:gd name="connsiteX5" fmla="*/ 103966 w 266352"/>
              <a:gd name="connsiteY5" fmla="*/ 229870 h 261620"/>
              <a:gd name="connsiteX6" fmla="*/ 103966 w 266352"/>
              <a:gd name="connsiteY6" fmla="*/ 227330 h 261620"/>
              <a:gd name="connsiteX7" fmla="*/ 101426 w 266352"/>
              <a:gd name="connsiteY7" fmla="*/ 223520 h 261620"/>
              <a:gd name="connsiteX8" fmla="*/ 105236 w 266352"/>
              <a:gd name="connsiteY8" fmla="*/ 219710 h 261620"/>
              <a:gd name="connsiteX9" fmla="*/ 105236 w 266352"/>
              <a:gd name="connsiteY9" fmla="*/ 218440 h 261620"/>
              <a:gd name="connsiteX10" fmla="*/ 105236 w 266352"/>
              <a:gd name="connsiteY10" fmla="*/ 215900 h 261620"/>
              <a:gd name="connsiteX11" fmla="*/ 102696 w 266352"/>
              <a:gd name="connsiteY11" fmla="*/ 212090 h 261620"/>
              <a:gd name="connsiteX12" fmla="*/ 102696 w 266352"/>
              <a:gd name="connsiteY12" fmla="*/ 210820 h 261620"/>
              <a:gd name="connsiteX13" fmla="*/ 110316 w 266352"/>
              <a:gd name="connsiteY13" fmla="*/ 209550 h 261620"/>
              <a:gd name="connsiteX14" fmla="*/ 114126 w 266352"/>
              <a:gd name="connsiteY14" fmla="*/ 203200 h 261620"/>
              <a:gd name="connsiteX15" fmla="*/ 102696 w 266352"/>
              <a:gd name="connsiteY15" fmla="*/ 189230 h 261620"/>
              <a:gd name="connsiteX16" fmla="*/ 102696 w 266352"/>
              <a:gd name="connsiteY16" fmla="*/ 186690 h 261620"/>
              <a:gd name="connsiteX17" fmla="*/ 102696 w 266352"/>
              <a:gd name="connsiteY17" fmla="*/ 186690 h 261620"/>
              <a:gd name="connsiteX18" fmla="*/ 102696 w 266352"/>
              <a:gd name="connsiteY18" fmla="*/ 182880 h 261620"/>
              <a:gd name="connsiteX19" fmla="*/ 103966 w 266352"/>
              <a:gd name="connsiteY19" fmla="*/ 168910 h 261620"/>
              <a:gd name="connsiteX20" fmla="*/ 1096 w 266352"/>
              <a:gd name="connsiteY20" fmla="*/ 187960 h 261620"/>
              <a:gd name="connsiteX21" fmla="*/ 12526 w 266352"/>
              <a:gd name="connsiteY21" fmla="*/ 218440 h 261620"/>
              <a:gd name="connsiteX22" fmla="*/ 8716 w 266352"/>
              <a:gd name="connsiteY22" fmla="*/ 261620 h 261620"/>
              <a:gd name="connsiteX23" fmla="*/ 199216 w 266352"/>
              <a:gd name="connsiteY23" fmla="*/ 261620 h 261620"/>
              <a:gd name="connsiteX24" fmla="*/ 199216 w 266352"/>
              <a:gd name="connsiteY24" fmla="*/ 241300 h 261620"/>
              <a:gd name="connsiteX25" fmla="*/ 171276 w 266352"/>
              <a:gd name="connsiteY25" fmla="*/ 243840 h 261620"/>
              <a:gd name="connsiteX26" fmla="*/ 164926 w 266352"/>
              <a:gd name="connsiteY26" fmla="*/ 233680 h 261620"/>
              <a:gd name="connsiteX27" fmla="*/ 164926 w 266352"/>
              <a:gd name="connsiteY27" fmla="*/ 229870 h 261620"/>
              <a:gd name="connsiteX28" fmla="*/ 162386 w 266352"/>
              <a:gd name="connsiteY28" fmla="*/ 229870 h 261620"/>
              <a:gd name="connsiteX29" fmla="*/ 162386 w 266352"/>
              <a:gd name="connsiteY29" fmla="*/ 227330 h 261620"/>
              <a:gd name="connsiteX30" fmla="*/ 164926 w 266352"/>
              <a:gd name="connsiteY30" fmla="*/ 223520 h 261620"/>
              <a:gd name="connsiteX31" fmla="*/ 161116 w 266352"/>
              <a:gd name="connsiteY31" fmla="*/ 219710 h 261620"/>
              <a:gd name="connsiteX32" fmla="*/ 161116 w 266352"/>
              <a:gd name="connsiteY32" fmla="*/ 218440 h 261620"/>
              <a:gd name="connsiteX33" fmla="*/ 161116 w 266352"/>
              <a:gd name="connsiteY33" fmla="*/ 215900 h 261620"/>
              <a:gd name="connsiteX34" fmla="*/ 163656 w 266352"/>
              <a:gd name="connsiteY34" fmla="*/ 212090 h 261620"/>
              <a:gd name="connsiteX35" fmla="*/ 163656 w 266352"/>
              <a:gd name="connsiteY35" fmla="*/ 210820 h 261620"/>
              <a:gd name="connsiteX36" fmla="*/ 156036 w 266352"/>
              <a:gd name="connsiteY36" fmla="*/ 209550 h 261620"/>
              <a:gd name="connsiteX37" fmla="*/ 152226 w 266352"/>
              <a:gd name="connsiteY37" fmla="*/ 203200 h 261620"/>
              <a:gd name="connsiteX38" fmla="*/ 163656 w 266352"/>
              <a:gd name="connsiteY38" fmla="*/ 189230 h 261620"/>
              <a:gd name="connsiteX39" fmla="*/ 163656 w 266352"/>
              <a:gd name="connsiteY39" fmla="*/ 186690 h 261620"/>
              <a:gd name="connsiteX40" fmla="*/ 163656 w 266352"/>
              <a:gd name="connsiteY40" fmla="*/ 186690 h 261620"/>
              <a:gd name="connsiteX41" fmla="*/ 163656 w 266352"/>
              <a:gd name="connsiteY41" fmla="*/ 182880 h 261620"/>
              <a:gd name="connsiteX42" fmla="*/ 162386 w 266352"/>
              <a:gd name="connsiteY42" fmla="*/ 168910 h 261620"/>
              <a:gd name="connsiteX43" fmla="*/ 265256 w 266352"/>
              <a:gd name="connsiteY43" fmla="*/ 187960 h 261620"/>
              <a:gd name="connsiteX44" fmla="*/ 253826 w 266352"/>
              <a:gd name="connsiteY44" fmla="*/ 218440 h 261620"/>
              <a:gd name="connsiteX45" fmla="*/ 257636 w 266352"/>
              <a:gd name="connsiteY45" fmla="*/ 261620 h 261620"/>
              <a:gd name="connsiteX46" fmla="*/ 140796 w 266352"/>
              <a:gd name="connsiteY46" fmla="*/ 97790 h 261620"/>
              <a:gd name="connsiteX47" fmla="*/ 163656 w 266352"/>
              <a:gd name="connsiteY47" fmla="*/ 102870 h 261620"/>
              <a:gd name="connsiteX48" fmla="*/ 190326 w 266352"/>
              <a:gd name="connsiteY48" fmla="*/ 95250 h 261620"/>
              <a:gd name="connsiteX49" fmla="*/ 190326 w 266352"/>
              <a:gd name="connsiteY49" fmla="*/ 95250 h 261620"/>
              <a:gd name="connsiteX50" fmla="*/ 215726 w 266352"/>
              <a:gd name="connsiteY50" fmla="*/ 101600 h 261620"/>
              <a:gd name="connsiteX51" fmla="*/ 210646 w 266352"/>
              <a:gd name="connsiteY51" fmla="*/ 74930 h 261620"/>
              <a:gd name="connsiteX52" fmla="*/ 210646 w 266352"/>
              <a:gd name="connsiteY52" fmla="*/ 74930 h 261620"/>
              <a:gd name="connsiteX53" fmla="*/ 216996 w 266352"/>
              <a:gd name="connsiteY53" fmla="*/ 50800 h 261620"/>
              <a:gd name="connsiteX54" fmla="*/ 163656 w 266352"/>
              <a:gd name="connsiteY54" fmla="*/ 0 h 261620"/>
              <a:gd name="connsiteX55" fmla="*/ 144606 w 266352"/>
              <a:gd name="connsiteY55" fmla="*/ 3810 h 261620"/>
              <a:gd name="connsiteX56" fmla="*/ 142066 w 266352"/>
              <a:gd name="connsiteY56" fmla="*/ 3810 h 261620"/>
              <a:gd name="connsiteX57" fmla="*/ 55706 w 266352"/>
              <a:gd name="connsiteY57" fmla="*/ 74930 h 261620"/>
              <a:gd name="connsiteX58" fmla="*/ 49356 w 266352"/>
              <a:gd name="connsiteY58" fmla="*/ 50800 h 261620"/>
              <a:gd name="connsiteX59" fmla="*/ 102696 w 266352"/>
              <a:gd name="connsiteY59" fmla="*/ 0 h 261620"/>
              <a:gd name="connsiteX60" fmla="*/ 156036 w 266352"/>
              <a:gd name="connsiteY60" fmla="*/ 50800 h 261620"/>
              <a:gd name="connsiteX61" fmla="*/ 102696 w 266352"/>
              <a:gd name="connsiteY61" fmla="*/ 101600 h 261620"/>
              <a:gd name="connsiteX62" fmla="*/ 76026 w 266352"/>
              <a:gd name="connsiteY62" fmla="*/ 93980 h 261620"/>
              <a:gd name="connsiteX63" fmla="*/ 76026 w 266352"/>
              <a:gd name="connsiteY63" fmla="*/ 93980 h 261620"/>
              <a:gd name="connsiteX64" fmla="*/ 50626 w 266352"/>
              <a:gd name="connsiteY64" fmla="*/ 100330 h 261620"/>
              <a:gd name="connsiteX65" fmla="*/ 55706 w 266352"/>
              <a:gd name="connsiteY65" fmla="*/ 73660 h 261620"/>
              <a:gd name="connsiteX66" fmla="*/ 55706 w 266352"/>
              <a:gd name="connsiteY66" fmla="*/ 73660 h 261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266352" h="261620">
                <a:moveTo>
                  <a:pt x="67136" y="261620"/>
                </a:moveTo>
                <a:lnTo>
                  <a:pt x="67136" y="241300"/>
                </a:lnTo>
                <a:cubicBezTo>
                  <a:pt x="67136" y="241300"/>
                  <a:pt x="86186" y="246380"/>
                  <a:pt x="95076" y="243840"/>
                </a:cubicBezTo>
                <a:cubicBezTo>
                  <a:pt x="101426" y="242570"/>
                  <a:pt x="102696" y="236220"/>
                  <a:pt x="101426" y="233680"/>
                </a:cubicBezTo>
                <a:cubicBezTo>
                  <a:pt x="101426" y="232410"/>
                  <a:pt x="101426" y="231140"/>
                  <a:pt x="101426" y="229870"/>
                </a:cubicBezTo>
                <a:lnTo>
                  <a:pt x="103966" y="229870"/>
                </a:lnTo>
                <a:cubicBezTo>
                  <a:pt x="103966" y="227330"/>
                  <a:pt x="103966" y="227330"/>
                  <a:pt x="103966" y="227330"/>
                </a:cubicBezTo>
                <a:cubicBezTo>
                  <a:pt x="103966" y="226060"/>
                  <a:pt x="101426" y="224790"/>
                  <a:pt x="101426" y="223520"/>
                </a:cubicBezTo>
                <a:cubicBezTo>
                  <a:pt x="101426" y="223520"/>
                  <a:pt x="105236" y="222250"/>
                  <a:pt x="105236" y="219710"/>
                </a:cubicBezTo>
                <a:cubicBezTo>
                  <a:pt x="105236" y="219710"/>
                  <a:pt x="105236" y="219710"/>
                  <a:pt x="105236" y="218440"/>
                </a:cubicBezTo>
                <a:lnTo>
                  <a:pt x="105236" y="215900"/>
                </a:lnTo>
                <a:cubicBezTo>
                  <a:pt x="102696" y="215900"/>
                  <a:pt x="102696" y="212090"/>
                  <a:pt x="102696" y="212090"/>
                </a:cubicBezTo>
                <a:cubicBezTo>
                  <a:pt x="102696" y="212090"/>
                  <a:pt x="102696" y="212090"/>
                  <a:pt x="102696" y="210820"/>
                </a:cubicBezTo>
                <a:cubicBezTo>
                  <a:pt x="105236" y="210820"/>
                  <a:pt x="107776" y="210820"/>
                  <a:pt x="110316" y="209550"/>
                </a:cubicBezTo>
                <a:cubicBezTo>
                  <a:pt x="112856" y="209550"/>
                  <a:pt x="115396" y="205740"/>
                  <a:pt x="114126" y="203200"/>
                </a:cubicBezTo>
                <a:lnTo>
                  <a:pt x="102696" y="189230"/>
                </a:lnTo>
                <a:cubicBezTo>
                  <a:pt x="102696" y="189230"/>
                  <a:pt x="102696" y="187960"/>
                  <a:pt x="102696" y="186690"/>
                </a:cubicBezTo>
                <a:lnTo>
                  <a:pt x="102696" y="186690"/>
                </a:lnTo>
                <a:cubicBezTo>
                  <a:pt x="102696" y="186690"/>
                  <a:pt x="102696" y="184150"/>
                  <a:pt x="102696" y="182880"/>
                </a:cubicBezTo>
                <a:cubicBezTo>
                  <a:pt x="106506" y="176530"/>
                  <a:pt x="105236" y="171450"/>
                  <a:pt x="103966" y="168910"/>
                </a:cubicBezTo>
                <a:cubicBezTo>
                  <a:pt x="89996" y="102870"/>
                  <a:pt x="-11604" y="110490"/>
                  <a:pt x="1096" y="187960"/>
                </a:cubicBezTo>
                <a:cubicBezTo>
                  <a:pt x="2366" y="198120"/>
                  <a:pt x="12526" y="204470"/>
                  <a:pt x="12526" y="218440"/>
                </a:cubicBezTo>
                <a:cubicBezTo>
                  <a:pt x="12526" y="236220"/>
                  <a:pt x="8716" y="261620"/>
                  <a:pt x="8716" y="261620"/>
                </a:cubicBezTo>
                <a:moveTo>
                  <a:pt x="199216" y="261620"/>
                </a:moveTo>
                <a:lnTo>
                  <a:pt x="199216" y="241300"/>
                </a:lnTo>
                <a:cubicBezTo>
                  <a:pt x="199216" y="241300"/>
                  <a:pt x="180166" y="246380"/>
                  <a:pt x="171276" y="243840"/>
                </a:cubicBezTo>
                <a:cubicBezTo>
                  <a:pt x="164926" y="242570"/>
                  <a:pt x="163656" y="236220"/>
                  <a:pt x="164926" y="233680"/>
                </a:cubicBezTo>
                <a:cubicBezTo>
                  <a:pt x="164926" y="232410"/>
                  <a:pt x="164926" y="231140"/>
                  <a:pt x="164926" y="229870"/>
                </a:cubicBezTo>
                <a:lnTo>
                  <a:pt x="162386" y="229870"/>
                </a:lnTo>
                <a:cubicBezTo>
                  <a:pt x="162386" y="227330"/>
                  <a:pt x="162386" y="227330"/>
                  <a:pt x="162386" y="227330"/>
                </a:cubicBezTo>
                <a:cubicBezTo>
                  <a:pt x="162386" y="226060"/>
                  <a:pt x="164926" y="224790"/>
                  <a:pt x="164926" y="223520"/>
                </a:cubicBezTo>
                <a:cubicBezTo>
                  <a:pt x="164926" y="223520"/>
                  <a:pt x="161116" y="222250"/>
                  <a:pt x="161116" y="219710"/>
                </a:cubicBezTo>
                <a:cubicBezTo>
                  <a:pt x="161116" y="219710"/>
                  <a:pt x="161116" y="219710"/>
                  <a:pt x="161116" y="218440"/>
                </a:cubicBezTo>
                <a:lnTo>
                  <a:pt x="161116" y="215900"/>
                </a:lnTo>
                <a:cubicBezTo>
                  <a:pt x="163656" y="215900"/>
                  <a:pt x="163656" y="212090"/>
                  <a:pt x="163656" y="212090"/>
                </a:cubicBezTo>
                <a:cubicBezTo>
                  <a:pt x="163656" y="212090"/>
                  <a:pt x="163656" y="212090"/>
                  <a:pt x="163656" y="210820"/>
                </a:cubicBezTo>
                <a:cubicBezTo>
                  <a:pt x="161116" y="210820"/>
                  <a:pt x="158576" y="210820"/>
                  <a:pt x="156036" y="209550"/>
                </a:cubicBezTo>
                <a:cubicBezTo>
                  <a:pt x="153496" y="209550"/>
                  <a:pt x="150956" y="205740"/>
                  <a:pt x="152226" y="203200"/>
                </a:cubicBezTo>
                <a:lnTo>
                  <a:pt x="163656" y="189230"/>
                </a:lnTo>
                <a:cubicBezTo>
                  <a:pt x="163656" y="189230"/>
                  <a:pt x="163656" y="187960"/>
                  <a:pt x="163656" y="186690"/>
                </a:cubicBezTo>
                <a:lnTo>
                  <a:pt x="163656" y="186690"/>
                </a:lnTo>
                <a:cubicBezTo>
                  <a:pt x="163656" y="186690"/>
                  <a:pt x="163656" y="184150"/>
                  <a:pt x="163656" y="182880"/>
                </a:cubicBezTo>
                <a:cubicBezTo>
                  <a:pt x="159846" y="176530"/>
                  <a:pt x="161116" y="171450"/>
                  <a:pt x="162386" y="168910"/>
                </a:cubicBezTo>
                <a:cubicBezTo>
                  <a:pt x="176356" y="102870"/>
                  <a:pt x="277956" y="110490"/>
                  <a:pt x="265256" y="187960"/>
                </a:cubicBezTo>
                <a:cubicBezTo>
                  <a:pt x="263986" y="198120"/>
                  <a:pt x="253826" y="204470"/>
                  <a:pt x="253826" y="218440"/>
                </a:cubicBezTo>
                <a:cubicBezTo>
                  <a:pt x="253826" y="236220"/>
                  <a:pt x="257636" y="261620"/>
                  <a:pt x="257636" y="261620"/>
                </a:cubicBezTo>
                <a:moveTo>
                  <a:pt x="140796" y="97790"/>
                </a:moveTo>
                <a:cubicBezTo>
                  <a:pt x="147146" y="100330"/>
                  <a:pt x="156036" y="102870"/>
                  <a:pt x="163656" y="102870"/>
                </a:cubicBezTo>
                <a:cubicBezTo>
                  <a:pt x="171276" y="102870"/>
                  <a:pt x="182706" y="100330"/>
                  <a:pt x="190326" y="95250"/>
                </a:cubicBezTo>
                <a:lnTo>
                  <a:pt x="190326" y="95250"/>
                </a:lnTo>
                <a:cubicBezTo>
                  <a:pt x="190326" y="95250"/>
                  <a:pt x="215726" y="101600"/>
                  <a:pt x="215726" y="101600"/>
                </a:cubicBezTo>
                <a:lnTo>
                  <a:pt x="210646" y="74930"/>
                </a:lnTo>
                <a:lnTo>
                  <a:pt x="210646" y="74930"/>
                </a:lnTo>
                <a:cubicBezTo>
                  <a:pt x="214456" y="67310"/>
                  <a:pt x="216996" y="59690"/>
                  <a:pt x="216996" y="50800"/>
                </a:cubicBezTo>
                <a:cubicBezTo>
                  <a:pt x="216996" y="22860"/>
                  <a:pt x="192866" y="0"/>
                  <a:pt x="163656" y="0"/>
                </a:cubicBezTo>
                <a:cubicBezTo>
                  <a:pt x="134446" y="0"/>
                  <a:pt x="149686" y="0"/>
                  <a:pt x="144606" y="3810"/>
                </a:cubicBezTo>
                <a:cubicBezTo>
                  <a:pt x="143336" y="3810"/>
                  <a:pt x="142066" y="3810"/>
                  <a:pt x="142066" y="3810"/>
                </a:cubicBezTo>
                <a:moveTo>
                  <a:pt x="55706" y="74930"/>
                </a:moveTo>
                <a:cubicBezTo>
                  <a:pt x="51896" y="67310"/>
                  <a:pt x="49356" y="59690"/>
                  <a:pt x="49356" y="50800"/>
                </a:cubicBezTo>
                <a:cubicBezTo>
                  <a:pt x="49356" y="22860"/>
                  <a:pt x="73486" y="0"/>
                  <a:pt x="102696" y="0"/>
                </a:cubicBezTo>
                <a:cubicBezTo>
                  <a:pt x="131906" y="0"/>
                  <a:pt x="156036" y="22860"/>
                  <a:pt x="156036" y="50800"/>
                </a:cubicBezTo>
                <a:cubicBezTo>
                  <a:pt x="156036" y="78740"/>
                  <a:pt x="131906" y="101600"/>
                  <a:pt x="102696" y="101600"/>
                </a:cubicBezTo>
                <a:cubicBezTo>
                  <a:pt x="73486" y="101600"/>
                  <a:pt x="83646" y="99060"/>
                  <a:pt x="76026" y="93980"/>
                </a:cubicBezTo>
                <a:lnTo>
                  <a:pt x="76026" y="93980"/>
                </a:lnTo>
                <a:cubicBezTo>
                  <a:pt x="76026" y="93980"/>
                  <a:pt x="50626" y="100330"/>
                  <a:pt x="50626" y="100330"/>
                </a:cubicBezTo>
                <a:lnTo>
                  <a:pt x="55706" y="73660"/>
                </a:lnTo>
                <a:lnTo>
                  <a:pt x="55706" y="73660"/>
                </a:lnTo>
                <a:close/>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1075036335"/>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Show Call">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Show Call</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B721C1BB-7478-4A04-4957-624D1DC89F6F}"/>
              </a:ext>
            </a:extLst>
          </p:cNvPr>
          <p:cNvSpPr/>
          <p:nvPr userDrawn="1"/>
        </p:nvSpPr>
        <p:spPr>
          <a:xfrm>
            <a:off x="648566" y="374914"/>
            <a:ext cx="290660" cy="290659"/>
          </a:xfrm>
          <a:custGeom>
            <a:avLst/>
            <a:gdLst>
              <a:gd name="connsiteX0" fmla="*/ 210821 w 247650"/>
              <a:gd name="connsiteY0" fmla="*/ 165100 h 247650"/>
              <a:gd name="connsiteX1" fmla="*/ 247650 w 247650"/>
              <a:gd name="connsiteY1" fmla="*/ 173990 h 247650"/>
              <a:gd name="connsiteX2" fmla="*/ 154940 w 247650"/>
              <a:gd name="connsiteY2" fmla="*/ 210820 h 247650"/>
              <a:gd name="connsiteX3" fmla="*/ 163830 w 247650"/>
              <a:gd name="connsiteY3" fmla="*/ 247650 h 247650"/>
              <a:gd name="connsiteX4" fmla="*/ 182880 w 247650"/>
              <a:gd name="connsiteY4" fmla="*/ 193040 h 247650"/>
              <a:gd name="connsiteX5" fmla="*/ 246380 w 247650"/>
              <a:gd name="connsiteY5" fmla="*/ 247650 h 247650"/>
              <a:gd name="connsiteX6" fmla="*/ 54611 w 247650"/>
              <a:gd name="connsiteY6" fmla="*/ 82550 h 247650"/>
              <a:gd name="connsiteX7" fmla="*/ 26670 w 247650"/>
              <a:gd name="connsiteY7" fmla="*/ 82550 h 247650"/>
              <a:gd name="connsiteX8" fmla="*/ 26670 w 247650"/>
              <a:gd name="connsiteY8" fmla="*/ 0 h 247650"/>
              <a:gd name="connsiteX9" fmla="*/ 54611 w 247650"/>
              <a:gd name="connsiteY9" fmla="*/ 0 h 247650"/>
              <a:gd name="connsiteX10" fmla="*/ 54611 w 247650"/>
              <a:gd name="connsiteY10" fmla="*/ 82550 h 247650"/>
              <a:gd name="connsiteX11" fmla="*/ 171450 w 247650"/>
              <a:gd name="connsiteY11" fmla="*/ 129540 h 247650"/>
              <a:gd name="connsiteX12" fmla="*/ 171450 w 247650"/>
              <a:gd name="connsiteY12" fmla="*/ 181610 h 247650"/>
              <a:gd name="connsiteX13" fmla="*/ 119380 w 247650"/>
              <a:gd name="connsiteY13" fmla="*/ 181610 h 247650"/>
              <a:gd name="connsiteX14" fmla="*/ 200661 w 247650"/>
              <a:gd name="connsiteY14" fmla="*/ 100330 h 247650"/>
              <a:gd name="connsiteX15" fmla="*/ 91440 w 247650"/>
              <a:gd name="connsiteY15" fmla="*/ 210820 h 247650"/>
              <a:gd name="connsiteX16" fmla="*/ 64770 w 247650"/>
              <a:gd name="connsiteY16" fmla="*/ 146050 h 247650"/>
              <a:gd name="connsiteX17" fmla="*/ 135890 w 247650"/>
              <a:gd name="connsiteY17" fmla="*/ 74930 h 247650"/>
              <a:gd name="connsiteX18" fmla="*/ 200661 w 247650"/>
              <a:gd name="connsiteY18" fmla="*/ 100330 h 247650"/>
              <a:gd name="connsiteX19" fmla="*/ 54611 w 247650"/>
              <a:gd name="connsiteY19" fmla="*/ 26670 h 247650"/>
              <a:gd name="connsiteX20" fmla="*/ 71120 w 247650"/>
              <a:gd name="connsiteY20" fmla="*/ 10160 h 247650"/>
              <a:gd name="connsiteX21" fmla="*/ 135890 w 247650"/>
              <a:gd name="connsiteY21" fmla="*/ 74930 h 247650"/>
              <a:gd name="connsiteX22" fmla="*/ 64770 w 247650"/>
              <a:gd name="connsiteY22" fmla="*/ 146050 h 247650"/>
              <a:gd name="connsiteX23" fmla="*/ 0 w 247650"/>
              <a:gd name="connsiteY23" fmla="*/ 81280 h 247650"/>
              <a:gd name="connsiteX24" fmla="*/ 27940 w 247650"/>
              <a:gd name="connsiteY24" fmla="*/ 5334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7650" h="247650">
                <a:moveTo>
                  <a:pt x="210821" y="165100"/>
                </a:moveTo>
                <a:lnTo>
                  <a:pt x="247650" y="173990"/>
                </a:lnTo>
                <a:moveTo>
                  <a:pt x="154940" y="210820"/>
                </a:moveTo>
                <a:lnTo>
                  <a:pt x="163830" y="247650"/>
                </a:lnTo>
                <a:moveTo>
                  <a:pt x="182880" y="193040"/>
                </a:moveTo>
                <a:lnTo>
                  <a:pt x="246380" y="247650"/>
                </a:lnTo>
                <a:moveTo>
                  <a:pt x="54611" y="82550"/>
                </a:moveTo>
                <a:lnTo>
                  <a:pt x="26670" y="82550"/>
                </a:lnTo>
                <a:lnTo>
                  <a:pt x="26670" y="0"/>
                </a:lnTo>
                <a:lnTo>
                  <a:pt x="54611" y="0"/>
                </a:lnTo>
                <a:lnTo>
                  <a:pt x="54611" y="82550"/>
                </a:lnTo>
                <a:close/>
                <a:moveTo>
                  <a:pt x="171450" y="129540"/>
                </a:moveTo>
                <a:cubicBezTo>
                  <a:pt x="185421" y="143510"/>
                  <a:pt x="185421" y="166370"/>
                  <a:pt x="171450" y="181610"/>
                </a:cubicBezTo>
                <a:cubicBezTo>
                  <a:pt x="157480" y="195580"/>
                  <a:pt x="134620" y="195580"/>
                  <a:pt x="119380" y="181610"/>
                </a:cubicBezTo>
                <a:moveTo>
                  <a:pt x="200661" y="100330"/>
                </a:moveTo>
                <a:lnTo>
                  <a:pt x="91440" y="210820"/>
                </a:lnTo>
                <a:lnTo>
                  <a:pt x="64770" y="146050"/>
                </a:lnTo>
                <a:lnTo>
                  <a:pt x="135890" y="74930"/>
                </a:lnTo>
                <a:lnTo>
                  <a:pt x="200661" y="100330"/>
                </a:lnTo>
                <a:close/>
                <a:moveTo>
                  <a:pt x="54611" y="26670"/>
                </a:moveTo>
                <a:lnTo>
                  <a:pt x="71120" y="10160"/>
                </a:lnTo>
                <a:lnTo>
                  <a:pt x="135890" y="74930"/>
                </a:lnTo>
                <a:lnTo>
                  <a:pt x="64770" y="146050"/>
                </a:lnTo>
                <a:lnTo>
                  <a:pt x="0" y="81280"/>
                </a:lnTo>
                <a:lnTo>
                  <a:pt x="27940" y="53340"/>
                </a:lnTo>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51495362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Do 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Do Now</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9">
            <a:extLst>
              <a:ext uri="{FF2B5EF4-FFF2-40B4-BE49-F238E27FC236}">
                <a16:creationId xmlns:a16="http://schemas.microsoft.com/office/drawing/2014/main" id="{AE7C7312-5C89-3720-AA14-B338DEB86D3E}"/>
              </a:ext>
            </a:extLst>
          </p:cNvPr>
          <p:cNvSpPr/>
          <p:nvPr userDrawn="1"/>
        </p:nvSpPr>
        <p:spPr>
          <a:xfrm>
            <a:off x="627264" y="306740"/>
            <a:ext cx="334836" cy="383218"/>
          </a:xfrm>
          <a:custGeom>
            <a:avLst/>
            <a:gdLst>
              <a:gd name="connsiteX0" fmla="*/ 206454 w 352996"/>
              <a:gd name="connsiteY0" fmla="*/ 26718 h 404002"/>
              <a:gd name="connsiteX1" fmla="*/ 179737 w 352996"/>
              <a:gd name="connsiteY1" fmla="*/ 53435 h 404002"/>
              <a:gd name="connsiteX2" fmla="*/ 153019 w 352996"/>
              <a:gd name="connsiteY2" fmla="*/ 26718 h 404002"/>
              <a:gd name="connsiteX3" fmla="*/ 179737 w 352996"/>
              <a:gd name="connsiteY3" fmla="*/ 0 h 404002"/>
              <a:gd name="connsiteX4" fmla="*/ 206454 w 352996"/>
              <a:gd name="connsiteY4" fmla="*/ 26718 h 404002"/>
              <a:gd name="connsiteX5" fmla="*/ 197548 w 352996"/>
              <a:gd name="connsiteY5" fmla="*/ 263128 h 404002"/>
              <a:gd name="connsiteX6" fmla="*/ 221837 w 352996"/>
              <a:gd name="connsiteY6" fmla="*/ 263128 h 404002"/>
              <a:gd name="connsiteX7" fmla="*/ 177308 w 352996"/>
              <a:gd name="connsiteY7" fmla="*/ 108490 h 404002"/>
              <a:gd name="connsiteX8" fmla="*/ 130350 w 352996"/>
              <a:gd name="connsiteY8" fmla="*/ 263128 h 404002"/>
              <a:gd name="connsiteX9" fmla="*/ 154638 w 352996"/>
              <a:gd name="connsiteY9" fmla="*/ 263128 h 404002"/>
              <a:gd name="connsiteX10" fmla="*/ 179737 w 352996"/>
              <a:gd name="connsiteY10" fmla="*/ 404003 h 404002"/>
              <a:gd name="connsiteX11" fmla="*/ 197548 w 352996"/>
              <a:gd name="connsiteY11" fmla="*/ 263128 h 404002"/>
              <a:gd name="connsiteX12" fmla="*/ 257461 w 352996"/>
              <a:gd name="connsiteY12" fmla="*/ 385382 h 404002"/>
              <a:gd name="connsiteX13" fmla="*/ 260699 w 352996"/>
              <a:gd name="connsiteY13" fmla="*/ 382953 h 404002"/>
              <a:gd name="connsiteX14" fmla="*/ 263938 w 352996"/>
              <a:gd name="connsiteY14" fmla="*/ 380524 h 404002"/>
              <a:gd name="connsiteX15" fmla="*/ 269605 w 352996"/>
              <a:gd name="connsiteY15" fmla="*/ 375666 h 404002"/>
              <a:gd name="connsiteX16" fmla="*/ 288227 w 352996"/>
              <a:gd name="connsiteY16" fmla="*/ 350568 h 404002"/>
              <a:gd name="connsiteX17" fmla="*/ 298752 w 352996"/>
              <a:gd name="connsiteY17" fmla="*/ 322231 h 404002"/>
              <a:gd name="connsiteX18" fmla="*/ 300371 w 352996"/>
              <a:gd name="connsiteY18" fmla="*/ 293894 h 404002"/>
              <a:gd name="connsiteX19" fmla="*/ 300371 w 352996"/>
              <a:gd name="connsiteY19" fmla="*/ 293894 h 404002"/>
              <a:gd name="connsiteX20" fmla="*/ 300371 w 352996"/>
              <a:gd name="connsiteY20" fmla="*/ 293894 h 404002"/>
              <a:gd name="connsiteX21" fmla="*/ 300371 w 352996"/>
              <a:gd name="connsiteY21" fmla="*/ 293894 h 404002"/>
              <a:gd name="connsiteX22" fmla="*/ 300371 w 352996"/>
              <a:gd name="connsiteY22" fmla="*/ 293894 h 404002"/>
              <a:gd name="connsiteX23" fmla="*/ 300371 w 352996"/>
              <a:gd name="connsiteY23" fmla="*/ 290655 h 404002"/>
              <a:gd name="connsiteX24" fmla="*/ 300371 w 352996"/>
              <a:gd name="connsiteY24" fmla="*/ 286607 h 404002"/>
              <a:gd name="connsiteX25" fmla="*/ 300371 w 352996"/>
              <a:gd name="connsiteY25" fmla="*/ 284988 h 404002"/>
              <a:gd name="connsiteX26" fmla="*/ 300371 w 352996"/>
              <a:gd name="connsiteY26" fmla="*/ 283369 h 404002"/>
              <a:gd name="connsiteX27" fmla="*/ 300371 w 352996"/>
              <a:gd name="connsiteY27" fmla="*/ 280130 h 404002"/>
              <a:gd name="connsiteX28" fmla="*/ 298752 w 352996"/>
              <a:gd name="connsiteY28" fmla="*/ 277701 h 404002"/>
              <a:gd name="connsiteX29" fmla="*/ 298752 w 352996"/>
              <a:gd name="connsiteY29" fmla="*/ 276082 h 404002"/>
              <a:gd name="connsiteX30" fmla="*/ 298752 w 352996"/>
              <a:gd name="connsiteY30" fmla="*/ 274463 h 404002"/>
              <a:gd name="connsiteX31" fmla="*/ 297132 w 352996"/>
              <a:gd name="connsiteY31" fmla="*/ 268796 h 404002"/>
              <a:gd name="connsiteX32" fmla="*/ 286607 w 352996"/>
              <a:gd name="connsiteY32" fmla="*/ 247745 h 404002"/>
              <a:gd name="connsiteX33" fmla="*/ 256651 w 352996"/>
              <a:gd name="connsiteY33" fmla="*/ 261509 h 404002"/>
              <a:gd name="connsiteX34" fmla="*/ 245316 w 352996"/>
              <a:gd name="connsiteY34" fmla="*/ 124682 h 404002"/>
              <a:gd name="connsiteX35" fmla="*/ 352997 w 352996"/>
              <a:gd name="connsiteY35" fmla="*/ 216170 h 404002"/>
              <a:gd name="connsiteX36" fmla="*/ 331946 w 352996"/>
              <a:gd name="connsiteY36" fmla="*/ 225885 h 404002"/>
              <a:gd name="connsiteX37" fmla="*/ 331946 w 352996"/>
              <a:gd name="connsiteY37" fmla="*/ 227505 h 404002"/>
              <a:gd name="connsiteX38" fmla="*/ 335185 w 352996"/>
              <a:gd name="connsiteY38" fmla="*/ 236411 h 404002"/>
              <a:gd name="connsiteX39" fmla="*/ 336804 w 352996"/>
              <a:gd name="connsiteY39" fmla="*/ 241268 h 404002"/>
              <a:gd name="connsiteX40" fmla="*/ 337614 w 352996"/>
              <a:gd name="connsiteY40" fmla="*/ 246126 h 404002"/>
              <a:gd name="connsiteX41" fmla="*/ 339233 w 352996"/>
              <a:gd name="connsiteY41" fmla="*/ 255842 h 404002"/>
              <a:gd name="connsiteX42" fmla="*/ 339233 w 352996"/>
              <a:gd name="connsiteY42" fmla="*/ 265557 h 404002"/>
              <a:gd name="connsiteX43" fmla="*/ 339233 w 352996"/>
              <a:gd name="connsiteY43" fmla="*/ 267986 h 404002"/>
              <a:gd name="connsiteX44" fmla="*/ 339233 w 352996"/>
              <a:gd name="connsiteY44" fmla="*/ 270415 h 404002"/>
              <a:gd name="connsiteX45" fmla="*/ 339233 w 352996"/>
              <a:gd name="connsiteY45" fmla="*/ 275273 h 404002"/>
              <a:gd name="connsiteX46" fmla="*/ 339233 w 352996"/>
              <a:gd name="connsiteY46" fmla="*/ 280130 h 404002"/>
              <a:gd name="connsiteX47" fmla="*/ 339233 w 352996"/>
              <a:gd name="connsiteY47" fmla="*/ 282559 h 404002"/>
              <a:gd name="connsiteX48" fmla="*/ 339233 w 352996"/>
              <a:gd name="connsiteY48" fmla="*/ 284988 h 404002"/>
              <a:gd name="connsiteX49" fmla="*/ 338423 w 352996"/>
              <a:gd name="connsiteY49" fmla="*/ 289036 h 404002"/>
              <a:gd name="connsiteX50" fmla="*/ 338423 w 352996"/>
              <a:gd name="connsiteY50" fmla="*/ 291465 h 404002"/>
              <a:gd name="connsiteX51" fmla="*/ 338423 w 352996"/>
              <a:gd name="connsiteY51" fmla="*/ 292275 h 404002"/>
              <a:gd name="connsiteX52" fmla="*/ 338423 w 352996"/>
              <a:gd name="connsiteY52" fmla="*/ 292275 h 404002"/>
              <a:gd name="connsiteX53" fmla="*/ 338423 w 352996"/>
              <a:gd name="connsiteY53" fmla="*/ 292275 h 404002"/>
              <a:gd name="connsiteX54" fmla="*/ 338423 w 352996"/>
              <a:gd name="connsiteY54" fmla="*/ 293084 h 404002"/>
              <a:gd name="connsiteX55" fmla="*/ 325469 w 352996"/>
              <a:gd name="connsiteY55" fmla="*/ 328708 h 404002"/>
              <a:gd name="connsiteX56" fmla="*/ 304419 w 352996"/>
              <a:gd name="connsiteY56" fmla="*/ 358664 h 404002"/>
              <a:gd name="connsiteX57" fmla="*/ 278511 w 352996"/>
              <a:gd name="connsiteY57" fmla="*/ 380524 h 404002"/>
              <a:gd name="connsiteX58" fmla="*/ 251793 w 352996"/>
              <a:gd name="connsiteY58" fmla="*/ 391049 h 404002"/>
              <a:gd name="connsiteX59" fmla="*/ 255841 w 352996"/>
              <a:gd name="connsiteY59" fmla="*/ 388620 h 404002"/>
              <a:gd name="connsiteX60" fmla="*/ 262318 w 352996"/>
              <a:gd name="connsiteY60" fmla="*/ 384572 h 404002"/>
              <a:gd name="connsiteX61" fmla="*/ 95536 w 352996"/>
              <a:gd name="connsiteY61" fmla="*/ 385382 h 404002"/>
              <a:gd name="connsiteX62" fmla="*/ 92297 w 352996"/>
              <a:gd name="connsiteY62" fmla="*/ 382953 h 404002"/>
              <a:gd name="connsiteX63" fmla="*/ 89059 w 352996"/>
              <a:gd name="connsiteY63" fmla="*/ 380524 h 404002"/>
              <a:gd name="connsiteX64" fmla="*/ 83391 w 352996"/>
              <a:gd name="connsiteY64" fmla="*/ 375666 h 404002"/>
              <a:gd name="connsiteX65" fmla="*/ 64770 w 352996"/>
              <a:gd name="connsiteY65" fmla="*/ 350568 h 404002"/>
              <a:gd name="connsiteX66" fmla="*/ 54245 w 352996"/>
              <a:gd name="connsiteY66" fmla="*/ 322231 h 404002"/>
              <a:gd name="connsiteX67" fmla="*/ 52626 w 352996"/>
              <a:gd name="connsiteY67" fmla="*/ 293894 h 404002"/>
              <a:gd name="connsiteX68" fmla="*/ 52626 w 352996"/>
              <a:gd name="connsiteY68" fmla="*/ 293894 h 404002"/>
              <a:gd name="connsiteX69" fmla="*/ 52626 w 352996"/>
              <a:gd name="connsiteY69" fmla="*/ 293894 h 404002"/>
              <a:gd name="connsiteX70" fmla="*/ 52626 w 352996"/>
              <a:gd name="connsiteY70" fmla="*/ 293894 h 404002"/>
              <a:gd name="connsiteX71" fmla="*/ 52626 w 352996"/>
              <a:gd name="connsiteY71" fmla="*/ 293894 h 404002"/>
              <a:gd name="connsiteX72" fmla="*/ 52626 w 352996"/>
              <a:gd name="connsiteY72" fmla="*/ 290655 h 404002"/>
              <a:gd name="connsiteX73" fmla="*/ 52626 w 352996"/>
              <a:gd name="connsiteY73" fmla="*/ 286607 h 404002"/>
              <a:gd name="connsiteX74" fmla="*/ 52626 w 352996"/>
              <a:gd name="connsiteY74" fmla="*/ 284988 h 404002"/>
              <a:gd name="connsiteX75" fmla="*/ 52626 w 352996"/>
              <a:gd name="connsiteY75" fmla="*/ 283369 h 404002"/>
              <a:gd name="connsiteX76" fmla="*/ 52626 w 352996"/>
              <a:gd name="connsiteY76" fmla="*/ 280130 h 404002"/>
              <a:gd name="connsiteX77" fmla="*/ 54245 w 352996"/>
              <a:gd name="connsiteY77" fmla="*/ 277701 h 404002"/>
              <a:gd name="connsiteX78" fmla="*/ 54245 w 352996"/>
              <a:gd name="connsiteY78" fmla="*/ 276082 h 404002"/>
              <a:gd name="connsiteX79" fmla="*/ 54245 w 352996"/>
              <a:gd name="connsiteY79" fmla="*/ 274463 h 404002"/>
              <a:gd name="connsiteX80" fmla="*/ 55864 w 352996"/>
              <a:gd name="connsiteY80" fmla="*/ 268796 h 404002"/>
              <a:gd name="connsiteX81" fmla="*/ 66389 w 352996"/>
              <a:gd name="connsiteY81" fmla="*/ 247745 h 404002"/>
              <a:gd name="connsiteX82" fmla="*/ 96345 w 352996"/>
              <a:gd name="connsiteY82" fmla="*/ 261509 h 404002"/>
              <a:gd name="connsiteX83" fmla="*/ 107680 w 352996"/>
              <a:gd name="connsiteY83" fmla="*/ 124682 h 404002"/>
              <a:gd name="connsiteX84" fmla="*/ 0 w 352996"/>
              <a:gd name="connsiteY84" fmla="*/ 216170 h 404002"/>
              <a:gd name="connsiteX85" fmla="*/ 21050 w 352996"/>
              <a:gd name="connsiteY85" fmla="*/ 225885 h 404002"/>
              <a:gd name="connsiteX86" fmla="*/ 21050 w 352996"/>
              <a:gd name="connsiteY86" fmla="*/ 227505 h 404002"/>
              <a:gd name="connsiteX87" fmla="*/ 17812 w 352996"/>
              <a:gd name="connsiteY87" fmla="*/ 236411 h 404002"/>
              <a:gd name="connsiteX88" fmla="*/ 16193 w 352996"/>
              <a:gd name="connsiteY88" fmla="*/ 241268 h 404002"/>
              <a:gd name="connsiteX89" fmla="*/ 15383 w 352996"/>
              <a:gd name="connsiteY89" fmla="*/ 246126 h 404002"/>
              <a:gd name="connsiteX90" fmla="*/ 13764 w 352996"/>
              <a:gd name="connsiteY90" fmla="*/ 255842 h 404002"/>
              <a:gd name="connsiteX91" fmla="*/ 13764 w 352996"/>
              <a:gd name="connsiteY91" fmla="*/ 265557 h 404002"/>
              <a:gd name="connsiteX92" fmla="*/ 13764 w 352996"/>
              <a:gd name="connsiteY92" fmla="*/ 267986 h 404002"/>
              <a:gd name="connsiteX93" fmla="*/ 13764 w 352996"/>
              <a:gd name="connsiteY93" fmla="*/ 270415 h 404002"/>
              <a:gd name="connsiteX94" fmla="*/ 13764 w 352996"/>
              <a:gd name="connsiteY94" fmla="*/ 275273 h 404002"/>
              <a:gd name="connsiteX95" fmla="*/ 13764 w 352996"/>
              <a:gd name="connsiteY95" fmla="*/ 280130 h 404002"/>
              <a:gd name="connsiteX96" fmla="*/ 13764 w 352996"/>
              <a:gd name="connsiteY96" fmla="*/ 282559 h 404002"/>
              <a:gd name="connsiteX97" fmla="*/ 13764 w 352996"/>
              <a:gd name="connsiteY97" fmla="*/ 284988 h 404002"/>
              <a:gd name="connsiteX98" fmla="*/ 14573 w 352996"/>
              <a:gd name="connsiteY98" fmla="*/ 289036 h 404002"/>
              <a:gd name="connsiteX99" fmla="*/ 14573 w 352996"/>
              <a:gd name="connsiteY99" fmla="*/ 291465 h 404002"/>
              <a:gd name="connsiteX100" fmla="*/ 14573 w 352996"/>
              <a:gd name="connsiteY100" fmla="*/ 292275 h 404002"/>
              <a:gd name="connsiteX101" fmla="*/ 14573 w 352996"/>
              <a:gd name="connsiteY101" fmla="*/ 292275 h 404002"/>
              <a:gd name="connsiteX102" fmla="*/ 14573 w 352996"/>
              <a:gd name="connsiteY102" fmla="*/ 292275 h 404002"/>
              <a:gd name="connsiteX103" fmla="*/ 14573 w 352996"/>
              <a:gd name="connsiteY103" fmla="*/ 293084 h 404002"/>
              <a:gd name="connsiteX104" fmla="*/ 27527 w 352996"/>
              <a:gd name="connsiteY104" fmla="*/ 328708 h 404002"/>
              <a:gd name="connsiteX105" fmla="*/ 48578 w 352996"/>
              <a:gd name="connsiteY105" fmla="*/ 358664 h 404002"/>
              <a:gd name="connsiteX106" fmla="*/ 74486 w 352996"/>
              <a:gd name="connsiteY106" fmla="*/ 380524 h 404002"/>
              <a:gd name="connsiteX107" fmla="*/ 101203 w 352996"/>
              <a:gd name="connsiteY107" fmla="*/ 391049 h 404002"/>
              <a:gd name="connsiteX108" fmla="*/ 97155 w 352996"/>
              <a:gd name="connsiteY108" fmla="*/ 388620 h 404002"/>
              <a:gd name="connsiteX109" fmla="*/ 90678 w 352996"/>
              <a:gd name="connsiteY109" fmla="*/ 384572 h 4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352996" h="404002">
                <a:moveTo>
                  <a:pt x="206454" y="26718"/>
                </a:moveTo>
                <a:cubicBezTo>
                  <a:pt x="206454" y="41291"/>
                  <a:pt x="194310" y="53435"/>
                  <a:pt x="179737" y="53435"/>
                </a:cubicBezTo>
                <a:cubicBezTo>
                  <a:pt x="165163" y="53435"/>
                  <a:pt x="153019" y="41291"/>
                  <a:pt x="153019" y="26718"/>
                </a:cubicBezTo>
                <a:cubicBezTo>
                  <a:pt x="153019" y="12144"/>
                  <a:pt x="165163" y="0"/>
                  <a:pt x="179737" y="0"/>
                </a:cubicBezTo>
                <a:cubicBezTo>
                  <a:pt x="194310" y="0"/>
                  <a:pt x="206454" y="12144"/>
                  <a:pt x="206454" y="26718"/>
                </a:cubicBezTo>
                <a:close/>
                <a:moveTo>
                  <a:pt x="197548" y="263128"/>
                </a:moveTo>
                <a:lnTo>
                  <a:pt x="221837" y="263128"/>
                </a:lnTo>
                <a:lnTo>
                  <a:pt x="177308" y="108490"/>
                </a:lnTo>
                <a:lnTo>
                  <a:pt x="130350" y="263128"/>
                </a:lnTo>
                <a:lnTo>
                  <a:pt x="154638" y="263128"/>
                </a:lnTo>
                <a:lnTo>
                  <a:pt x="179737" y="404003"/>
                </a:lnTo>
                <a:lnTo>
                  <a:pt x="197548" y="263128"/>
                </a:lnTo>
                <a:close/>
                <a:moveTo>
                  <a:pt x="257461" y="385382"/>
                </a:moveTo>
                <a:lnTo>
                  <a:pt x="260699" y="382953"/>
                </a:lnTo>
                <a:lnTo>
                  <a:pt x="263938" y="380524"/>
                </a:lnTo>
                <a:cubicBezTo>
                  <a:pt x="265557" y="378905"/>
                  <a:pt x="267986" y="377285"/>
                  <a:pt x="269605" y="375666"/>
                </a:cubicBezTo>
                <a:cubicBezTo>
                  <a:pt x="276892" y="368379"/>
                  <a:pt x="283369" y="359473"/>
                  <a:pt x="288227" y="350568"/>
                </a:cubicBezTo>
                <a:cubicBezTo>
                  <a:pt x="293084" y="341662"/>
                  <a:pt x="296323" y="331946"/>
                  <a:pt x="298752" y="322231"/>
                </a:cubicBezTo>
                <a:cubicBezTo>
                  <a:pt x="300371" y="312515"/>
                  <a:pt x="301181" y="303609"/>
                  <a:pt x="300371" y="293894"/>
                </a:cubicBezTo>
                <a:cubicBezTo>
                  <a:pt x="300371" y="295513"/>
                  <a:pt x="300371" y="293894"/>
                  <a:pt x="300371" y="293894"/>
                </a:cubicBezTo>
                <a:lnTo>
                  <a:pt x="300371" y="293894"/>
                </a:lnTo>
                <a:cubicBezTo>
                  <a:pt x="300371" y="293894"/>
                  <a:pt x="300371" y="293894"/>
                  <a:pt x="300371" y="293894"/>
                </a:cubicBezTo>
                <a:lnTo>
                  <a:pt x="300371" y="293894"/>
                </a:lnTo>
                <a:cubicBezTo>
                  <a:pt x="300371" y="293084"/>
                  <a:pt x="300371" y="290655"/>
                  <a:pt x="300371" y="290655"/>
                </a:cubicBezTo>
                <a:lnTo>
                  <a:pt x="300371" y="286607"/>
                </a:lnTo>
                <a:cubicBezTo>
                  <a:pt x="300371" y="286607"/>
                  <a:pt x="300371" y="284988"/>
                  <a:pt x="300371" y="284988"/>
                </a:cubicBezTo>
                <a:cubicBezTo>
                  <a:pt x="300371" y="284988"/>
                  <a:pt x="300371" y="283369"/>
                  <a:pt x="300371" y="283369"/>
                </a:cubicBezTo>
                <a:lnTo>
                  <a:pt x="300371" y="280130"/>
                </a:lnTo>
                <a:cubicBezTo>
                  <a:pt x="300371" y="280130"/>
                  <a:pt x="298752" y="277701"/>
                  <a:pt x="298752" y="277701"/>
                </a:cubicBezTo>
                <a:lnTo>
                  <a:pt x="298752" y="276082"/>
                </a:lnTo>
                <a:cubicBezTo>
                  <a:pt x="298752" y="276082"/>
                  <a:pt x="298752" y="274463"/>
                  <a:pt x="298752" y="274463"/>
                </a:cubicBezTo>
                <a:lnTo>
                  <a:pt x="297132" y="268796"/>
                </a:lnTo>
                <a:cubicBezTo>
                  <a:pt x="293894" y="261509"/>
                  <a:pt x="290655" y="254222"/>
                  <a:pt x="286607" y="247745"/>
                </a:cubicBezTo>
                <a:lnTo>
                  <a:pt x="256651" y="261509"/>
                </a:lnTo>
                <a:lnTo>
                  <a:pt x="245316" y="124682"/>
                </a:lnTo>
                <a:lnTo>
                  <a:pt x="352997" y="216170"/>
                </a:lnTo>
                <a:lnTo>
                  <a:pt x="331946" y="225885"/>
                </a:lnTo>
                <a:lnTo>
                  <a:pt x="331946" y="227505"/>
                </a:lnTo>
                <a:cubicBezTo>
                  <a:pt x="333566" y="230743"/>
                  <a:pt x="334375" y="233172"/>
                  <a:pt x="335185" y="236411"/>
                </a:cubicBezTo>
                <a:lnTo>
                  <a:pt x="336804" y="241268"/>
                </a:lnTo>
                <a:cubicBezTo>
                  <a:pt x="336804" y="242888"/>
                  <a:pt x="336804" y="244507"/>
                  <a:pt x="337614" y="246126"/>
                </a:cubicBezTo>
                <a:cubicBezTo>
                  <a:pt x="337614" y="249365"/>
                  <a:pt x="338423" y="252603"/>
                  <a:pt x="339233" y="255842"/>
                </a:cubicBezTo>
                <a:lnTo>
                  <a:pt x="339233" y="265557"/>
                </a:lnTo>
                <a:cubicBezTo>
                  <a:pt x="339233" y="265557"/>
                  <a:pt x="339233" y="267986"/>
                  <a:pt x="339233" y="267986"/>
                </a:cubicBezTo>
                <a:lnTo>
                  <a:pt x="339233" y="270415"/>
                </a:lnTo>
                <a:cubicBezTo>
                  <a:pt x="339233" y="270415"/>
                  <a:pt x="339233" y="275273"/>
                  <a:pt x="339233" y="275273"/>
                </a:cubicBezTo>
                <a:lnTo>
                  <a:pt x="339233" y="280130"/>
                </a:lnTo>
                <a:cubicBezTo>
                  <a:pt x="339233" y="280940"/>
                  <a:pt x="339233" y="281750"/>
                  <a:pt x="339233" y="282559"/>
                </a:cubicBezTo>
                <a:lnTo>
                  <a:pt x="339233" y="284988"/>
                </a:lnTo>
                <a:cubicBezTo>
                  <a:pt x="339233" y="284988"/>
                  <a:pt x="338423" y="289036"/>
                  <a:pt x="338423" y="289036"/>
                </a:cubicBezTo>
                <a:lnTo>
                  <a:pt x="338423" y="291465"/>
                </a:lnTo>
                <a:cubicBezTo>
                  <a:pt x="338423" y="291465"/>
                  <a:pt x="338423" y="292275"/>
                  <a:pt x="338423" y="292275"/>
                </a:cubicBezTo>
                <a:lnTo>
                  <a:pt x="338423" y="292275"/>
                </a:lnTo>
                <a:cubicBezTo>
                  <a:pt x="338423" y="292275"/>
                  <a:pt x="338423" y="292275"/>
                  <a:pt x="338423" y="292275"/>
                </a:cubicBezTo>
                <a:cubicBezTo>
                  <a:pt x="338423" y="292275"/>
                  <a:pt x="338423" y="292275"/>
                  <a:pt x="338423" y="293084"/>
                </a:cubicBezTo>
                <a:cubicBezTo>
                  <a:pt x="335185" y="305229"/>
                  <a:pt x="331137" y="317373"/>
                  <a:pt x="325469" y="328708"/>
                </a:cubicBezTo>
                <a:cubicBezTo>
                  <a:pt x="318992" y="340043"/>
                  <a:pt x="312515" y="349758"/>
                  <a:pt x="304419" y="358664"/>
                </a:cubicBezTo>
                <a:cubicBezTo>
                  <a:pt x="296323" y="367570"/>
                  <a:pt x="287417" y="374856"/>
                  <a:pt x="278511" y="380524"/>
                </a:cubicBezTo>
                <a:cubicBezTo>
                  <a:pt x="270415" y="385382"/>
                  <a:pt x="260699" y="387810"/>
                  <a:pt x="251793" y="391049"/>
                </a:cubicBezTo>
                <a:cubicBezTo>
                  <a:pt x="253413" y="391049"/>
                  <a:pt x="254222" y="389430"/>
                  <a:pt x="255841" y="388620"/>
                </a:cubicBezTo>
                <a:cubicBezTo>
                  <a:pt x="258270" y="387001"/>
                  <a:pt x="259890" y="385382"/>
                  <a:pt x="262318" y="384572"/>
                </a:cubicBezTo>
                <a:close/>
                <a:moveTo>
                  <a:pt x="95536" y="385382"/>
                </a:moveTo>
                <a:lnTo>
                  <a:pt x="92297" y="382953"/>
                </a:lnTo>
                <a:lnTo>
                  <a:pt x="89059" y="380524"/>
                </a:lnTo>
                <a:cubicBezTo>
                  <a:pt x="87439" y="378905"/>
                  <a:pt x="85011" y="377285"/>
                  <a:pt x="83391" y="375666"/>
                </a:cubicBezTo>
                <a:cubicBezTo>
                  <a:pt x="76105" y="368379"/>
                  <a:pt x="69628" y="359473"/>
                  <a:pt x="64770" y="350568"/>
                </a:cubicBezTo>
                <a:cubicBezTo>
                  <a:pt x="59912" y="341662"/>
                  <a:pt x="56674" y="331946"/>
                  <a:pt x="54245" y="322231"/>
                </a:cubicBezTo>
                <a:cubicBezTo>
                  <a:pt x="52626" y="312515"/>
                  <a:pt x="51816" y="303609"/>
                  <a:pt x="52626" y="293894"/>
                </a:cubicBezTo>
                <a:cubicBezTo>
                  <a:pt x="52626" y="295513"/>
                  <a:pt x="52626" y="293894"/>
                  <a:pt x="52626" y="293894"/>
                </a:cubicBezTo>
                <a:lnTo>
                  <a:pt x="52626" y="293894"/>
                </a:lnTo>
                <a:cubicBezTo>
                  <a:pt x="52626" y="293894"/>
                  <a:pt x="52626" y="293894"/>
                  <a:pt x="52626" y="293894"/>
                </a:cubicBezTo>
                <a:lnTo>
                  <a:pt x="52626" y="293894"/>
                </a:lnTo>
                <a:cubicBezTo>
                  <a:pt x="52626" y="293084"/>
                  <a:pt x="52626" y="290655"/>
                  <a:pt x="52626" y="290655"/>
                </a:cubicBezTo>
                <a:lnTo>
                  <a:pt x="52626" y="286607"/>
                </a:lnTo>
                <a:cubicBezTo>
                  <a:pt x="52626" y="286607"/>
                  <a:pt x="52626" y="284988"/>
                  <a:pt x="52626" y="284988"/>
                </a:cubicBezTo>
                <a:cubicBezTo>
                  <a:pt x="52626" y="284988"/>
                  <a:pt x="52626" y="283369"/>
                  <a:pt x="52626" y="283369"/>
                </a:cubicBezTo>
                <a:lnTo>
                  <a:pt x="52626" y="280130"/>
                </a:lnTo>
                <a:cubicBezTo>
                  <a:pt x="52626" y="280130"/>
                  <a:pt x="54245" y="277701"/>
                  <a:pt x="54245" y="277701"/>
                </a:cubicBezTo>
                <a:lnTo>
                  <a:pt x="54245" y="276082"/>
                </a:lnTo>
                <a:cubicBezTo>
                  <a:pt x="54245" y="276082"/>
                  <a:pt x="54245" y="274463"/>
                  <a:pt x="54245" y="274463"/>
                </a:cubicBezTo>
                <a:lnTo>
                  <a:pt x="55864" y="268796"/>
                </a:lnTo>
                <a:cubicBezTo>
                  <a:pt x="59103" y="261509"/>
                  <a:pt x="62341" y="254222"/>
                  <a:pt x="66389" y="247745"/>
                </a:cubicBezTo>
                <a:lnTo>
                  <a:pt x="96345" y="261509"/>
                </a:lnTo>
                <a:lnTo>
                  <a:pt x="107680" y="124682"/>
                </a:lnTo>
                <a:lnTo>
                  <a:pt x="0" y="216170"/>
                </a:lnTo>
                <a:lnTo>
                  <a:pt x="21050" y="225885"/>
                </a:lnTo>
                <a:lnTo>
                  <a:pt x="21050" y="227505"/>
                </a:lnTo>
                <a:cubicBezTo>
                  <a:pt x="19431" y="230743"/>
                  <a:pt x="18621" y="233172"/>
                  <a:pt x="17812" y="236411"/>
                </a:cubicBezTo>
                <a:lnTo>
                  <a:pt x="16193" y="241268"/>
                </a:lnTo>
                <a:cubicBezTo>
                  <a:pt x="16193" y="242888"/>
                  <a:pt x="16193" y="244507"/>
                  <a:pt x="15383" y="246126"/>
                </a:cubicBezTo>
                <a:cubicBezTo>
                  <a:pt x="15383" y="249365"/>
                  <a:pt x="14573" y="252603"/>
                  <a:pt x="13764" y="255842"/>
                </a:cubicBezTo>
                <a:lnTo>
                  <a:pt x="13764" y="265557"/>
                </a:lnTo>
                <a:cubicBezTo>
                  <a:pt x="13764" y="265557"/>
                  <a:pt x="13764" y="267986"/>
                  <a:pt x="13764" y="267986"/>
                </a:cubicBezTo>
                <a:lnTo>
                  <a:pt x="13764" y="270415"/>
                </a:lnTo>
                <a:cubicBezTo>
                  <a:pt x="13764" y="270415"/>
                  <a:pt x="13764" y="275273"/>
                  <a:pt x="13764" y="275273"/>
                </a:cubicBezTo>
                <a:lnTo>
                  <a:pt x="13764" y="280130"/>
                </a:lnTo>
                <a:cubicBezTo>
                  <a:pt x="13764" y="280940"/>
                  <a:pt x="13764" y="281750"/>
                  <a:pt x="13764" y="282559"/>
                </a:cubicBezTo>
                <a:lnTo>
                  <a:pt x="13764" y="284988"/>
                </a:lnTo>
                <a:cubicBezTo>
                  <a:pt x="13764" y="284988"/>
                  <a:pt x="14573" y="289036"/>
                  <a:pt x="14573" y="289036"/>
                </a:cubicBezTo>
                <a:lnTo>
                  <a:pt x="14573" y="291465"/>
                </a:lnTo>
                <a:cubicBezTo>
                  <a:pt x="14573" y="291465"/>
                  <a:pt x="14573" y="292275"/>
                  <a:pt x="14573" y="292275"/>
                </a:cubicBezTo>
                <a:lnTo>
                  <a:pt x="14573" y="292275"/>
                </a:lnTo>
                <a:cubicBezTo>
                  <a:pt x="14573" y="292275"/>
                  <a:pt x="14573" y="292275"/>
                  <a:pt x="14573" y="292275"/>
                </a:cubicBezTo>
                <a:cubicBezTo>
                  <a:pt x="14573" y="292275"/>
                  <a:pt x="14573" y="292275"/>
                  <a:pt x="14573" y="293084"/>
                </a:cubicBezTo>
                <a:cubicBezTo>
                  <a:pt x="17812" y="305229"/>
                  <a:pt x="21860" y="317373"/>
                  <a:pt x="27527" y="328708"/>
                </a:cubicBezTo>
                <a:cubicBezTo>
                  <a:pt x="34004" y="340043"/>
                  <a:pt x="40481" y="349758"/>
                  <a:pt x="48578" y="358664"/>
                </a:cubicBezTo>
                <a:cubicBezTo>
                  <a:pt x="56674" y="367570"/>
                  <a:pt x="65580" y="374856"/>
                  <a:pt x="74486" y="380524"/>
                </a:cubicBezTo>
                <a:cubicBezTo>
                  <a:pt x="82582" y="385382"/>
                  <a:pt x="92297" y="387810"/>
                  <a:pt x="101203" y="391049"/>
                </a:cubicBezTo>
                <a:cubicBezTo>
                  <a:pt x="99584" y="391049"/>
                  <a:pt x="98774" y="389430"/>
                  <a:pt x="97155" y="388620"/>
                </a:cubicBezTo>
                <a:cubicBezTo>
                  <a:pt x="94726" y="387001"/>
                  <a:pt x="93107" y="385382"/>
                  <a:pt x="90678" y="384572"/>
                </a:cubicBezTo>
                <a:close/>
              </a:path>
            </a:pathLst>
          </a:custGeom>
          <a:noFill/>
          <a:ln w="12700" cap="rnd">
            <a:solidFill>
              <a:srgbClr val="6A1348"/>
            </a:solidFill>
            <a:prstDash val="solid"/>
            <a:round/>
          </a:ln>
        </p:spPr>
        <p:txBody>
          <a:bodyPr rtlCol="0" anchor="ctr"/>
          <a:lstStyle/>
          <a:p>
            <a:endParaRPr lang="en-US" dirty="0"/>
          </a:p>
        </p:txBody>
      </p:sp>
    </p:spTree>
    <p:extLst>
      <p:ext uri="{BB962C8B-B14F-4D97-AF65-F5344CB8AC3E}">
        <p14:creationId xmlns:p14="http://schemas.microsoft.com/office/powerpoint/2010/main" val="328658386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Show Me">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Show Me</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Graphic 11">
            <a:extLst>
              <a:ext uri="{FF2B5EF4-FFF2-40B4-BE49-F238E27FC236}">
                <a16:creationId xmlns:a16="http://schemas.microsoft.com/office/drawing/2014/main" id="{D4F9D9AC-A5D8-3F38-AEFA-83A85188134F}"/>
              </a:ext>
            </a:extLst>
          </p:cNvPr>
          <p:cNvSpPr>
            <a:spLocks noChangeAspect="1"/>
          </p:cNvSpPr>
          <p:nvPr userDrawn="1"/>
        </p:nvSpPr>
        <p:spPr>
          <a:xfrm>
            <a:off x="635539" y="343251"/>
            <a:ext cx="316714" cy="323605"/>
          </a:xfrm>
          <a:custGeom>
            <a:avLst/>
            <a:gdLst>
              <a:gd name="connsiteX0" fmla="*/ 93111 w 246549"/>
              <a:gd name="connsiteY0" fmla="*/ 172747 h 251914"/>
              <a:gd name="connsiteX1" fmla="*/ 106774 w 246549"/>
              <a:gd name="connsiteY1" fmla="*/ 158803 h 251914"/>
              <a:gd name="connsiteX2" fmla="*/ 120436 w 246549"/>
              <a:gd name="connsiteY2" fmla="*/ 172747 h 251914"/>
              <a:gd name="connsiteX3" fmla="*/ 120436 w 246549"/>
              <a:gd name="connsiteY3" fmla="*/ 177706 h 251914"/>
              <a:gd name="connsiteX4" fmla="*/ 106774 w 246549"/>
              <a:gd name="connsiteY4" fmla="*/ 191650 h 251914"/>
              <a:gd name="connsiteX5" fmla="*/ 93111 w 246549"/>
              <a:gd name="connsiteY5" fmla="*/ 177706 h 251914"/>
              <a:gd name="connsiteX6" fmla="*/ 93111 w 246549"/>
              <a:gd name="connsiteY6" fmla="*/ 172747 h 251914"/>
              <a:gd name="connsiteX7" fmla="*/ 142427 w 246549"/>
              <a:gd name="connsiteY7" fmla="*/ 251915 h 251914"/>
              <a:gd name="connsiteX8" fmla="*/ 142427 w 246549"/>
              <a:gd name="connsiteY8" fmla="*/ 235445 h 251914"/>
              <a:gd name="connsiteX9" fmla="*/ 122308 w 246549"/>
              <a:gd name="connsiteY9" fmla="*/ 216822 h 251914"/>
              <a:gd name="connsiteX10" fmla="*/ 93766 w 246549"/>
              <a:gd name="connsiteY10" fmla="*/ 216822 h 251914"/>
              <a:gd name="connsiteX11" fmla="*/ 75799 w 246549"/>
              <a:gd name="connsiteY11" fmla="*/ 205874 h 251914"/>
              <a:gd name="connsiteX12" fmla="*/ 44076 w 246549"/>
              <a:gd name="connsiteY12" fmla="*/ 175180 h 251914"/>
              <a:gd name="connsiteX13" fmla="*/ 46228 w 246549"/>
              <a:gd name="connsiteY13" fmla="*/ 203628 h 251914"/>
              <a:gd name="connsiteX14" fmla="*/ 72711 w 246549"/>
              <a:gd name="connsiteY14" fmla="*/ 236474 h 251914"/>
              <a:gd name="connsiteX15" fmla="*/ 72711 w 246549"/>
              <a:gd name="connsiteY15" fmla="*/ 251821 h 251914"/>
              <a:gd name="connsiteX16" fmla="*/ 153376 w 246549"/>
              <a:gd name="connsiteY16" fmla="*/ 177706 h 251914"/>
              <a:gd name="connsiteX17" fmla="*/ 167038 w 246549"/>
              <a:gd name="connsiteY17" fmla="*/ 191650 h 251914"/>
              <a:gd name="connsiteX18" fmla="*/ 180701 w 246549"/>
              <a:gd name="connsiteY18" fmla="*/ 177706 h 251914"/>
              <a:gd name="connsiteX19" fmla="*/ 180701 w 246549"/>
              <a:gd name="connsiteY19" fmla="*/ 172747 h 251914"/>
              <a:gd name="connsiteX20" fmla="*/ 167038 w 246549"/>
              <a:gd name="connsiteY20" fmla="*/ 158803 h 251914"/>
              <a:gd name="connsiteX21" fmla="*/ 153376 w 246549"/>
              <a:gd name="connsiteY21" fmla="*/ 172747 h 251914"/>
              <a:gd name="connsiteX22" fmla="*/ 153376 w 246549"/>
              <a:gd name="connsiteY22" fmla="*/ 177706 h 251914"/>
              <a:gd name="connsiteX23" fmla="*/ 204751 w 246549"/>
              <a:gd name="connsiteY23" fmla="*/ 251915 h 251914"/>
              <a:gd name="connsiteX24" fmla="*/ 204751 w 246549"/>
              <a:gd name="connsiteY24" fmla="*/ 234228 h 251914"/>
              <a:gd name="connsiteX25" fmla="*/ 183321 w 246549"/>
              <a:gd name="connsiteY25" fmla="*/ 214389 h 251914"/>
              <a:gd name="connsiteX26" fmla="*/ 160862 w 246549"/>
              <a:gd name="connsiteY26" fmla="*/ 214389 h 251914"/>
              <a:gd name="connsiteX27" fmla="*/ 201569 w 246549"/>
              <a:gd name="connsiteY27" fmla="*/ 199042 h 251914"/>
              <a:gd name="connsiteX28" fmla="*/ 201569 w 246549"/>
              <a:gd name="connsiteY28" fmla="*/ 163763 h 251914"/>
              <a:gd name="connsiteX29" fmla="*/ 237971 w 246549"/>
              <a:gd name="connsiteY29" fmla="*/ 118565 h 251914"/>
              <a:gd name="connsiteX30" fmla="*/ 241153 w 246549"/>
              <a:gd name="connsiteY30" fmla="*/ 87683 h 251914"/>
              <a:gd name="connsiteX31" fmla="*/ 195112 w 246549"/>
              <a:gd name="connsiteY31" fmla="*/ 132882 h 251914"/>
              <a:gd name="connsiteX32" fmla="*/ 160862 w 246549"/>
              <a:gd name="connsiteY32" fmla="*/ 132882 h 251914"/>
              <a:gd name="connsiteX33" fmla="*/ 114821 w 246549"/>
              <a:gd name="connsiteY33" fmla="*/ 87683 h 251914"/>
              <a:gd name="connsiteX34" fmla="*/ 118003 w 246549"/>
              <a:gd name="connsiteY34" fmla="*/ 118565 h 251914"/>
              <a:gd name="connsiteX35" fmla="*/ 145796 w 246549"/>
              <a:gd name="connsiteY35" fmla="*/ 152721 h 251914"/>
              <a:gd name="connsiteX36" fmla="*/ 191743 w 246549"/>
              <a:gd name="connsiteY36" fmla="*/ 87403 h 251914"/>
              <a:gd name="connsiteX37" fmla="*/ 178081 w 246549"/>
              <a:gd name="connsiteY37" fmla="*/ 71120 h 251914"/>
              <a:gd name="connsiteX38" fmla="*/ 164418 w 246549"/>
              <a:gd name="connsiteY38" fmla="*/ 87403 h 251914"/>
              <a:gd name="connsiteX39" fmla="*/ 164418 w 246549"/>
              <a:gd name="connsiteY39" fmla="*/ 93205 h 251914"/>
              <a:gd name="connsiteX40" fmla="*/ 178081 w 246549"/>
              <a:gd name="connsiteY40" fmla="*/ 109487 h 251914"/>
              <a:gd name="connsiteX41" fmla="*/ 191743 w 246549"/>
              <a:gd name="connsiteY41" fmla="*/ 93205 h 251914"/>
              <a:gd name="connsiteX42" fmla="*/ 191743 w 246549"/>
              <a:gd name="connsiteY42" fmla="*/ 87403 h 251914"/>
              <a:gd name="connsiteX43" fmla="*/ 68874 w 246549"/>
              <a:gd name="connsiteY43" fmla="*/ 93111 h 251914"/>
              <a:gd name="connsiteX44" fmla="*/ 0 w 246549"/>
              <a:gd name="connsiteY44" fmla="*/ 97416 h 251914"/>
              <a:gd name="connsiteX45" fmla="*/ 2339 w 246549"/>
              <a:gd name="connsiteY45" fmla="*/ 141679 h 251914"/>
              <a:gd name="connsiteX46" fmla="*/ 71214 w 246549"/>
              <a:gd name="connsiteY46" fmla="*/ 137374 h 251914"/>
              <a:gd name="connsiteX47" fmla="*/ 68874 w 246549"/>
              <a:gd name="connsiteY47" fmla="*/ 93111 h 251914"/>
              <a:gd name="connsiteX48" fmla="*/ 37338 w 246549"/>
              <a:gd name="connsiteY48" fmla="*/ 140556 h 251914"/>
              <a:gd name="connsiteX49" fmla="*/ 37338 w 246549"/>
              <a:gd name="connsiteY49" fmla="*/ 164325 h 251914"/>
              <a:gd name="connsiteX50" fmla="*/ 38367 w 246549"/>
              <a:gd name="connsiteY50" fmla="*/ 82162 h 251914"/>
              <a:gd name="connsiteX51" fmla="*/ 38367 w 246549"/>
              <a:gd name="connsiteY51" fmla="*/ 87683 h 251914"/>
              <a:gd name="connsiteX52" fmla="*/ 158897 w 246549"/>
              <a:gd name="connsiteY52" fmla="*/ 19277 h 251914"/>
              <a:gd name="connsiteX53" fmla="*/ 92456 w 246549"/>
              <a:gd name="connsiteY53" fmla="*/ 5428 h 251914"/>
              <a:gd name="connsiteX54" fmla="*/ 82162 w 246549"/>
              <a:gd name="connsiteY54" fmla="*/ 49035 h 251914"/>
              <a:gd name="connsiteX55" fmla="*/ 148603 w 246549"/>
              <a:gd name="connsiteY55" fmla="*/ 62885 h 251914"/>
              <a:gd name="connsiteX56" fmla="*/ 158897 w 246549"/>
              <a:gd name="connsiteY56" fmla="*/ 19277 h 251914"/>
              <a:gd name="connsiteX57" fmla="*/ 115383 w 246549"/>
              <a:gd name="connsiteY57" fmla="*/ 56428 h 251914"/>
              <a:gd name="connsiteX58" fmla="*/ 110797 w 246549"/>
              <a:gd name="connsiteY58" fmla="*/ 76641 h 251914"/>
              <a:gd name="connsiteX59" fmla="*/ 131478 w 246549"/>
              <a:gd name="connsiteY59" fmla="*/ 0 h 251914"/>
              <a:gd name="connsiteX60" fmla="*/ 125957 w 246549"/>
              <a:gd name="connsiteY60" fmla="*/ 5521 h 25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46549" h="251914">
                <a:moveTo>
                  <a:pt x="93111" y="172747"/>
                </a:moveTo>
                <a:cubicBezTo>
                  <a:pt x="93111" y="164793"/>
                  <a:pt x="99474" y="158803"/>
                  <a:pt x="106774" y="158803"/>
                </a:cubicBezTo>
                <a:cubicBezTo>
                  <a:pt x="114073" y="158803"/>
                  <a:pt x="120436" y="165822"/>
                  <a:pt x="120436" y="172747"/>
                </a:cubicBezTo>
                <a:lnTo>
                  <a:pt x="120436" y="177706"/>
                </a:lnTo>
                <a:cubicBezTo>
                  <a:pt x="120436" y="185661"/>
                  <a:pt x="114073" y="191650"/>
                  <a:pt x="106774" y="191650"/>
                </a:cubicBezTo>
                <a:cubicBezTo>
                  <a:pt x="99474" y="191650"/>
                  <a:pt x="93111" y="184631"/>
                  <a:pt x="93111" y="177706"/>
                </a:cubicBezTo>
                <a:lnTo>
                  <a:pt x="93111" y="172747"/>
                </a:lnTo>
                <a:close/>
                <a:moveTo>
                  <a:pt x="142427" y="251915"/>
                </a:moveTo>
                <a:lnTo>
                  <a:pt x="142427" y="235445"/>
                </a:lnTo>
                <a:cubicBezTo>
                  <a:pt x="142427" y="223373"/>
                  <a:pt x="134005" y="216822"/>
                  <a:pt x="122308" y="216822"/>
                </a:cubicBezTo>
                <a:lnTo>
                  <a:pt x="93766" y="216822"/>
                </a:lnTo>
                <a:cubicBezTo>
                  <a:pt x="93766" y="216822"/>
                  <a:pt x="86373" y="213547"/>
                  <a:pt x="75799" y="205874"/>
                </a:cubicBezTo>
                <a:cubicBezTo>
                  <a:pt x="65225" y="198200"/>
                  <a:pt x="44076" y="175180"/>
                  <a:pt x="44076" y="175180"/>
                </a:cubicBezTo>
                <a:cubicBezTo>
                  <a:pt x="35654" y="183976"/>
                  <a:pt x="36683" y="191650"/>
                  <a:pt x="46228" y="203628"/>
                </a:cubicBezTo>
                <a:lnTo>
                  <a:pt x="72711" y="236474"/>
                </a:lnTo>
                <a:lnTo>
                  <a:pt x="72711" y="251821"/>
                </a:lnTo>
                <a:moveTo>
                  <a:pt x="153376" y="177706"/>
                </a:moveTo>
                <a:cubicBezTo>
                  <a:pt x="153376" y="184725"/>
                  <a:pt x="159739" y="191650"/>
                  <a:pt x="167038" y="191650"/>
                </a:cubicBezTo>
                <a:cubicBezTo>
                  <a:pt x="174338" y="191650"/>
                  <a:pt x="180701" y="185661"/>
                  <a:pt x="180701" y="177706"/>
                </a:cubicBezTo>
                <a:lnTo>
                  <a:pt x="180701" y="172747"/>
                </a:lnTo>
                <a:cubicBezTo>
                  <a:pt x="180701" y="165728"/>
                  <a:pt x="174338" y="158803"/>
                  <a:pt x="167038" y="158803"/>
                </a:cubicBezTo>
                <a:cubicBezTo>
                  <a:pt x="159739" y="158803"/>
                  <a:pt x="153376" y="164793"/>
                  <a:pt x="153376" y="172747"/>
                </a:cubicBezTo>
                <a:lnTo>
                  <a:pt x="153376" y="177706"/>
                </a:lnTo>
                <a:close/>
                <a:moveTo>
                  <a:pt x="204751" y="251915"/>
                </a:moveTo>
                <a:lnTo>
                  <a:pt x="204751" y="234228"/>
                </a:lnTo>
                <a:cubicBezTo>
                  <a:pt x="204751" y="222063"/>
                  <a:pt x="195112" y="214389"/>
                  <a:pt x="183321" y="214389"/>
                </a:cubicBezTo>
                <a:lnTo>
                  <a:pt x="160862" y="214389"/>
                </a:lnTo>
                <a:moveTo>
                  <a:pt x="201569" y="199042"/>
                </a:moveTo>
                <a:lnTo>
                  <a:pt x="201569" y="163763"/>
                </a:lnTo>
                <a:lnTo>
                  <a:pt x="237971" y="118565"/>
                </a:lnTo>
                <a:cubicBezTo>
                  <a:pt x="247610" y="105370"/>
                  <a:pt x="249762" y="96480"/>
                  <a:pt x="241153" y="87683"/>
                </a:cubicBezTo>
                <a:lnTo>
                  <a:pt x="195112" y="132882"/>
                </a:lnTo>
                <a:lnTo>
                  <a:pt x="160862" y="132882"/>
                </a:lnTo>
                <a:lnTo>
                  <a:pt x="114821" y="87683"/>
                </a:lnTo>
                <a:cubicBezTo>
                  <a:pt x="106306" y="96480"/>
                  <a:pt x="108364" y="105370"/>
                  <a:pt x="118003" y="118565"/>
                </a:cubicBezTo>
                <a:lnTo>
                  <a:pt x="145796" y="152721"/>
                </a:lnTo>
                <a:moveTo>
                  <a:pt x="191743" y="87403"/>
                </a:moveTo>
                <a:cubicBezTo>
                  <a:pt x="191743" y="78138"/>
                  <a:pt x="185380" y="71120"/>
                  <a:pt x="178081" y="71120"/>
                </a:cubicBezTo>
                <a:cubicBezTo>
                  <a:pt x="170782" y="71120"/>
                  <a:pt x="164418" y="79261"/>
                  <a:pt x="164418" y="87403"/>
                </a:cubicBezTo>
                <a:lnTo>
                  <a:pt x="164418" y="93205"/>
                </a:lnTo>
                <a:cubicBezTo>
                  <a:pt x="164418" y="102469"/>
                  <a:pt x="170782" y="109487"/>
                  <a:pt x="178081" y="109487"/>
                </a:cubicBezTo>
                <a:cubicBezTo>
                  <a:pt x="185380" y="109487"/>
                  <a:pt x="191743" y="101346"/>
                  <a:pt x="191743" y="93205"/>
                </a:cubicBezTo>
                <a:lnTo>
                  <a:pt x="191743" y="87403"/>
                </a:lnTo>
                <a:close/>
                <a:moveTo>
                  <a:pt x="68874" y="93111"/>
                </a:moveTo>
                <a:lnTo>
                  <a:pt x="0" y="97416"/>
                </a:lnTo>
                <a:lnTo>
                  <a:pt x="2339" y="141679"/>
                </a:lnTo>
                <a:lnTo>
                  <a:pt x="71214" y="137374"/>
                </a:lnTo>
                <a:lnTo>
                  <a:pt x="68874" y="93111"/>
                </a:lnTo>
                <a:close/>
                <a:moveTo>
                  <a:pt x="37338" y="140556"/>
                </a:moveTo>
                <a:lnTo>
                  <a:pt x="37338" y="164325"/>
                </a:lnTo>
                <a:moveTo>
                  <a:pt x="38367" y="82162"/>
                </a:moveTo>
                <a:lnTo>
                  <a:pt x="38367" y="87683"/>
                </a:lnTo>
                <a:moveTo>
                  <a:pt x="158897" y="19277"/>
                </a:moveTo>
                <a:lnTo>
                  <a:pt x="92456" y="5428"/>
                </a:lnTo>
                <a:lnTo>
                  <a:pt x="82162" y="49035"/>
                </a:lnTo>
                <a:lnTo>
                  <a:pt x="148603" y="62885"/>
                </a:lnTo>
                <a:lnTo>
                  <a:pt x="158897" y="19277"/>
                </a:lnTo>
                <a:close/>
                <a:moveTo>
                  <a:pt x="115383" y="56428"/>
                </a:moveTo>
                <a:lnTo>
                  <a:pt x="110797" y="76641"/>
                </a:lnTo>
                <a:moveTo>
                  <a:pt x="131478" y="0"/>
                </a:moveTo>
                <a:lnTo>
                  <a:pt x="125957" y="5521"/>
                </a:lnTo>
              </a:path>
            </a:pathLst>
          </a:custGeom>
          <a:noFill/>
          <a:ln w="12700" cap="rnd">
            <a:solidFill>
              <a:srgbClr val="085F61"/>
            </a:solidFill>
            <a:prstDash val="solid"/>
            <a:round/>
          </a:ln>
        </p:spPr>
        <p:txBody>
          <a:bodyPr rtlCol="0" anchor="ctr"/>
          <a:lstStyle/>
          <a:p>
            <a:endParaRPr lang="en-AE"/>
          </a:p>
        </p:txBody>
      </p:sp>
    </p:spTree>
    <p:extLst>
      <p:ext uri="{BB962C8B-B14F-4D97-AF65-F5344CB8AC3E}">
        <p14:creationId xmlns:p14="http://schemas.microsoft.com/office/powerpoint/2010/main" val="1877033892"/>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Everbody Writes">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Everybody Writes</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75891262-4C54-CDA3-22E7-7CDA724923E6}"/>
              </a:ext>
            </a:extLst>
          </p:cNvPr>
          <p:cNvSpPr/>
          <p:nvPr userDrawn="1"/>
        </p:nvSpPr>
        <p:spPr>
          <a:xfrm>
            <a:off x="650190" y="354205"/>
            <a:ext cx="287411" cy="288287"/>
          </a:xfrm>
          <a:custGeom>
            <a:avLst/>
            <a:gdLst>
              <a:gd name="connsiteX0" fmla="*/ 126773 w 244882"/>
              <a:gd name="connsiteY0" fmla="*/ 133869 h 245629"/>
              <a:gd name="connsiteX1" fmla="*/ 126773 w 244882"/>
              <a:gd name="connsiteY1" fmla="*/ 133869 h 245629"/>
              <a:gd name="connsiteX2" fmla="*/ 95023 w 244882"/>
              <a:gd name="connsiteY2" fmla="*/ 165619 h 245629"/>
              <a:gd name="connsiteX3" fmla="*/ 42953 w 244882"/>
              <a:gd name="connsiteY3" fmla="*/ 165619 h 245629"/>
              <a:gd name="connsiteX4" fmla="*/ 27713 w 244882"/>
              <a:gd name="connsiteY4" fmla="*/ 180859 h 245629"/>
              <a:gd name="connsiteX5" fmla="*/ 42953 w 244882"/>
              <a:gd name="connsiteY5" fmla="*/ 196099 h 245629"/>
              <a:gd name="connsiteX6" fmla="*/ 128043 w 244882"/>
              <a:gd name="connsiteY6" fmla="*/ 196099 h 245629"/>
              <a:gd name="connsiteX7" fmla="*/ 152173 w 244882"/>
              <a:gd name="connsiteY7" fmla="*/ 202449 h 245629"/>
              <a:gd name="connsiteX8" fmla="*/ 183923 w 244882"/>
              <a:gd name="connsiteY8" fmla="*/ 211339 h 245629"/>
              <a:gd name="connsiteX9" fmla="*/ 186463 w 244882"/>
              <a:gd name="connsiteY9" fmla="*/ 211339 h 245629"/>
              <a:gd name="connsiteX10" fmla="*/ 244883 w 244882"/>
              <a:gd name="connsiteY10" fmla="*/ 152919 h 245629"/>
              <a:gd name="connsiteX11" fmla="*/ 201703 w 244882"/>
              <a:gd name="connsiteY11" fmla="*/ 97039 h 245629"/>
              <a:gd name="connsiteX12" fmla="*/ 136933 w 244882"/>
              <a:gd name="connsiteY12" fmla="*/ 79259 h 245629"/>
              <a:gd name="connsiteX13" fmla="*/ 88673 w 244882"/>
              <a:gd name="connsiteY13" fmla="*/ 67829 h 245629"/>
              <a:gd name="connsiteX14" fmla="*/ 70893 w 244882"/>
              <a:gd name="connsiteY14" fmla="*/ 62749 h 245629"/>
              <a:gd name="connsiteX15" fmla="*/ 53113 w 244882"/>
              <a:gd name="connsiteY15" fmla="*/ 70369 h 245629"/>
              <a:gd name="connsiteX16" fmla="*/ 2313 w 244882"/>
              <a:gd name="connsiteY16" fmla="*/ 155459 h 245629"/>
              <a:gd name="connsiteX17" fmla="*/ 8663 w 244882"/>
              <a:gd name="connsiteY17" fmla="*/ 177049 h 245629"/>
              <a:gd name="connsiteX18" fmla="*/ 30253 w 244882"/>
              <a:gd name="connsiteY18" fmla="*/ 170699 h 245629"/>
              <a:gd name="connsiteX19" fmla="*/ 17553 w 244882"/>
              <a:gd name="connsiteY19" fmla="*/ 218959 h 245629"/>
              <a:gd name="connsiteX20" fmla="*/ 35333 w 244882"/>
              <a:gd name="connsiteY20" fmla="*/ 229119 h 245629"/>
              <a:gd name="connsiteX21" fmla="*/ 130583 w 244882"/>
              <a:gd name="connsiteY21" fmla="*/ 43699 h 245629"/>
              <a:gd name="connsiteX22" fmla="*/ 69623 w 244882"/>
              <a:gd name="connsiteY22" fmla="*/ 150379 h 245629"/>
              <a:gd name="connsiteX23" fmla="*/ 97563 w 244882"/>
              <a:gd name="connsiteY23" fmla="*/ 150379 h 245629"/>
              <a:gd name="connsiteX24" fmla="*/ 163603 w 244882"/>
              <a:gd name="connsiteY24" fmla="*/ 36079 h 245629"/>
              <a:gd name="connsiteX25" fmla="*/ 154713 w 244882"/>
              <a:gd name="connsiteY25" fmla="*/ 3059 h 245629"/>
              <a:gd name="connsiteX26" fmla="*/ 122963 w 244882"/>
              <a:gd name="connsiteY26" fmla="*/ 11949 h 245629"/>
              <a:gd name="connsiteX27" fmla="*/ 42953 w 244882"/>
              <a:gd name="connsiteY27" fmla="*/ 150379 h 245629"/>
              <a:gd name="connsiteX28" fmla="*/ 34063 w 244882"/>
              <a:gd name="connsiteY28" fmla="*/ 166889 h 245629"/>
              <a:gd name="connsiteX29" fmla="*/ 16283 w 244882"/>
              <a:gd name="connsiteY29" fmla="*/ 196099 h 245629"/>
              <a:gd name="connsiteX30" fmla="*/ 16283 w 244882"/>
              <a:gd name="connsiteY30" fmla="*/ 245629 h 245629"/>
              <a:gd name="connsiteX31" fmla="*/ 58193 w 244882"/>
              <a:gd name="connsiteY31" fmla="*/ 220229 h 245629"/>
              <a:gd name="connsiteX32" fmla="*/ 62003 w 244882"/>
              <a:gd name="connsiteY32" fmla="*/ 213879 h 245629"/>
              <a:gd name="connsiteX33" fmla="*/ 131853 w 244882"/>
              <a:gd name="connsiteY33" fmla="*/ 25919 h 245629"/>
              <a:gd name="connsiteX34" fmla="*/ 159793 w 244882"/>
              <a:gd name="connsiteY34" fmla="*/ 41159 h 245629"/>
              <a:gd name="connsiteX35" fmla="*/ 152173 w 244882"/>
              <a:gd name="connsiteY35" fmla="*/ 55129 h 245629"/>
              <a:gd name="connsiteX36" fmla="*/ 124233 w 244882"/>
              <a:gd name="connsiteY36" fmla="*/ 39889 h 24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44882" h="245629">
                <a:moveTo>
                  <a:pt x="126773" y="133869"/>
                </a:moveTo>
                <a:lnTo>
                  <a:pt x="126773" y="133869"/>
                </a:lnTo>
                <a:cubicBezTo>
                  <a:pt x="126773" y="151649"/>
                  <a:pt x="112803" y="165619"/>
                  <a:pt x="95023" y="165619"/>
                </a:cubicBezTo>
                <a:lnTo>
                  <a:pt x="42953" y="165619"/>
                </a:lnTo>
                <a:cubicBezTo>
                  <a:pt x="34063" y="165619"/>
                  <a:pt x="27713" y="173239"/>
                  <a:pt x="27713" y="180859"/>
                </a:cubicBezTo>
                <a:cubicBezTo>
                  <a:pt x="27713" y="188479"/>
                  <a:pt x="35333" y="196099"/>
                  <a:pt x="42953" y="196099"/>
                </a:cubicBezTo>
                <a:lnTo>
                  <a:pt x="128043" y="196099"/>
                </a:lnTo>
                <a:cubicBezTo>
                  <a:pt x="136933" y="196099"/>
                  <a:pt x="144553" y="198639"/>
                  <a:pt x="152173" y="202449"/>
                </a:cubicBezTo>
                <a:cubicBezTo>
                  <a:pt x="161063" y="208799"/>
                  <a:pt x="172493" y="211339"/>
                  <a:pt x="183923" y="211339"/>
                </a:cubicBezTo>
                <a:lnTo>
                  <a:pt x="186463" y="211339"/>
                </a:lnTo>
                <a:cubicBezTo>
                  <a:pt x="218213" y="211339"/>
                  <a:pt x="244883" y="185939"/>
                  <a:pt x="244883" y="152919"/>
                </a:cubicBezTo>
                <a:cubicBezTo>
                  <a:pt x="244883" y="119899"/>
                  <a:pt x="227103" y="103389"/>
                  <a:pt x="201703" y="97039"/>
                </a:cubicBezTo>
                <a:lnTo>
                  <a:pt x="136933" y="79259"/>
                </a:lnTo>
                <a:moveTo>
                  <a:pt x="88673" y="67829"/>
                </a:moveTo>
                <a:lnTo>
                  <a:pt x="70893" y="62749"/>
                </a:lnTo>
                <a:cubicBezTo>
                  <a:pt x="64543" y="61479"/>
                  <a:pt x="56923" y="62749"/>
                  <a:pt x="53113" y="70369"/>
                </a:cubicBezTo>
                <a:lnTo>
                  <a:pt x="2313" y="155459"/>
                </a:lnTo>
                <a:cubicBezTo>
                  <a:pt x="-2767" y="163079"/>
                  <a:pt x="1043" y="173239"/>
                  <a:pt x="8663" y="177049"/>
                </a:cubicBezTo>
                <a:cubicBezTo>
                  <a:pt x="16283" y="180859"/>
                  <a:pt x="26443" y="178319"/>
                  <a:pt x="30253" y="170699"/>
                </a:cubicBezTo>
                <a:moveTo>
                  <a:pt x="17553" y="218959"/>
                </a:moveTo>
                <a:lnTo>
                  <a:pt x="35333" y="229119"/>
                </a:lnTo>
                <a:moveTo>
                  <a:pt x="130583" y="43699"/>
                </a:moveTo>
                <a:lnTo>
                  <a:pt x="69623" y="150379"/>
                </a:lnTo>
                <a:moveTo>
                  <a:pt x="97563" y="150379"/>
                </a:moveTo>
                <a:lnTo>
                  <a:pt x="163603" y="36079"/>
                </a:lnTo>
                <a:cubicBezTo>
                  <a:pt x="169953" y="24649"/>
                  <a:pt x="166143" y="10679"/>
                  <a:pt x="154713" y="3059"/>
                </a:cubicBezTo>
                <a:cubicBezTo>
                  <a:pt x="143283" y="-3291"/>
                  <a:pt x="129313" y="519"/>
                  <a:pt x="122963" y="11949"/>
                </a:cubicBezTo>
                <a:lnTo>
                  <a:pt x="42953" y="150379"/>
                </a:lnTo>
                <a:lnTo>
                  <a:pt x="34063" y="166889"/>
                </a:lnTo>
                <a:lnTo>
                  <a:pt x="16283" y="196099"/>
                </a:lnTo>
                <a:lnTo>
                  <a:pt x="16283" y="245629"/>
                </a:lnTo>
                <a:lnTo>
                  <a:pt x="58193" y="220229"/>
                </a:lnTo>
                <a:lnTo>
                  <a:pt x="62003" y="213879"/>
                </a:lnTo>
                <a:moveTo>
                  <a:pt x="131853" y="25919"/>
                </a:moveTo>
                <a:lnTo>
                  <a:pt x="159793" y="41159"/>
                </a:lnTo>
                <a:moveTo>
                  <a:pt x="152173" y="55129"/>
                </a:moveTo>
                <a:lnTo>
                  <a:pt x="124233" y="39889"/>
                </a:lnTo>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143066763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Cold Call">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Cold Call</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reeform 5">
            <a:extLst>
              <a:ext uri="{FF2B5EF4-FFF2-40B4-BE49-F238E27FC236}">
                <a16:creationId xmlns:a16="http://schemas.microsoft.com/office/drawing/2014/main" id="{99FBA69A-D890-94CE-4434-2D80C2DBDF3D}"/>
              </a:ext>
            </a:extLst>
          </p:cNvPr>
          <p:cNvSpPr/>
          <p:nvPr userDrawn="1"/>
        </p:nvSpPr>
        <p:spPr>
          <a:xfrm>
            <a:off x="673160" y="370627"/>
            <a:ext cx="241471" cy="299233"/>
          </a:xfrm>
          <a:custGeom>
            <a:avLst/>
            <a:gdLst>
              <a:gd name="connsiteX0" fmla="*/ 0 w 205740"/>
              <a:gd name="connsiteY0" fmla="*/ 29220 h 254955"/>
              <a:gd name="connsiteX1" fmla="*/ 12700 w 205740"/>
              <a:gd name="connsiteY1" fmla="*/ 12710 h 254955"/>
              <a:gd name="connsiteX2" fmla="*/ 41910 w 205740"/>
              <a:gd name="connsiteY2" fmla="*/ 1280 h 254955"/>
              <a:gd name="connsiteX3" fmla="*/ 64770 w 205740"/>
              <a:gd name="connsiteY3" fmla="*/ 11440 h 254955"/>
              <a:gd name="connsiteX4" fmla="*/ 76200 w 205740"/>
              <a:gd name="connsiteY4" fmla="*/ 54620 h 254955"/>
              <a:gd name="connsiteX5" fmla="*/ 55880 w 205740"/>
              <a:gd name="connsiteY5" fmla="*/ 71130 h 254955"/>
              <a:gd name="connsiteX6" fmla="*/ 50800 w 205740"/>
              <a:gd name="connsiteY6" fmla="*/ 83830 h 254955"/>
              <a:gd name="connsiteX7" fmla="*/ 110490 w 205740"/>
              <a:gd name="connsiteY7" fmla="*/ 184160 h 254955"/>
              <a:gd name="connsiteX8" fmla="*/ 124460 w 205740"/>
              <a:gd name="connsiteY8" fmla="*/ 185430 h 254955"/>
              <a:gd name="connsiteX9" fmla="*/ 149860 w 205740"/>
              <a:gd name="connsiteY9" fmla="*/ 176540 h 254955"/>
              <a:gd name="connsiteX10" fmla="*/ 181610 w 205740"/>
              <a:gd name="connsiteY10" fmla="*/ 207020 h 254955"/>
              <a:gd name="connsiteX11" fmla="*/ 180340 w 205740"/>
              <a:gd name="connsiteY11" fmla="*/ 231150 h 254955"/>
              <a:gd name="connsiteX12" fmla="*/ 156210 w 205740"/>
              <a:gd name="connsiteY12" fmla="*/ 250200 h 254955"/>
              <a:gd name="connsiteX13" fmla="*/ 135890 w 205740"/>
              <a:gd name="connsiteY13" fmla="*/ 252740 h 254955"/>
              <a:gd name="connsiteX14" fmla="*/ 34290 w 205740"/>
              <a:gd name="connsiteY14" fmla="*/ 158760 h 254955"/>
              <a:gd name="connsiteX15" fmla="*/ 1270 w 205740"/>
              <a:gd name="connsiteY15" fmla="*/ 26680 h 254955"/>
              <a:gd name="connsiteX16" fmla="*/ 194310 w 205740"/>
              <a:gd name="connsiteY16" fmla="*/ 59700 h 254955"/>
              <a:gd name="connsiteX17" fmla="*/ 177800 w 205740"/>
              <a:gd name="connsiteY17" fmla="*/ 59700 h 254955"/>
              <a:gd name="connsiteX18" fmla="*/ 177800 w 205740"/>
              <a:gd name="connsiteY18" fmla="*/ 43190 h 254955"/>
              <a:gd name="connsiteX19" fmla="*/ 127000 w 205740"/>
              <a:gd name="connsiteY19" fmla="*/ 124470 h 254955"/>
              <a:gd name="connsiteX20" fmla="*/ 127000 w 205740"/>
              <a:gd name="connsiteY20" fmla="*/ 107960 h 254955"/>
              <a:gd name="connsiteX21" fmla="*/ 110490 w 205740"/>
              <a:gd name="connsiteY21" fmla="*/ 107960 h 254955"/>
              <a:gd name="connsiteX22" fmla="*/ 177800 w 205740"/>
              <a:gd name="connsiteY22" fmla="*/ 124470 h 254955"/>
              <a:gd name="connsiteX23" fmla="*/ 177800 w 205740"/>
              <a:gd name="connsiteY23" fmla="*/ 107960 h 254955"/>
              <a:gd name="connsiteX24" fmla="*/ 194310 w 205740"/>
              <a:gd name="connsiteY24" fmla="*/ 107960 h 254955"/>
              <a:gd name="connsiteX25" fmla="*/ 110490 w 205740"/>
              <a:gd name="connsiteY25" fmla="*/ 59700 h 254955"/>
              <a:gd name="connsiteX26" fmla="*/ 127000 w 205740"/>
              <a:gd name="connsiteY26" fmla="*/ 59700 h 254955"/>
              <a:gd name="connsiteX27" fmla="*/ 127000 w 205740"/>
              <a:gd name="connsiteY27" fmla="*/ 43190 h 254955"/>
              <a:gd name="connsiteX28" fmla="*/ 156210 w 205740"/>
              <a:gd name="connsiteY28" fmla="*/ 80020 h 254955"/>
              <a:gd name="connsiteX29" fmla="*/ 189230 w 205740"/>
              <a:gd name="connsiteY29" fmla="*/ 47000 h 254955"/>
              <a:gd name="connsiteX30" fmla="*/ 114300 w 205740"/>
              <a:gd name="connsiteY30" fmla="*/ 120660 h 254955"/>
              <a:gd name="connsiteX31" fmla="*/ 147320 w 205740"/>
              <a:gd name="connsiteY31" fmla="*/ 87640 h 254955"/>
              <a:gd name="connsiteX32" fmla="*/ 156210 w 205740"/>
              <a:gd name="connsiteY32" fmla="*/ 87640 h 254955"/>
              <a:gd name="connsiteX33" fmla="*/ 189230 w 205740"/>
              <a:gd name="connsiteY33" fmla="*/ 120660 h 254955"/>
              <a:gd name="connsiteX34" fmla="*/ 114300 w 205740"/>
              <a:gd name="connsiteY34" fmla="*/ 47000 h 254955"/>
              <a:gd name="connsiteX35" fmla="*/ 147320 w 205740"/>
              <a:gd name="connsiteY35" fmla="*/ 80020 h 254955"/>
              <a:gd name="connsiteX36" fmla="*/ 199390 w 205740"/>
              <a:gd name="connsiteY36" fmla="*/ 95260 h 254955"/>
              <a:gd name="connsiteX37" fmla="*/ 187960 w 205740"/>
              <a:gd name="connsiteY37" fmla="*/ 83830 h 254955"/>
              <a:gd name="connsiteX38" fmla="*/ 199390 w 205740"/>
              <a:gd name="connsiteY38" fmla="*/ 72400 h 254955"/>
              <a:gd name="connsiteX39" fmla="*/ 105410 w 205740"/>
              <a:gd name="connsiteY39" fmla="*/ 95260 h 254955"/>
              <a:gd name="connsiteX40" fmla="*/ 116840 w 205740"/>
              <a:gd name="connsiteY40" fmla="*/ 83830 h 254955"/>
              <a:gd name="connsiteX41" fmla="*/ 105410 w 205740"/>
              <a:gd name="connsiteY41" fmla="*/ 72400 h 254955"/>
              <a:gd name="connsiteX42" fmla="*/ 140970 w 205740"/>
              <a:gd name="connsiteY42" fmla="*/ 130820 h 254955"/>
              <a:gd name="connsiteX43" fmla="*/ 152400 w 205740"/>
              <a:gd name="connsiteY43" fmla="*/ 119390 h 254955"/>
              <a:gd name="connsiteX44" fmla="*/ 163830 w 205740"/>
              <a:gd name="connsiteY44" fmla="*/ 130820 h 254955"/>
              <a:gd name="connsiteX45" fmla="*/ 140970 w 205740"/>
              <a:gd name="connsiteY45" fmla="*/ 36840 h 254955"/>
              <a:gd name="connsiteX46" fmla="*/ 152400 w 205740"/>
              <a:gd name="connsiteY46" fmla="*/ 48270 h 254955"/>
              <a:gd name="connsiteX47" fmla="*/ 163830 w 205740"/>
              <a:gd name="connsiteY47" fmla="*/ 36840 h 254955"/>
              <a:gd name="connsiteX48" fmla="*/ 158750 w 205740"/>
              <a:gd name="connsiteY48" fmla="*/ 83830 h 254955"/>
              <a:gd name="connsiteX49" fmla="*/ 205740 w 205740"/>
              <a:gd name="connsiteY49" fmla="*/ 83830 h 254955"/>
              <a:gd name="connsiteX50" fmla="*/ 99060 w 205740"/>
              <a:gd name="connsiteY50" fmla="*/ 83830 h 254955"/>
              <a:gd name="connsiteX51" fmla="*/ 146050 w 205740"/>
              <a:gd name="connsiteY51" fmla="*/ 83830 h 254955"/>
              <a:gd name="connsiteX52" fmla="*/ 152400 w 205740"/>
              <a:gd name="connsiteY52" fmla="*/ 90180 h 254955"/>
              <a:gd name="connsiteX53" fmla="*/ 152400 w 205740"/>
              <a:gd name="connsiteY53" fmla="*/ 137170 h 254955"/>
              <a:gd name="connsiteX54" fmla="*/ 152400 w 205740"/>
              <a:gd name="connsiteY54" fmla="*/ 31760 h 254955"/>
              <a:gd name="connsiteX55" fmla="*/ 152400 w 205740"/>
              <a:gd name="connsiteY55" fmla="*/ 78750 h 254955"/>
              <a:gd name="connsiteX56" fmla="*/ 158750 w 205740"/>
              <a:gd name="connsiteY56" fmla="*/ 83830 h 254955"/>
              <a:gd name="connsiteX57" fmla="*/ 152400 w 205740"/>
              <a:gd name="connsiteY57" fmla="*/ 90180 h 254955"/>
              <a:gd name="connsiteX58" fmla="*/ 146050 w 205740"/>
              <a:gd name="connsiteY58" fmla="*/ 83830 h 254955"/>
              <a:gd name="connsiteX59" fmla="*/ 152400 w 205740"/>
              <a:gd name="connsiteY59" fmla="*/ 77480 h 254955"/>
              <a:gd name="connsiteX60" fmla="*/ 158750 w 205740"/>
              <a:gd name="connsiteY60" fmla="*/ 83830 h 254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05740" h="254955">
                <a:moveTo>
                  <a:pt x="0" y="29220"/>
                </a:moveTo>
                <a:cubicBezTo>
                  <a:pt x="0" y="21600"/>
                  <a:pt x="6350" y="15250"/>
                  <a:pt x="12700" y="12710"/>
                </a:cubicBezTo>
                <a:lnTo>
                  <a:pt x="41910" y="1280"/>
                </a:lnTo>
                <a:cubicBezTo>
                  <a:pt x="50800" y="-2530"/>
                  <a:pt x="60960" y="2550"/>
                  <a:pt x="64770" y="11440"/>
                </a:cubicBezTo>
                <a:lnTo>
                  <a:pt x="76200" y="54620"/>
                </a:lnTo>
                <a:lnTo>
                  <a:pt x="55880" y="71130"/>
                </a:lnTo>
                <a:cubicBezTo>
                  <a:pt x="52070" y="74940"/>
                  <a:pt x="49530" y="78750"/>
                  <a:pt x="50800" y="83830"/>
                </a:cubicBezTo>
                <a:cubicBezTo>
                  <a:pt x="57150" y="128280"/>
                  <a:pt x="76200" y="162570"/>
                  <a:pt x="110490" y="184160"/>
                </a:cubicBezTo>
                <a:cubicBezTo>
                  <a:pt x="114300" y="186700"/>
                  <a:pt x="119380" y="187970"/>
                  <a:pt x="124460" y="185430"/>
                </a:cubicBezTo>
                <a:lnTo>
                  <a:pt x="149860" y="176540"/>
                </a:lnTo>
                <a:lnTo>
                  <a:pt x="181610" y="207020"/>
                </a:lnTo>
                <a:cubicBezTo>
                  <a:pt x="187960" y="213370"/>
                  <a:pt x="187960" y="224800"/>
                  <a:pt x="180340" y="231150"/>
                </a:cubicBezTo>
                <a:lnTo>
                  <a:pt x="156210" y="250200"/>
                </a:lnTo>
                <a:cubicBezTo>
                  <a:pt x="149860" y="255280"/>
                  <a:pt x="142240" y="256550"/>
                  <a:pt x="135890" y="252740"/>
                </a:cubicBezTo>
                <a:cubicBezTo>
                  <a:pt x="111760" y="243850"/>
                  <a:pt x="66040" y="212100"/>
                  <a:pt x="34290" y="158760"/>
                </a:cubicBezTo>
                <a:cubicBezTo>
                  <a:pt x="2540" y="105420"/>
                  <a:pt x="-1270" y="50810"/>
                  <a:pt x="1270" y="26680"/>
                </a:cubicBezTo>
                <a:close/>
                <a:moveTo>
                  <a:pt x="194310" y="59700"/>
                </a:moveTo>
                <a:lnTo>
                  <a:pt x="177800" y="59700"/>
                </a:lnTo>
                <a:lnTo>
                  <a:pt x="177800" y="43190"/>
                </a:lnTo>
                <a:moveTo>
                  <a:pt x="127000" y="124470"/>
                </a:moveTo>
                <a:lnTo>
                  <a:pt x="127000" y="107960"/>
                </a:lnTo>
                <a:lnTo>
                  <a:pt x="110490" y="107960"/>
                </a:lnTo>
                <a:moveTo>
                  <a:pt x="177800" y="124470"/>
                </a:moveTo>
                <a:lnTo>
                  <a:pt x="177800" y="107960"/>
                </a:lnTo>
                <a:lnTo>
                  <a:pt x="194310" y="107960"/>
                </a:lnTo>
                <a:moveTo>
                  <a:pt x="110490" y="59700"/>
                </a:moveTo>
                <a:lnTo>
                  <a:pt x="127000" y="59700"/>
                </a:lnTo>
                <a:lnTo>
                  <a:pt x="127000" y="43190"/>
                </a:lnTo>
                <a:moveTo>
                  <a:pt x="156210" y="80020"/>
                </a:moveTo>
                <a:lnTo>
                  <a:pt x="189230" y="47000"/>
                </a:lnTo>
                <a:moveTo>
                  <a:pt x="114300" y="120660"/>
                </a:moveTo>
                <a:lnTo>
                  <a:pt x="147320" y="87640"/>
                </a:lnTo>
                <a:moveTo>
                  <a:pt x="156210" y="87640"/>
                </a:moveTo>
                <a:lnTo>
                  <a:pt x="189230" y="120660"/>
                </a:lnTo>
                <a:moveTo>
                  <a:pt x="114300" y="47000"/>
                </a:moveTo>
                <a:lnTo>
                  <a:pt x="147320" y="80020"/>
                </a:lnTo>
                <a:moveTo>
                  <a:pt x="199390" y="95260"/>
                </a:moveTo>
                <a:lnTo>
                  <a:pt x="187960" y="83830"/>
                </a:lnTo>
                <a:lnTo>
                  <a:pt x="199390" y="72400"/>
                </a:lnTo>
                <a:moveTo>
                  <a:pt x="105410" y="95260"/>
                </a:moveTo>
                <a:lnTo>
                  <a:pt x="116840" y="83830"/>
                </a:lnTo>
                <a:lnTo>
                  <a:pt x="105410" y="72400"/>
                </a:lnTo>
                <a:moveTo>
                  <a:pt x="140970" y="130820"/>
                </a:moveTo>
                <a:lnTo>
                  <a:pt x="152400" y="119390"/>
                </a:lnTo>
                <a:lnTo>
                  <a:pt x="163830" y="130820"/>
                </a:lnTo>
                <a:moveTo>
                  <a:pt x="140970" y="36840"/>
                </a:moveTo>
                <a:lnTo>
                  <a:pt x="152400" y="48270"/>
                </a:lnTo>
                <a:lnTo>
                  <a:pt x="163830" y="36840"/>
                </a:lnTo>
                <a:moveTo>
                  <a:pt x="158750" y="83830"/>
                </a:moveTo>
                <a:lnTo>
                  <a:pt x="205740" y="83830"/>
                </a:lnTo>
                <a:moveTo>
                  <a:pt x="99060" y="83830"/>
                </a:moveTo>
                <a:lnTo>
                  <a:pt x="146050" y="83830"/>
                </a:lnTo>
                <a:moveTo>
                  <a:pt x="152400" y="90180"/>
                </a:moveTo>
                <a:lnTo>
                  <a:pt x="152400" y="137170"/>
                </a:lnTo>
                <a:moveTo>
                  <a:pt x="152400" y="31760"/>
                </a:moveTo>
                <a:lnTo>
                  <a:pt x="152400" y="78750"/>
                </a:lnTo>
                <a:moveTo>
                  <a:pt x="158750" y="83830"/>
                </a:moveTo>
                <a:cubicBezTo>
                  <a:pt x="158750" y="87640"/>
                  <a:pt x="156210" y="90180"/>
                  <a:pt x="152400" y="90180"/>
                </a:cubicBezTo>
                <a:cubicBezTo>
                  <a:pt x="148590" y="90180"/>
                  <a:pt x="146050" y="87640"/>
                  <a:pt x="146050" y="83830"/>
                </a:cubicBezTo>
                <a:cubicBezTo>
                  <a:pt x="146050" y="80020"/>
                  <a:pt x="148590" y="77480"/>
                  <a:pt x="152400" y="77480"/>
                </a:cubicBezTo>
                <a:cubicBezTo>
                  <a:pt x="156210" y="77480"/>
                  <a:pt x="158750" y="80020"/>
                  <a:pt x="158750" y="83830"/>
                </a:cubicBezTo>
                <a:close/>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731878467"/>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Right is Right">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Right is Right</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solidFill>
              <a:srgbClr val="085F61"/>
            </a:solid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Graphic 6">
            <a:extLst>
              <a:ext uri="{FF2B5EF4-FFF2-40B4-BE49-F238E27FC236}">
                <a16:creationId xmlns:a16="http://schemas.microsoft.com/office/drawing/2014/main" id="{190C77C7-1318-39CC-3C82-34674CCB3A4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34437" y="273643"/>
            <a:ext cx="500906" cy="500905"/>
          </a:xfrm>
          <a:prstGeom prst="rect">
            <a:avLst/>
          </a:prstGeom>
        </p:spPr>
      </p:pic>
    </p:spTree>
    <p:extLst>
      <p:ext uri="{BB962C8B-B14F-4D97-AF65-F5344CB8AC3E}">
        <p14:creationId xmlns:p14="http://schemas.microsoft.com/office/powerpoint/2010/main" val="308595091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Stretch It">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Stretch It</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86D1B498-F1D2-AFFC-AB85-207F9EDA1581}"/>
              </a:ext>
            </a:extLst>
          </p:cNvPr>
          <p:cNvSpPr>
            <a:spLocks noChangeAspect="1"/>
          </p:cNvSpPr>
          <p:nvPr userDrawn="1"/>
        </p:nvSpPr>
        <p:spPr>
          <a:xfrm>
            <a:off x="621805" y="339823"/>
            <a:ext cx="344181" cy="344180"/>
          </a:xfrm>
          <a:custGeom>
            <a:avLst/>
            <a:gdLst>
              <a:gd name="connsiteX0" fmla="*/ 167640 w 266700"/>
              <a:gd name="connsiteY0" fmla="*/ 133350 h 266700"/>
              <a:gd name="connsiteX1" fmla="*/ 133350 w 266700"/>
              <a:gd name="connsiteY1" fmla="*/ 167640 h 266700"/>
              <a:gd name="connsiteX2" fmla="*/ 99060 w 266700"/>
              <a:gd name="connsiteY2" fmla="*/ 133350 h 266700"/>
              <a:gd name="connsiteX3" fmla="*/ 133350 w 266700"/>
              <a:gd name="connsiteY3" fmla="*/ 99060 h 266700"/>
              <a:gd name="connsiteX4" fmla="*/ 167640 w 266700"/>
              <a:gd name="connsiteY4" fmla="*/ 133350 h 266700"/>
              <a:gd name="connsiteX5" fmla="*/ 133350 w 266700"/>
              <a:gd name="connsiteY5" fmla="*/ 265430 h 266700"/>
              <a:gd name="connsiteX6" fmla="*/ 118110 w 266700"/>
              <a:gd name="connsiteY6" fmla="*/ 241300 h 266700"/>
              <a:gd name="connsiteX7" fmla="*/ 148590 w 266700"/>
              <a:gd name="connsiteY7" fmla="*/ 242570 h 266700"/>
              <a:gd name="connsiteX8" fmla="*/ 133350 w 266700"/>
              <a:gd name="connsiteY8" fmla="*/ 266700 h 266700"/>
              <a:gd name="connsiteX9" fmla="*/ 133350 w 266700"/>
              <a:gd name="connsiteY9" fmla="*/ 190500 h 266700"/>
              <a:gd name="connsiteX10" fmla="*/ 133350 w 266700"/>
              <a:gd name="connsiteY10" fmla="*/ 265430 h 266700"/>
              <a:gd name="connsiteX11" fmla="*/ 133350 w 266700"/>
              <a:gd name="connsiteY11" fmla="*/ 1270 h 266700"/>
              <a:gd name="connsiteX12" fmla="*/ 148590 w 266700"/>
              <a:gd name="connsiteY12" fmla="*/ 25400 h 266700"/>
              <a:gd name="connsiteX13" fmla="*/ 118110 w 266700"/>
              <a:gd name="connsiteY13" fmla="*/ 24130 h 266700"/>
              <a:gd name="connsiteX14" fmla="*/ 133350 w 266700"/>
              <a:gd name="connsiteY14" fmla="*/ 0 h 266700"/>
              <a:gd name="connsiteX15" fmla="*/ 133350 w 266700"/>
              <a:gd name="connsiteY15" fmla="*/ 76200 h 266700"/>
              <a:gd name="connsiteX16" fmla="*/ 133350 w 266700"/>
              <a:gd name="connsiteY16" fmla="*/ 1270 h 266700"/>
              <a:gd name="connsiteX17" fmla="*/ 196850 w 266700"/>
              <a:gd name="connsiteY17" fmla="*/ 196850 h 266700"/>
              <a:gd name="connsiteX18" fmla="*/ 177800 w 266700"/>
              <a:gd name="connsiteY18" fmla="*/ 193040 h 266700"/>
              <a:gd name="connsiteX19" fmla="*/ 193040 w 266700"/>
              <a:gd name="connsiteY19" fmla="*/ 177800 h 266700"/>
              <a:gd name="connsiteX20" fmla="*/ 196850 w 266700"/>
              <a:gd name="connsiteY20" fmla="*/ 196850 h 266700"/>
              <a:gd name="connsiteX21" fmla="*/ 161290 w 266700"/>
              <a:gd name="connsiteY21" fmla="*/ 161290 h 266700"/>
              <a:gd name="connsiteX22" fmla="*/ 198120 w 266700"/>
              <a:gd name="connsiteY22" fmla="*/ 198120 h 266700"/>
              <a:gd name="connsiteX23" fmla="*/ 69850 w 266700"/>
              <a:gd name="connsiteY23" fmla="*/ 68580 h 266700"/>
              <a:gd name="connsiteX24" fmla="*/ 88900 w 266700"/>
              <a:gd name="connsiteY24" fmla="*/ 72390 h 266700"/>
              <a:gd name="connsiteX25" fmla="*/ 73660 w 266700"/>
              <a:gd name="connsiteY25" fmla="*/ 88900 h 266700"/>
              <a:gd name="connsiteX26" fmla="*/ 69850 w 266700"/>
              <a:gd name="connsiteY26" fmla="*/ 69850 h 266700"/>
              <a:gd name="connsiteX27" fmla="*/ 105410 w 266700"/>
              <a:gd name="connsiteY27" fmla="*/ 105410 h 266700"/>
              <a:gd name="connsiteX28" fmla="*/ 68580 w 266700"/>
              <a:gd name="connsiteY28" fmla="*/ 68580 h 266700"/>
              <a:gd name="connsiteX29" fmla="*/ 69850 w 266700"/>
              <a:gd name="connsiteY29" fmla="*/ 196850 h 266700"/>
              <a:gd name="connsiteX30" fmla="*/ 73660 w 266700"/>
              <a:gd name="connsiteY30" fmla="*/ 177800 h 266700"/>
              <a:gd name="connsiteX31" fmla="*/ 88900 w 266700"/>
              <a:gd name="connsiteY31" fmla="*/ 193040 h 266700"/>
              <a:gd name="connsiteX32" fmla="*/ 69850 w 266700"/>
              <a:gd name="connsiteY32" fmla="*/ 196850 h 266700"/>
              <a:gd name="connsiteX33" fmla="*/ 105410 w 266700"/>
              <a:gd name="connsiteY33" fmla="*/ 161290 h 266700"/>
              <a:gd name="connsiteX34" fmla="*/ 68580 w 266700"/>
              <a:gd name="connsiteY34" fmla="*/ 198120 h 266700"/>
              <a:gd name="connsiteX35" fmla="*/ 196850 w 266700"/>
              <a:gd name="connsiteY35" fmla="*/ 68580 h 266700"/>
              <a:gd name="connsiteX36" fmla="*/ 193040 w 266700"/>
              <a:gd name="connsiteY36" fmla="*/ 87630 h 266700"/>
              <a:gd name="connsiteX37" fmla="*/ 177800 w 266700"/>
              <a:gd name="connsiteY37" fmla="*/ 72390 h 266700"/>
              <a:gd name="connsiteX38" fmla="*/ 196850 w 266700"/>
              <a:gd name="connsiteY38" fmla="*/ 68580 h 266700"/>
              <a:gd name="connsiteX39" fmla="*/ 161290 w 266700"/>
              <a:gd name="connsiteY39" fmla="*/ 105410 h 266700"/>
              <a:gd name="connsiteX40" fmla="*/ 198120 w 266700"/>
              <a:gd name="connsiteY40" fmla="*/ 68580 h 266700"/>
              <a:gd name="connsiteX41" fmla="*/ 1270 w 266700"/>
              <a:gd name="connsiteY41" fmla="*/ 133350 h 266700"/>
              <a:gd name="connsiteX42" fmla="*/ 25400 w 266700"/>
              <a:gd name="connsiteY42" fmla="*/ 118110 h 266700"/>
              <a:gd name="connsiteX43" fmla="*/ 24130 w 266700"/>
              <a:gd name="connsiteY43" fmla="*/ 148590 h 266700"/>
              <a:gd name="connsiteX44" fmla="*/ 0 w 266700"/>
              <a:gd name="connsiteY44" fmla="*/ 133350 h 266700"/>
              <a:gd name="connsiteX45" fmla="*/ 76200 w 266700"/>
              <a:gd name="connsiteY45" fmla="*/ 133350 h 266700"/>
              <a:gd name="connsiteX46" fmla="*/ 1270 w 266700"/>
              <a:gd name="connsiteY46" fmla="*/ 133350 h 266700"/>
              <a:gd name="connsiteX47" fmla="*/ 265430 w 266700"/>
              <a:gd name="connsiteY47" fmla="*/ 133350 h 266700"/>
              <a:gd name="connsiteX48" fmla="*/ 241300 w 266700"/>
              <a:gd name="connsiteY48" fmla="*/ 148590 h 266700"/>
              <a:gd name="connsiteX49" fmla="*/ 242570 w 266700"/>
              <a:gd name="connsiteY49" fmla="*/ 116840 h 266700"/>
              <a:gd name="connsiteX50" fmla="*/ 266700 w 266700"/>
              <a:gd name="connsiteY50" fmla="*/ 132080 h 266700"/>
              <a:gd name="connsiteX51" fmla="*/ 190500 w 266700"/>
              <a:gd name="connsiteY51" fmla="*/ 133350 h 266700"/>
              <a:gd name="connsiteX52" fmla="*/ 265430 w 266700"/>
              <a:gd name="connsiteY52" fmla="*/ 133350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66700" h="266700">
                <a:moveTo>
                  <a:pt x="167640" y="133350"/>
                </a:moveTo>
                <a:cubicBezTo>
                  <a:pt x="167640" y="152400"/>
                  <a:pt x="152400" y="167640"/>
                  <a:pt x="133350" y="167640"/>
                </a:cubicBezTo>
                <a:cubicBezTo>
                  <a:pt x="114300" y="167640"/>
                  <a:pt x="99060" y="152400"/>
                  <a:pt x="99060" y="133350"/>
                </a:cubicBezTo>
                <a:cubicBezTo>
                  <a:pt x="99060" y="114300"/>
                  <a:pt x="114300" y="99060"/>
                  <a:pt x="133350" y="99060"/>
                </a:cubicBezTo>
                <a:cubicBezTo>
                  <a:pt x="152400" y="99060"/>
                  <a:pt x="167640" y="114300"/>
                  <a:pt x="167640" y="133350"/>
                </a:cubicBezTo>
                <a:close/>
                <a:moveTo>
                  <a:pt x="133350" y="265430"/>
                </a:moveTo>
                <a:lnTo>
                  <a:pt x="118110" y="241300"/>
                </a:lnTo>
                <a:moveTo>
                  <a:pt x="148590" y="242570"/>
                </a:moveTo>
                <a:lnTo>
                  <a:pt x="133350" y="266700"/>
                </a:lnTo>
                <a:moveTo>
                  <a:pt x="133350" y="190500"/>
                </a:moveTo>
                <a:lnTo>
                  <a:pt x="133350" y="265430"/>
                </a:lnTo>
                <a:moveTo>
                  <a:pt x="133350" y="1270"/>
                </a:moveTo>
                <a:lnTo>
                  <a:pt x="148590" y="25400"/>
                </a:lnTo>
                <a:moveTo>
                  <a:pt x="118110" y="24130"/>
                </a:moveTo>
                <a:lnTo>
                  <a:pt x="133350" y="0"/>
                </a:lnTo>
                <a:moveTo>
                  <a:pt x="133350" y="76200"/>
                </a:moveTo>
                <a:lnTo>
                  <a:pt x="133350" y="1270"/>
                </a:lnTo>
                <a:moveTo>
                  <a:pt x="196850" y="196850"/>
                </a:moveTo>
                <a:lnTo>
                  <a:pt x="177800" y="193040"/>
                </a:lnTo>
                <a:moveTo>
                  <a:pt x="193040" y="177800"/>
                </a:moveTo>
                <a:lnTo>
                  <a:pt x="196850" y="196850"/>
                </a:lnTo>
                <a:moveTo>
                  <a:pt x="161290" y="161290"/>
                </a:moveTo>
                <a:lnTo>
                  <a:pt x="198120" y="198120"/>
                </a:lnTo>
                <a:moveTo>
                  <a:pt x="69850" y="68580"/>
                </a:moveTo>
                <a:lnTo>
                  <a:pt x="88900" y="72390"/>
                </a:lnTo>
                <a:moveTo>
                  <a:pt x="73660" y="88900"/>
                </a:moveTo>
                <a:lnTo>
                  <a:pt x="69850" y="69850"/>
                </a:lnTo>
                <a:moveTo>
                  <a:pt x="105410" y="105410"/>
                </a:moveTo>
                <a:lnTo>
                  <a:pt x="68580" y="68580"/>
                </a:lnTo>
                <a:moveTo>
                  <a:pt x="69850" y="196850"/>
                </a:moveTo>
                <a:lnTo>
                  <a:pt x="73660" y="177800"/>
                </a:lnTo>
                <a:moveTo>
                  <a:pt x="88900" y="193040"/>
                </a:moveTo>
                <a:lnTo>
                  <a:pt x="69850" y="196850"/>
                </a:lnTo>
                <a:moveTo>
                  <a:pt x="105410" y="161290"/>
                </a:moveTo>
                <a:lnTo>
                  <a:pt x="68580" y="198120"/>
                </a:lnTo>
                <a:moveTo>
                  <a:pt x="196850" y="68580"/>
                </a:moveTo>
                <a:lnTo>
                  <a:pt x="193040" y="87630"/>
                </a:lnTo>
                <a:moveTo>
                  <a:pt x="177800" y="72390"/>
                </a:moveTo>
                <a:lnTo>
                  <a:pt x="196850" y="68580"/>
                </a:lnTo>
                <a:moveTo>
                  <a:pt x="161290" y="105410"/>
                </a:moveTo>
                <a:lnTo>
                  <a:pt x="198120" y="68580"/>
                </a:lnTo>
                <a:moveTo>
                  <a:pt x="1270" y="133350"/>
                </a:moveTo>
                <a:lnTo>
                  <a:pt x="25400" y="118110"/>
                </a:lnTo>
                <a:moveTo>
                  <a:pt x="24130" y="148590"/>
                </a:moveTo>
                <a:lnTo>
                  <a:pt x="0" y="133350"/>
                </a:lnTo>
                <a:moveTo>
                  <a:pt x="76200" y="133350"/>
                </a:moveTo>
                <a:lnTo>
                  <a:pt x="1270" y="133350"/>
                </a:lnTo>
                <a:moveTo>
                  <a:pt x="265430" y="133350"/>
                </a:moveTo>
                <a:lnTo>
                  <a:pt x="241300" y="148590"/>
                </a:lnTo>
                <a:moveTo>
                  <a:pt x="242570" y="116840"/>
                </a:moveTo>
                <a:lnTo>
                  <a:pt x="266700" y="132080"/>
                </a:lnTo>
                <a:moveTo>
                  <a:pt x="190500" y="133350"/>
                </a:moveTo>
                <a:lnTo>
                  <a:pt x="265430" y="133350"/>
                </a:lnTo>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66796972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Habits of Discussion">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93615" y="206771"/>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Habits of Discussion</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reeform 7">
            <a:extLst>
              <a:ext uri="{FF2B5EF4-FFF2-40B4-BE49-F238E27FC236}">
                <a16:creationId xmlns:a16="http://schemas.microsoft.com/office/drawing/2014/main" id="{7FB3A57E-C5A2-EA55-B604-64DA5073CA1B}"/>
              </a:ext>
            </a:extLst>
          </p:cNvPr>
          <p:cNvSpPr/>
          <p:nvPr userDrawn="1"/>
        </p:nvSpPr>
        <p:spPr>
          <a:xfrm>
            <a:off x="650057" y="370903"/>
            <a:ext cx="287678" cy="268301"/>
          </a:xfrm>
          <a:custGeom>
            <a:avLst/>
            <a:gdLst>
              <a:gd name="connsiteX0" fmla="*/ 93980 w 245109"/>
              <a:gd name="connsiteY0" fmla="*/ 156210 h 228600"/>
              <a:gd name="connsiteX1" fmla="*/ 123190 w 245109"/>
              <a:gd name="connsiteY1" fmla="*/ 140970 h 228600"/>
              <a:gd name="connsiteX2" fmla="*/ 152400 w 245109"/>
              <a:gd name="connsiteY2" fmla="*/ 156210 h 228600"/>
              <a:gd name="connsiteX3" fmla="*/ 234950 w 245109"/>
              <a:gd name="connsiteY3" fmla="*/ 132080 h 228600"/>
              <a:gd name="connsiteX4" fmla="*/ 241300 w 245109"/>
              <a:gd name="connsiteY4" fmla="*/ 116840 h 228600"/>
              <a:gd name="connsiteX5" fmla="*/ 219710 w 245109"/>
              <a:gd name="connsiteY5" fmla="*/ 95250 h 228600"/>
              <a:gd name="connsiteX6" fmla="*/ 198120 w 245109"/>
              <a:gd name="connsiteY6" fmla="*/ 116840 h 228600"/>
              <a:gd name="connsiteX7" fmla="*/ 204470 w 245109"/>
              <a:gd name="connsiteY7" fmla="*/ 132080 h 228600"/>
              <a:gd name="connsiteX8" fmla="*/ 107950 w 245109"/>
              <a:gd name="connsiteY8" fmla="*/ 133350 h 228600"/>
              <a:gd name="connsiteX9" fmla="*/ 101600 w 245109"/>
              <a:gd name="connsiteY9" fmla="*/ 118110 h 228600"/>
              <a:gd name="connsiteX10" fmla="*/ 123190 w 245109"/>
              <a:gd name="connsiteY10" fmla="*/ 96520 h 228600"/>
              <a:gd name="connsiteX11" fmla="*/ 144780 w 245109"/>
              <a:gd name="connsiteY11" fmla="*/ 118110 h 228600"/>
              <a:gd name="connsiteX12" fmla="*/ 138430 w 245109"/>
              <a:gd name="connsiteY12" fmla="*/ 133350 h 228600"/>
              <a:gd name="connsiteX13" fmla="*/ 11430 w 245109"/>
              <a:gd name="connsiteY13" fmla="*/ 132080 h 228600"/>
              <a:gd name="connsiteX14" fmla="*/ 5080 w 245109"/>
              <a:gd name="connsiteY14" fmla="*/ 116840 h 228600"/>
              <a:gd name="connsiteX15" fmla="*/ 26670 w 245109"/>
              <a:gd name="connsiteY15" fmla="*/ 95250 h 228600"/>
              <a:gd name="connsiteX16" fmla="*/ 48260 w 245109"/>
              <a:gd name="connsiteY16" fmla="*/ 116840 h 228600"/>
              <a:gd name="connsiteX17" fmla="*/ 41910 w 245109"/>
              <a:gd name="connsiteY17" fmla="*/ 132080 h 228600"/>
              <a:gd name="connsiteX18" fmla="*/ 52070 w 245109"/>
              <a:gd name="connsiteY18" fmla="*/ 213360 h 228600"/>
              <a:gd name="connsiteX19" fmla="*/ 194310 w 245109"/>
              <a:gd name="connsiteY19" fmla="*/ 213360 h 228600"/>
              <a:gd name="connsiteX20" fmla="*/ 82550 w 245109"/>
              <a:gd name="connsiteY20" fmla="*/ 186690 h 228600"/>
              <a:gd name="connsiteX21" fmla="*/ 163830 w 245109"/>
              <a:gd name="connsiteY21" fmla="*/ 186690 h 228600"/>
              <a:gd name="connsiteX22" fmla="*/ 213360 w 245109"/>
              <a:gd name="connsiteY22" fmla="*/ 166370 h 228600"/>
              <a:gd name="connsiteX23" fmla="*/ 213360 w 245109"/>
              <a:gd name="connsiteY23" fmla="*/ 173990 h 228600"/>
              <a:gd name="connsiteX24" fmla="*/ 200660 w 245109"/>
              <a:gd name="connsiteY24" fmla="*/ 186690 h 228600"/>
              <a:gd name="connsiteX25" fmla="*/ 163830 w 245109"/>
              <a:gd name="connsiteY25" fmla="*/ 186690 h 228600"/>
              <a:gd name="connsiteX26" fmla="*/ 151130 w 245109"/>
              <a:gd name="connsiteY26" fmla="*/ 173990 h 228600"/>
              <a:gd name="connsiteX27" fmla="*/ 154940 w 245109"/>
              <a:gd name="connsiteY27" fmla="*/ 165100 h 228600"/>
              <a:gd name="connsiteX28" fmla="*/ 163830 w 245109"/>
              <a:gd name="connsiteY28" fmla="*/ 161290 h 228600"/>
              <a:gd name="connsiteX29" fmla="*/ 194310 w 245109"/>
              <a:gd name="connsiteY29" fmla="*/ 161290 h 228600"/>
              <a:gd name="connsiteX30" fmla="*/ 194310 w 245109"/>
              <a:gd name="connsiteY30" fmla="*/ 162560 h 228600"/>
              <a:gd name="connsiteX31" fmla="*/ 201930 w 245109"/>
              <a:gd name="connsiteY31" fmla="*/ 147320 h 228600"/>
              <a:gd name="connsiteX32" fmla="*/ 219710 w 245109"/>
              <a:gd name="connsiteY32" fmla="*/ 139700 h 228600"/>
              <a:gd name="connsiteX33" fmla="*/ 245110 w 245109"/>
              <a:gd name="connsiteY33" fmla="*/ 165100 h 228600"/>
              <a:gd name="connsiteX34" fmla="*/ 245110 w 245109"/>
              <a:gd name="connsiteY34" fmla="*/ 228600 h 228600"/>
              <a:gd name="connsiteX35" fmla="*/ 194310 w 245109"/>
              <a:gd name="connsiteY35" fmla="*/ 186690 h 228600"/>
              <a:gd name="connsiteX36" fmla="*/ 194310 w 245109"/>
              <a:gd name="connsiteY36" fmla="*/ 223520 h 228600"/>
              <a:gd name="connsiteX37" fmla="*/ 52070 w 245109"/>
              <a:gd name="connsiteY37" fmla="*/ 162560 h 228600"/>
              <a:gd name="connsiteX38" fmla="*/ 82550 w 245109"/>
              <a:gd name="connsiteY38" fmla="*/ 162560 h 228600"/>
              <a:gd name="connsiteX39" fmla="*/ 91440 w 245109"/>
              <a:gd name="connsiteY39" fmla="*/ 166370 h 228600"/>
              <a:gd name="connsiteX40" fmla="*/ 95250 w 245109"/>
              <a:gd name="connsiteY40" fmla="*/ 175260 h 228600"/>
              <a:gd name="connsiteX41" fmla="*/ 82550 w 245109"/>
              <a:gd name="connsiteY41" fmla="*/ 187960 h 228600"/>
              <a:gd name="connsiteX42" fmla="*/ 45720 w 245109"/>
              <a:gd name="connsiteY42" fmla="*/ 187960 h 228600"/>
              <a:gd name="connsiteX43" fmla="*/ 33020 w 245109"/>
              <a:gd name="connsiteY43" fmla="*/ 175260 h 228600"/>
              <a:gd name="connsiteX44" fmla="*/ 33020 w 245109"/>
              <a:gd name="connsiteY44" fmla="*/ 167640 h 228600"/>
              <a:gd name="connsiteX45" fmla="*/ 0 w 245109"/>
              <a:gd name="connsiteY45" fmla="*/ 228600 h 228600"/>
              <a:gd name="connsiteX46" fmla="*/ 0 w 245109"/>
              <a:gd name="connsiteY46" fmla="*/ 165100 h 228600"/>
              <a:gd name="connsiteX47" fmla="*/ 25400 w 245109"/>
              <a:gd name="connsiteY47" fmla="*/ 139700 h 228600"/>
              <a:gd name="connsiteX48" fmla="*/ 43180 w 245109"/>
              <a:gd name="connsiteY48" fmla="*/ 147320 h 228600"/>
              <a:gd name="connsiteX49" fmla="*/ 50800 w 245109"/>
              <a:gd name="connsiteY49" fmla="*/ 162560 h 228600"/>
              <a:gd name="connsiteX50" fmla="*/ 52070 w 245109"/>
              <a:gd name="connsiteY50" fmla="*/ 223520 h 228600"/>
              <a:gd name="connsiteX51" fmla="*/ 52070 w 245109"/>
              <a:gd name="connsiteY51" fmla="*/ 186690 h 228600"/>
              <a:gd name="connsiteX52" fmla="*/ 200660 w 245109"/>
              <a:gd name="connsiteY52" fmla="*/ 57150 h 228600"/>
              <a:gd name="connsiteX53" fmla="*/ 196850 w 245109"/>
              <a:gd name="connsiteY53" fmla="*/ 86360 h 228600"/>
              <a:gd name="connsiteX54" fmla="*/ 172720 w 245109"/>
              <a:gd name="connsiteY54" fmla="*/ 57150 h 228600"/>
              <a:gd name="connsiteX55" fmla="*/ 138430 w 245109"/>
              <a:gd name="connsiteY55" fmla="*/ 57150 h 228600"/>
              <a:gd name="connsiteX56" fmla="*/ 121920 w 245109"/>
              <a:gd name="connsiteY56" fmla="*/ 81280 h 228600"/>
              <a:gd name="connsiteX57" fmla="*/ 105410 w 245109"/>
              <a:gd name="connsiteY57" fmla="*/ 57150 h 228600"/>
              <a:gd name="connsiteX58" fmla="*/ 71120 w 245109"/>
              <a:gd name="connsiteY58" fmla="*/ 57150 h 228600"/>
              <a:gd name="connsiteX59" fmla="*/ 46990 w 245109"/>
              <a:gd name="connsiteY59" fmla="*/ 86360 h 228600"/>
              <a:gd name="connsiteX60" fmla="*/ 43180 w 245109"/>
              <a:gd name="connsiteY60" fmla="*/ 57150 h 228600"/>
              <a:gd name="connsiteX61" fmla="*/ 19050 w 245109"/>
              <a:gd name="connsiteY61" fmla="*/ 57150 h 228600"/>
              <a:gd name="connsiteX62" fmla="*/ 5080 w 245109"/>
              <a:gd name="connsiteY62" fmla="*/ 43180 h 228600"/>
              <a:gd name="connsiteX63" fmla="*/ 5080 w 245109"/>
              <a:gd name="connsiteY63" fmla="*/ 13970 h 228600"/>
              <a:gd name="connsiteX64" fmla="*/ 19050 w 245109"/>
              <a:gd name="connsiteY64" fmla="*/ 0 h 228600"/>
              <a:gd name="connsiteX65" fmla="*/ 226060 w 245109"/>
              <a:gd name="connsiteY65" fmla="*/ 0 h 228600"/>
              <a:gd name="connsiteX66" fmla="*/ 240030 w 245109"/>
              <a:gd name="connsiteY66" fmla="*/ 13970 h 228600"/>
              <a:gd name="connsiteX67" fmla="*/ 240030 w 245109"/>
              <a:gd name="connsiteY67" fmla="*/ 43180 h 228600"/>
              <a:gd name="connsiteX68" fmla="*/ 226060 w 245109"/>
              <a:gd name="connsiteY68" fmla="*/ 57150 h 228600"/>
              <a:gd name="connsiteX69" fmla="*/ 201930 w 245109"/>
              <a:gd name="connsiteY69" fmla="*/ 57150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45109" h="228600">
                <a:moveTo>
                  <a:pt x="93980" y="156210"/>
                </a:moveTo>
                <a:cubicBezTo>
                  <a:pt x="100330" y="147320"/>
                  <a:pt x="110490" y="140970"/>
                  <a:pt x="123190" y="140970"/>
                </a:cubicBezTo>
                <a:cubicBezTo>
                  <a:pt x="135890" y="140970"/>
                  <a:pt x="146050" y="147320"/>
                  <a:pt x="152400" y="156210"/>
                </a:cubicBezTo>
                <a:moveTo>
                  <a:pt x="234950" y="132080"/>
                </a:moveTo>
                <a:cubicBezTo>
                  <a:pt x="238760" y="128270"/>
                  <a:pt x="241300" y="123190"/>
                  <a:pt x="241300" y="116840"/>
                </a:cubicBezTo>
                <a:cubicBezTo>
                  <a:pt x="241300" y="105410"/>
                  <a:pt x="231140" y="95250"/>
                  <a:pt x="219710" y="95250"/>
                </a:cubicBezTo>
                <a:cubicBezTo>
                  <a:pt x="208280" y="95250"/>
                  <a:pt x="198120" y="105410"/>
                  <a:pt x="198120" y="116840"/>
                </a:cubicBezTo>
                <a:cubicBezTo>
                  <a:pt x="198120" y="128270"/>
                  <a:pt x="200660" y="128270"/>
                  <a:pt x="204470" y="132080"/>
                </a:cubicBezTo>
                <a:moveTo>
                  <a:pt x="107950" y="133350"/>
                </a:moveTo>
                <a:cubicBezTo>
                  <a:pt x="104140" y="129540"/>
                  <a:pt x="101600" y="124460"/>
                  <a:pt x="101600" y="118110"/>
                </a:cubicBezTo>
                <a:cubicBezTo>
                  <a:pt x="101600" y="106680"/>
                  <a:pt x="111760" y="96520"/>
                  <a:pt x="123190" y="96520"/>
                </a:cubicBezTo>
                <a:cubicBezTo>
                  <a:pt x="134620" y="96520"/>
                  <a:pt x="144780" y="106680"/>
                  <a:pt x="144780" y="118110"/>
                </a:cubicBezTo>
                <a:cubicBezTo>
                  <a:pt x="144780" y="129540"/>
                  <a:pt x="142240" y="129540"/>
                  <a:pt x="138430" y="133350"/>
                </a:cubicBezTo>
                <a:moveTo>
                  <a:pt x="11430" y="132080"/>
                </a:moveTo>
                <a:cubicBezTo>
                  <a:pt x="7620" y="128270"/>
                  <a:pt x="5080" y="123190"/>
                  <a:pt x="5080" y="116840"/>
                </a:cubicBezTo>
                <a:cubicBezTo>
                  <a:pt x="5080" y="105410"/>
                  <a:pt x="15240" y="95250"/>
                  <a:pt x="26670" y="95250"/>
                </a:cubicBezTo>
                <a:cubicBezTo>
                  <a:pt x="38100" y="95250"/>
                  <a:pt x="48260" y="105410"/>
                  <a:pt x="48260" y="116840"/>
                </a:cubicBezTo>
                <a:cubicBezTo>
                  <a:pt x="48260" y="128270"/>
                  <a:pt x="45720" y="128270"/>
                  <a:pt x="41910" y="132080"/>
                </a:cubicBezTo>
                <a:moveTo>
                  <a:pt x="52070" y="213360"/>
                </a:moveTo>
                <a:lnTo>
                  <a:pt x="194310" y="213360"/>
                </a:lnTo>
                <a:moveTo>
                  <a:pt x="82550" y="186690"/>
                </a:moveTo>
                <a:lnTo>
                  <a:pt x="163830" y="186690"/>
                </a:lnTo>
                <a:moveTo>
                  <a:pt x="213360" y="166370"/>
                </a:moveTo>
                <a:lnTo>
                  <a:pt x="213360" y="173990"/>
                </a:lnTo>
                <a:cubicBezTo>
                  <a:pt x="213360" y="181610"/>
                  <a:pt x="207010" y="186690"/>
                  <a:pt x="200660" y="186690"/>
                </a:cubicBezTo>
                <a:lnTo>
                  <a:pt x="163830" y="186690"/>
                </a:lnTo>
                <a:cubicBezTo>
                  <a:pt x="157480" y="186690"/>
                  <a:pt x="151130" y="181610"/>
                  <a:pt x="151130" y="173990"/>
                </a:cubicBezTo>
                <a:cubicBezTo>
                  <a:pt x="151130" y="166370"/>
                  <a:pt x="152400" y="167640"/>
                  <a:pt x="154940" y="165100"/>
                </a:cubicBezTo>
                <a:cubicBezTo>
                  <a:pt x="157480" y="162560"/>
                  <a:pt x="160020" y="161290"/>
                  <a:pt x="163830" y="161290"/>
                </a:cubicBezTo>
                <a:lnTo>
                  <a:pt x="194310" y="161290"/>
                </a:lnTo>
                <a:moveTo>
                  <a:pt x="194310" y="162560"/>
                </a:moveTo>
                <a:cubicBezTo>
                  <a:pt x="194310" y="156210"/>
                  <a:pt x="198120" y="151130"/>
                  <a:pt x="201930" y="147320"/>
                </a:cubicBezTo>
                <a:cubicBezTo>
                  <a:pt x="207010" y="142240"/>
                  <a:pt x="213360" y="139700"/>
                  <a:pt x="219710" y="139700"/>
                </a:cubicBezTo>
                <a:cubicBezTo>
                  <a:pt x="233680" y="139700"/>
                  <a:pt x="245110" y="151130"/>
                  <a:pt x="245110" y="165100"/>
                </a:cubicBezTo>
                <a:lnTo>
                  <a:pt x="245110" y="228600"/>
                </a:lnTo>
                <a:moveTo>
                  <a:pt x="194310" y="186690"/>
                </a:moveTo>
                <a:lnTo>
                  <a:pt x="194310" y="223520"/>
                </a:lnTo>
                <a:moveTo>
                  <a:pt x="52070" y="162560"/>
                </a:moveTo>
                <a:lnTo>
                  <a:pt x="82550" y="162560"/>
                </a:lnTo>
                <a:cubicBezTo>
                  <a:pt x="86360" y="162560"/>
                  <a:pt x="88900" y="163830"/>
                  <a:pt x="91440" y="166370"/>
                </a:cubicBezTo>
                <a:cubicBezTo>
                  <a:pt x="93980" y="168910"/>
                  <a:pt x="95250" y="171450"/>
                  <a:pt x="95250" y="175260"/>
                </a:cubicBezTo>
                <a:cubicBezTo>
                  <a:pt x="95250" y="181610"/>
                  <a:pt x="90170" y="187960"/>
                  <a:pt x="82550" y="187960"/>
                </a:cubicBezTo>
                <a:lnTo>
                  <a:pt x="45720" y="187960"/>
                </a:lnTo>
                <a:cubicBezTo>
                  <a:pt x="38100" y="187960"/>
                  <a:pt x="33020" y="181610"/>
                  <a:pt x="33020" y="175260"/>
                </a:cubicBezTo>
                <a:lnTo>
                  <a:pt x="33020" y="167640"/>
                </a:lnTo>
                <a:moveTo>
                  <a:pt x="0" y="228600"/>
                </a:moveTo>
                <a:lnTo>
                  <a:pt x="0" y="165100"/>
                </a:lnTo>
                <a:cubicBezTo>
                  <a:pt x="0" y="151130"/>
                  <a:pt x="11430" y="139700"/>
                  <a:pt x="25400" y="139700"/>
                </a:cubicBezTo>
                <a:cubicBezTo>
                  <a:pt x="39370" y="139700"/>
                  <a:pt x="39370" y="142240"/>
                  <a:pt x="43180" y="147320"/>
                </a:cubicBezTo>
                <a:cubicBezTo>
                  <a:pt x="46990" y="151130"/>
                  <a:pt x="49530" y="156210"/>
                  <a:pt x="50800" y="162560"/>
                </a:cubicBezTo>
                <a:moveTo>
                  <a:pt x="52070" y="223520"/>
                </a:moveTo>
                <a:lnTo>
                  <a:pt x="52070" y="186690"/>
                </a:lnTo>
                <a:moveTo>
                  <a:pt x="200660" y="57150"/>
                </a:moveTo>
                <a:lnTo>
                  <a:pt x="196850" y="86360"/>
                </a:lnTo>
                <a:lnTo>
                  <a:pt x="172720" y="57150"/>
                </a:lnTo>
                <a:lnTo>
                  <a:pt x="138430" y="57150"/>
                </a:lnTo>
                <a:lnTo>
                  <a:pt x="121920" y="81280"/>
                </a:lnTo>
                <a:lnTo>
                  <a:pt x="105410" y="57150"/>
                </a:lnTo>
                <a:lnTo>
                  <a:pt x="71120" y="57150"/>
                </a:lnTo>
                <a:lnTo>
                  <a:pt x="46990" y="86360"/>
                </a:lnTo>
                <a:lnTo>
                  <a:pt x="43180" y="57150"/>
                </a:lnTo>
                <a:lnTo>
                  <a:pt x="19050" y="57150"/>
                </a:lnTo>
                <a:cubicBezTo>
                  <a:pt x="11430" y="57150"/>
                  <a:pt x="5080" y="50800"/>
                  <a:pt x="5080" y="43180"/>
                </a:cubicBezTo>
                <a:lnTo>
                  <a:pt x="5080" y="13970"/>
                </a:lnTo>
                <a:cubicBezTo>
                  <a:pt x="5080" y="6350"/>
                  <a:pt x="11430" y="0"/>
                  <a:pt x="19050" y="0"/>
                </a:cubicBezTo>
                <a:lnTo>
                  <a:pt x="226060" y="0"/>
                </a:lnTo>
                <a:cubicBezTo>
                  <a:pt x="233680" y="0"/>
                  <a:pt x="240030" y="6350"/>
                  <a:pt x="240030" y="13970"/>
                </a:cubicBezTo>
                <a:lnTo>
                  <a:pt x="240030" y="43180"/>
                </a:lnTo>
                <a:cubicBezTo>
                  <a:pt x="240030" y="50800"/>
                  <a:pt x="233680" y="57150"/>
                  <a:pt x="226060" y="57150"/>
                </a:cubicBezTo>
                <a:lnTo>
                  <a:pt x="201930" y="57150"/>
                </a:lnTo>
                <a:close/>
              </a:path>
            </a:pathLst>
          </a:custGeom>
          <a:noFill/>
          <a:ln w="12700" cap="rnd">
            <a:solidFill>
              <a:srgbClr val="085F61"/>
            </a:solidFill>
            <a:prstDash val="solid"/>
            <a:round/>
          </a:ln>
        </p:spPr>
        <p:txBody>
          <a:bodyPr rtlCol="0" anchor="ctr"/>
          <a:lstStyle/>
          <a:p>
            <a:endParaRPr lang="en-US" dirty="0"/>
          </a:p>
        </p:txBody>
      </p:sp>
    </p:spTree>
    <p:extLst>
      <p:ext uri="{BB962C8B-B14F-4D97-AF65-F5344CB8AC3E}">
        <p14:creationId xmlns:p14="http://schemas.microsoft.com/office/powerpoint/2010/main" val="2597803952"/>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What to Do ">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What To Do</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Graphic 5">
            <a:extLst>
              <a:ext uri="{FF2B5EF4-FFF2-40B4-BE49-F238E27FC236}">
                <a16:creationId xmlns:a16="http://schemas.microsoft.com/office/drawing/2014/main" id="{46F568D9-75EB-793F-72D6-EBE116CF449D}"/>
              </a:ext>
            </a:extLst>
          </p:cNvPr>
          <p:cNvSpPr>
            <a:spLocks noChangeAspect="1"/>
          </p:cNvSpPr>
          <p:nvPr userDrawn="1"/>
        </p:nvSpPr>
        <p:spPr>
          <a:xfrm>
            <a:off x="683057" y="353651"/>
            <a:ext cx="221677" cy="316523"/>
          </a:xfrm>
          <a:custGeom>
            <a:avLst/>
            <a:gdLst>
              <a:gd name="connsiteX0" fmla="*/ 99755 w 176489"/>
              <a:gd name="connsiteY0" fmla="*/ 169939 h 250978"/>
              <a:gd name="connsiteX1" fmla="*/ 122776 w 176489"/>
              <a:gd name="connsiteY1" fmla="*/ 169939 h 250978"/>
              <a:gd name="connsiteX2" fmla="*/ 99755 w 176489"/>
              <a:gd name="connsiteY2" fmla="*/ 153750 h 250978"/>
              <a:gd name="connsiteX3" fmla="*/ 138123 w 176489"/>
              <a:gd name="connsiteY3" fmla="*/ 153750 h 250978"/>
              <a:gd name="connsiteX4" fmla="*/ 99755 w 176489"/>
              <a:gd name="connsiteY4" fmla="*/ 137561 h 250978"/>
              <a:gd name="connsiteX5" fmla="*/ 138123 w 176489"/>
              <a:gd name="connsiteY5" fmla="*/ 137561 h 250978"/>
              <a:gd name="connsiteX6" fmla="*/ 99755 w 176489"/>
              <a:gd name="connsiteY6" fmla="*/ 105183 h 250978"/>
              <a:gd name="connsiteX7" fmla="*/ 122776 w 176489"/>
              <a:gd name="connsiteY7" fmla="*/ 105183 h 250978"/>
              <a:gd name="connsiteX8" fmla="*/ 99755 w 176489"/>
              <a:gd name="connsiteY8" fmla="*/ 88994 h 250978"/>
              <a:gd name="connsiteX9" fmla="*/ 138123 w 176489"/>
              <a:gd name="connsiteY9" fmla="*/ 88994 h 250978"/>
              <a:gd name="connsiteX10" fmla="*/ 99755 w 176489"/>
              <a:gd name="connsiteY10" fmla="*/ 72804 h 250978"/>
              <a:gd name="connsiteX11" fmla="*/ 138123 w 176489"/>
              <a:gd name="connsiteY11" fmla="*/ 72804 h 250978"/>
              <a:gd name="connsiteX12" fmla="*/ 53714 w 176489"/>
              <a:gd name="connsiteY12" fmla="*/ 153750 h 250978"/>
              <a:gd name="connsiteX13" fmla="*/ 61388 w 176489"/>
              <a:gd name="connsiteY13" fmla="*/ 161892 h 250978"/>
              <a:gd name="connsiteX14" fmla="*/ 84408 w 176489"/>
              <a:gd name="connsiteY14" fmla="*/ 137561 h 250978"/>
              <a:gd name="connsiteX15" fmla="*/ 76735 w 176489"/>
              <a:gd name="connsiteY15" fmla="*/ 161798 h 250978"/>
              <a:gd name="connsiteX16" fmla="*/ 76735 w 176489"/>
              <a:gd name="connsiteY16" fmla="*/ 177987 h 250978"/>
              <a:gd name="connsiteX17" fmla="*/ 38367 w 176489"/>
              <a:gd name="connsiteY17" fmla="*/ 177987 h 250978"/>
              <a:gd name="connsiteX18" fmla="*/ 38367 w 176489"/>
              <a:gd name="connsiteY18" fmla="*/ 137467 h 250978"/>
              <a:gd name="connsiteX19" fmla="*/ 69061 w 176489"/>
              <a:gd name="connsiteY19" fmla="*/ 137467 h 250978"/>
              <a:gd name="connsiteX20" fmla="*/ 53714 w 176489"/>
              <a:gd name="connsiteY20" fmla="*/ 88994 h 250978"/>
              <a:gd name="connsiteX21" fmla="*/ 61388 w 176489"/>
              <a:gd name="connsiteY21" fmla="*/ 97135 h 250978"/>
              <a:gd name="connsiteX22" fmla="*/ 84408 w 176489"/>
              <a:gd name="connsiteY22" fmla="*/ 72898 h 250978"/>
              <a:gd name="connsiteX23" fmla="*/ 76735 w 176489"/>
              <a:gd name="connsiteY23" fmla="*/ 97041 h 250978"/>
              <a:gd name="connsiteX24" fmla="*/ 76735 w 176489"/>
              <a:gd name="connsiteY24" fmla="*/ 113231 h 250978"/>
              <a:gd name="connsiteX25" fmla="*/ 38367 w 176489"/>
              <a:gd name="connsiteY25" fmla="*/ 113231 h 250978"/>
              <a:gd name="connsiteX26" fmla="*/ 38367 w 176489"/>
              <a:gd name="connsiteY26" fmla="*/ 72711 h 250978"/>
              <a:gd name="connsiteX27" fmla="*/ 69061 w 176489"/>
              <a:gd name="connsiteY27" fmla="*/ 72711 h 250978"/>
              <a:gd name="connsiteX28" fmla="*/ 130449 w 176489"/>
              <a:gd name="connsiteY28" fmla="*/ 24237 h 250978"/>
              <a:gd name="connsiteX29" fmla="*/ 107429 w 176489"/>
              <a:gd name="connsiteY29" fmla="*/ 24237 h 250978"/>
              <a:gd name="connsiteX30" fmla="*/ 107429 w 176489"/>
              <a:gd name="connsiteY30" fmla="*/ 20213 h 250978"/>
              <a:gd name="connsiteX31" fmla="*/ 88245 w 176489"/>
              <a:gd name="connsiteY31" fmla="*/ 0 h 250978"/>
              <a:gd name="connsiteX32" fmla="*/ 69061 w 176489"/>
              <a:gd name="connsiteY32" fmla="*/ 20213 h 250978"/>
              <a:gd name="connsiteX33" fmla="*/ 69061 w 176489"/>
              <a:gd name="connsiteY33" fmla="*/ 24237 h 250978"/>
              <a:gd name="connsiteX34" fmla="*/ 46041 w 176489"/>
              <a:gd name="connsiteY34" fmla="*/ 24237 h 250978"/>
              <a:gd name="connsiteX35" fmla="*/ 46041 w 176489"/>
              <a:gd name="connsiteY35" fmla="*/ 48474 h 250978"/>
              <a:gd name="connsiteX36" fmla="*/ 130543 w 176489"/>
              <a:gd name="connsiteY36" fmla="*/ 48474 h 250978"/>
              <a:gd name="connsiteX37" fmla="*/ 130543 w 176489"/>
              <a:gd name="connsiteY37" fmla="*/ 24237 h 250978"/>
              <a:gd name="connsiteX38" fmla="*/ 130449 w 176489"/>
              <a:gd name="connsiteY38" fmla="*/ 32285 h 250978"/>
              <a:gd name="connsiteX39" fmla="*/ 161143 w 176489"/>
              <a:gd name="connsiteY39" fmla="*/ 32285 h 250978"/>
              <a:gd name="connsiteX40" fmla="*/ 161143 w 176489"/>
              <a:gd name="connsiteY40" fmla="*/ 234696 h 250978"/>
              <a:gd name="connsiteX41" fmla="*/ 15253 w 176489"/>
              <a:gd name="connsiteY41" fmla="*/ 234696 h 250978"/>
              <a:gd name="connsiteX42" fmla="*/ 15253 w 176489"/>
              <a:gd name="connsiteY42" fmla="*/ 32285 h 250978"/>
              <a:gd name="connsiteX43" fmla="*/ 45947 w 176489"/>
              <a:gd name="connsiteY43" fmla="*/ 32285 h 250978"/>
              <a:gd name="connsiteX44" fmla="*/ 103592 w 176489"/>
              <a:gd name="connsiteY44" fmla="*/ 8048 h 250978"/>
              <a:gd name="connsiteX45" fmla="*/ 168816 w 176489"/>
              <a:gd name="connsiteY45" fmla="*/ 8048 h 250978"/>
              <a:gd name="connsiteX46" fmla="*/ 176490 w 176489"/>
              <a:gd name="connsiteY46" fmla="*/ 16189 h 250978"/>
              <a:gd name="connsiteX47" fmla="*/ 176490 w 176489"/>
              <a:gd name="connsiteY47" fmla="*/ 242837 h 250978"/>
              <a:gd name="connsiteX48" fmla="*/ 168816 w 176489"/>
              <a:gd name="connsiteY48" fmla="*/ 250979 h 250978"/>
              <a:gd name="connsiteX49" fmla="*/ 7673 w 176489"/>
              <a:gd name="connsiteY49" fmla="*/ 250979 h 250978"/>
              <a:gd name="connsiteX50" fmla="*/ 0 w 176489"/>
              <a:gd name="connsiteY50" fmla="*/ 242837 h 250978"/>
              <a:gd name="connsiteX51" fmla="*/ 0 w 176489"/>
              <a:gd name="connsiteY51" fmla="*/ 16096 h 250978"/>
              <a:gd name="connsiteX52" fmla="*/ 7673 w 176489"/>
              <a:gd name="connsiteY52" fmla="*/ 7954 h 250978"/>
              <a:gd name="connsiteX53" fmla="*/ 72898 w 176489"/>
              <a:gd name="connsiteY53" fmla="*/ 7954 h 250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6489" h="250978">
                <a:moveTo>
                  <a:pt x="99755" y="169939"/>
                </a:moveTo>
                <a:lnTo>
                  <a:pt x="122776" y="169939"/>
                </a:lnTo>
                <a:moveTo>
                  <a:pt x="99755" y="153750"/>
                </a:moveTo>
                <a:lnTo>
                  <a:pt x="138123" y="153750"/>
                </a:lnTo>
                <a:moveTo>
                  <a:pt x="99755" y="137561"/>
                </a:moveTo>
                <a:lnTo>
                  <a:pt x="138123" y="137561"/>
                </a:lnTo>
                <a:moveTo>
                  <a:pt x="99755" y="105183"/>
                </a:moveTo>
                <a:lnTo>
                  <a:pt x="122776" y="105183"/>
                </a:lnTo>
                <a:moveTo>
                  <a:pt x="99755" y="88994"/>
                </a:moveTo>
                <a:lnTo>
                  <a:pt x="138123" y="88994"/>
                </a:lnTo>
                <a:moveTo>
                  <a:pt x="99755" y="72804"/>
                </a:moveTo>
                <a:lnTo>
                  <a:pt x="138123" y="72804"/>
                </a:lnTo>
                <a:moveTo>
                  <a:pt x="53714" y="153750"/>
                </a:moveTo>
                <a:lnTo>
                  <a:pt x="61388" y="161892"/>
                </a:lnTo>
                <a:lnTo>
                  <a:pt x="84408" y="137561"/>
                </a:lnTo>
                <a:moveTo>
                  <a:pt x="76735" y="161798"/>
                </a:moveTo>
                <a:lnTo>
                  <a:pt x="76735" y="177987"/>
                </a:lnTo>
                <a:lnTo>
                  <a:pt x="38367" y="177987"/>
                </a:lnTo>
                <a:lnTo>
                  <a:pt x="38367" y="137467"/>
                </a:lnTo>
                <a:lnTo>
                  <a:pt x="69061" y="137467"/>
                </a:lnTo>
                <a:moveTo>
                  <a:pt x="53714" y="88994"/>
                </a:moveTo>
                <a:lnTo>
                  <a:pt x="61388" y="97135"/>
                </a:lnTo>
                <a:lnTo>
                  <a:pt x="84408" y="72898"/>
                </a:lnTo>
                <a:moveTo>
                  <a:pt x="76735" y="97041"/>
                </a:moveTo>
                <a:lnTo>
                  <a:pt x="76735" y="113231"/>
                </a:lnTo>
                <a:lnTo>
                  <a:pt x="38367" y="113231"/>
                </a:lnTo>
                <a:lnTo>
                  <a:pt x="38367" y="72711"/>
                </a:lnTo>
                <a:lnTo>
                  <a:pt x="69061" y="72711"/>
                </a:lnTo>
                <a:moveTo>
                  <a:pt x="130449" y="24237"/>
                </a:moveTo>
                <a:lnTo>
                  <a:pt x="107429" y="24237"/>
                </a:lnTo>
                <a:lnTo>
                  <a:pt x="107429" y="20213"/>
                </a:lnTo>
                <a:cubicBezTo>
                  <a:pt x="107429" y="9077"/>
                  <a:pt x="98819" y="0"/>
                  <a:pt x="88245" y="0"/>
                </a:cubicBezTo>
                <a:cubicBezTo>
                  <a:pt x="77671" y="0"/>
                  <a:pt x="69061" y="9077"/>
                  <a:pt x="69061" y="20213"/>
                </a:cubicBezTo>
                <a:lnTo>
                  <a:pt x="69061" y="24237"/>
                </a:lnTo>
                <a:lnTo>
                  <a:pt x="46041" y="24237"/>
                </a:lnTo>
                <a:lnTo>
                  <a:pt x="46041" y="48474"/>
                </a:lnTo>
                <a:lnTo>
                  <a:pt x="130543" y="48474"/>
                </a:lnTo>
                <a:lnTo>
                  <a:pt x="130543" y="24237"/>
                </a:lnTo>
                <a:close/>
                <a:moveTo>
                  <a:pt x="130449" y="32285"/>
                </a:moveTo>
                <a:lnTo>
                  <a:pt x="161143" y="32285"/>
                </a:lnTo>
                <a:lnTo>
                  <a:pt x="161143" y="234696"/>
                </a:lnTo>
                <a:lnTo>
                  <a:pt x="15253" y="234696"/>
                </a:lnTo>
                <a:lnTo>
                  <a:pt x="15253" y="32285"/>
                </a:lnTo>
                <a:lnTo>
                  <a:pt x="45947" y="32285"/>
                </a:lnTo>
                <a:moveTo>
                  <a:pt x="103592" y="8048"/>
                </a:moveTo>
                <a:lnTo>
                  <a:pt x="168816" y="8048"/>
                </a:lnTo>
                <a:cubicBezTo>
                  <a:pt x="173027" y="8048"/>
                  <a:pt x="176490" y="11697"/>
                  <a:pt x="176490" y="16189"/>
                </a:cubicBezTo>
                <a:lnTo>
                  <a:pt x="176490" y="242837"/>
                </a:lnTo>
                <a:cubicBezTo>
                  <a:pt x="176490" y="247329"/>
                  <a:pt x="173027" y="250979"/>
                  <a:pt x="168816" y="250979"/>
                </a:cubicBezTo>
                <a:lnTo>
                  <a:pt x="7673" y="250979"/>
                </a:lnTo>
                <a:cubicBezTo>
                  <a:pt x="3462" y="250979"/>
                  <a:pt x="0" y="247329"/>
                  <a:pt x="0" y="242837"/>
                </a:cubicBezTo>
                <a:lnTo>
                  <a:pt x="0" y="16096"/>
                </a:lnTo>
                <a:cubicBezTo>
                  <a:pt x="0" y="11604"/>
                  <a:pt x="3462" y="7954"/>
                  <a:pt x="7673" y="7954"/>
                </a:cubicBezTo>
                <a:lnTo>
                  <a:pt x="72898" y="7954"/>
                </a:lnTo>
              </a:path>
            </a:pathLst>
          </a:custGeom>
          <a:noFill/>
          <a:ln w="12700" cap="rnd">
            <a:solidFill>
              <a:srgbClr val="0E4D79"/>
            </a:solidFill>
            <a:prstDash val="solid"/>
            <a:round/>
          </a:ln>
        </p:spPr>
        <p:txBody>
          <a:bodyPr rtlCol="0" anchor="ctr"/>
          <a:lstStyle/>
          <a:p>
            <a:endParaRPr lang="en-AE"/>
          </a:p>
        </p:txBody>
      </p:sp>
    </p:spTree>
    <p:extLst>
      <p:ext uri="{BB962C8B-B14F-4D97-AF65-F5344CB8AC3E}">
        <p14:creationId xmlns:p14="http://schemas.microsoft.com/office/powerpoint/2010/main" val="262658758"/>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Whole Class Reset">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Whole Class Reset </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Graphic 37">
            <a:extLst>
              <a:ext uri="{FF2B5EF4-FFF2-40B4-BE49-F238E27FC236}">
                <a16:creationId xmlns:a16="http://schemas.microsoft.com/office/drawing/2014/main" id="{28848A1C-EF1C-9D8C-4E57-7CBDB8E411AA}"/>
              </a:ext>
            </a:extLst>
          </p:cNvPr>
          <p:cNvSpPr>
            <a:spLocks/>
          </p:cNvSpPr>
          <p:nvPr userDrawn="1"/>
        </p:nvSpPr>
        <p:spPr>
          <a:xfrm>
            <a:off x="697737" y="351884"/>
            <a:ext cx="192317" cy="350327"/>
          </a:xfrm>
          <a:custGeom>
            <a:avLst/>
            <a:gdLst>
              <a:gd name="connsiteX0" fmla="*/ 90023 w 148977"/>
              <a:gd name="connsiteY0" fmla="*/ 271379 h 271378"/>
              <a:gd name="connsiteX1" fmla="*/ 58019 w 148977"/>
              <a:gd name="connsiteY1" fmla="*/ 253973 h 271378"/>
              <a:gd name="connsiteX2" fmla="*/ 50907 w 148977"/>
              <a:gd name="connsiteY2" fmla="*/ 239469 h 271378"/>
              <a:gd name="connsiteX3" fmla="*/ 44263 w 148977"/>
              <a:gd name="connsiteY3" fmla="*/ 214483 h 271378"/>
              <a:gd name="connsiteX4" fmla="*/ 44169 w 148977"/>
              <a:gd name="connsiteY4" fmla="*/ 191930 h 271378"/>
              <a:gd name="connsiteX5" fmla="*/ 57551 w 148977"/>
              <a:gd name="connsiteY5" fmla="*/ 204002 h 271378"/>
              <a:gd name="connsiteX6" fmla="*/ 60639 w 148977"/>
              <a:gd name="connsiteY6" fmla="*/ 213173 h 271378"/>
              <a:gd name="connsiteX7" fmla="*/ 60639 w 148977"/>
              <a:gd name="connsiteY7" fmla="*/ 155341 h 271378"/>
              <a:gd name="connsiteX8" fmla="*/ 68874 w 148977"/>
              <a:gd name="connsiteY8" fmla="*/ 144767 h 271378"/>
              <a:gd name="connsiteX9" fmla="*/ 77203 w 148977"/>
              <a:gd name="connsiteY9" fmla="*/ 155247 h 271378"/>
              <a:gd name="connsiteX10" fmla="*/ 77203 w 148977"/>
              <a:gd name="connsiteY10" fmla="*/ 188281 h 271378"/>
              <a:gd name="connsiteX11" fmla="*/ 85625 w 148977"/>
              <a:gd name="connsiteY11" fmla="*/ 182198 h 271378"/>
              <a:gd name="connsiteX12" fmla="*/ 94515 w 148977"/>
              <a:gd name="connsiteY12" fmla="*/ 190059 h 271378"/>
              <a:gd name="connsiteX13" fmla="*/ 101627 w 148977"/>
              <a:gd name="connsiteY13" fmla="*/ 186035 h 271378"/>
              <a:gd name="connsiteX14" fmla="*/ 110423 w 148977"/>
              <a:gd name="connsiteY14" fmla="*/ 195019 h 271378"/>
              <a:gd name="connsiteX15" fmla="*/ 116131 w 148977"/>
              <a:gd name="connsiteY15" fmla="*/ 192211 h 271378"/>
              <a:gd name="connsiteX16" fmla="*/ 123524 w 148977"/>
              <a:gd name="connsiteY16" fmla="*/ 198013 h 271378"/>
              <a:gd name="connsiteX17" fmla="*/ 123992 w 148977"/>
              <a:gd name="connsiteY17" fmla="*/ 200633 h 271378"/>
              <a:gd name="connsiteX18" fmla="*/ 125302 w 148977"/>
              <a:gd name="connsiteY18" fmla="*/ 231701 h 271378"/>
              <a:gd name="connsiteX19" fmla="*/ 125302 w 148977"/>
              <a:gd name="connsiteY19" fmla="*/ 232357 h 271378"/>
              <a:gd name="connsiteX20" fmla="*/ 125302 w 148977"/>
              <a:gd name="connsiteY20" fmla="*/ 232357 h 271378"/>
              <a:gd name="connsiteX21" fmla="*/ 90023 w 148977"/>
              <a:gd name="connsiteY21" fmla="*/ 271379 h 271378"/>
              <a:gd name="connsiteX22" fmla="*/ 93298 w 148977"/>
              <a:gd name="connsiteY22" fmla="*/ 146919 h 271378"/>
              <a:gd name="connsiteX23" fmla="*/ 148978 w 148977"/>
              <a:gd name="connsiteY23" fmla="*/ 74676 h 271378"/>
              <a:gd name="connsiteX24" fmla="*/ 74489 w 148977"/>
              <a:gd name="connsiteY24" fmla="*/ 0 h 271378"/>
              <a:gd name="connsiteX25" fmla="*/ 0 w 148977"/>
              <a:gd name="connsiteY25" fmla="*/ 74676 h 271378"/>
              <a:gd name="connsiteX26" fmla="*/ 46509 w 148977"/>
              <a:gd name="connsiteY26" fmla="*/ 143924 h 271378"/>
              <a:gd name="connsiteX27" fmla="*/ 76735 w 148977"/>
              <a:gd name="connsiteY27" fmla="*/ 31443 h 271378"/>
              <a:gd name="connsiteX28" fmla="*/ 76735 w 148977"/>
              <a:gd name="connsiteY28" fmla="*/ 45199 h 271378"/>
              <a:gd name="connsiteX29" fmla="*/ 104060 w 148977"/>
              <a:gd name="connsiteY29" fmla="*/ 74770 h 271378"/>
              <a:gd name="connsiteX30" fmla="*/ 74489 w 148977"/>
              <a:gd name="connsiteY30" fmla="*/ 104434 h 271378"/>
              <a:gd name="connsiteX31" fmla="*/ 44918 w 148977"/>
              <a:gd name="connsiteY31" fmla="*/ 74770 h 271378"/>
              <a:gd name="connsiteX32" fmla="*/ 49597 w 148977"/>
              <a:gd name="connsiteY32" fmla="*/ 58861 h 271378"/>
              <a:gd name="connsiteX33" fmla="*/ 58580 w 148977"/>
              <a:gd name="connsiteY33" fmla="*/ 67845 h 271378"/>
              <a:gd name="connsiteX34" fmla="*/ 58580 w 148977"/>
              <a:gd name="connsiteY34" fmla="*/ 49690 h 271378"/>
              <a:gd name="connsiteX35" fmla="*/ 58580 w 148977"/>
              <a:gd name="connsiteY35" fmla="*/ 49690 h 271378"/>
              <a:gd name="connsiteX36" fmla="*/ 58580 w 148977"/>
              <a:gd name="connsiteY36" fmla="*/ 49690 h 271378"/>
              <a:gd name="connsiteX37" fmla="*/ 58580 w 148977"/>
              <a:gd name="connsiteY37" fmla="*/ 40426 h 271378"/>
              <a:gd name="connsiteX38" fmla="*/ 31255 w 148977"/>
              <a:gd name="connsiteY38" fmla="*/ 40426 h 271378"/>
              <a:gd name="connsiteX39" fmla="*/ 39771 w 148977"/>
              <a:gd name="connsiteY39" fmla="*/ 48942 h 271378"/>
              <a:gd name="connsiteX40" fmla="*/ 31255 w 148977"/>
              <a:gd name="connsiteY40" fmla="*/ 74676 h 271378"/>
              <a:gd name="connsiteX41" fmla="*/ 74489 w 148977"/>
              <a:gd name="connsiteY41" fmla="*/ 118097 h 271378"/>
              <a:gd name="connsiteX42" fmla="*/ 117722 w 148977"/>
              <a:gd name="connsiteY42" fmla="*/ 74676 h 271378"/>
              <a:gd name="connsiteX43" fmla="*/ 76828 w 148977"/>
              <a:gd name="connsiteY43" fmla="*/ 31349 h 27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48977" h="271378">
                <a:moveTo>
                  <a:pt x="90023" y="271379"/>
                </a:moveTo>
                <a:cubicBezTo>
                  <a:pt x="77203" y="271379"/>
                  <a:pt x="65505" y="266139"/>
                  <a:pt x="58019" y="253973"/>
                </a:cubicBezTo>
                <a:cubicBezTo>
                  <a:pt x="55586" y="250511"/>
                  <a:pt x="53153" y="245458"/>
                  <a:pt x="50907" y="239469"/>
                </a:cubicBezTo>
                <a:cubicBezTo>
                  <a:pt x="49597" y="236006"/>
                  <a:pt x="45947" y="221876"/>
                  <a:pt x="44263" y="214483"/>
                </a:cubicBezTo>
                <a:cubicBezTo>
                  <a:pt x="42204" y="205406"/>
                  <a:pt x="37151" y="193521"/>
                  <a:pt x="44169" y="191930"/>
                </a:cubicBezTo>
                <a:cubicBezTo>
                  <a:pt x="48848" y="190901"/>
                  <a:pt x="54650" y="195861"/>
                  <a:pt x="57551" y="204002"/>
                </a:cubicBezTo>
                <a:cubicBezTo>
                  <a:pt x="58393" y="206342"/>
                  <a:pt x="59423" y="209523"/>
                  <a:pt x="60639" y="213173"/>
                </a:cubicBezTo>
                <a:lnTo>
                  <a:pt x="60639" y="155341"/>
                </a:lnTo>
                <a:cubicBezTo>
                  <a:pt x="60639" y="149539"/>
                  <a:pt x="64289" y="144767"/>
                  <a:pt x="68874" y="144767"/>
                </a:cubicBezTo>
                <a:cubicBezTo>
                  <a:pt x="73459" y="144767"/>
                  <a:pt x="77203" y="149446"/>
                  <a:pt x="77203" y="155247"/>
                </a:cubicBezTo>
                <a:lnTo>
                  <a:pt x="77203" y="188281"/>
                </a:lnTo>
                <a:cubicBezTo>
                  <a:pt x="78606" y="184538"/>
                  <a:pt x="81788" y="182198"/>
                  <a:pt x="85625" y="182198"/>
                </a:cubicBezTo>
                <a:cubicBezTo>
                  <a:pt x="90023" y="182198"/>
                  <a:pt x="93673" y="185380"/>
                  <a:pt x="94515" y="190059"/>
                </a:cubicBezTo>
                <a:cubicBezTo>
                  <a:pt x="96199" y="187626"/>
                  <a:pt x="98726" y="186035"/>
                  <a:pt x="101627" y="186035"/>
                </a:cubicBezTo>
                <a:cubicBezTo>
                  <a:pt x="106306" y="186035"/>
                  <a:pt x="110049" y="189685"/>
                  <a:pt x="110423" y="195019"/>
                </a:cubicBezTo>
                <a:cubicBezTo>
                  <a:pt x="111827" y="193241"/>
                  <a:pt x="113605" y="192118"/>
                  <a:pt x="116131" y="192211"/>
                </a:cubicBezTo>
                <a:cubicBezTo>
                  <a:pt x="119126" y="192211"/>
                  <a:pt x="122776" y="194363"/>
                  <a:pt x="123524" y="198013"/>
                </a:cubicBezTo>
                <a:cubicBezTo>
                  <a:pt x="123711" y="199136"/>
                  <a:pt x="123899" y="199885"/>
                  <a:pt x="123992" y="200633"/>
                </a:cubicBezTo>
                <a:cubicBezTo>
                  <a:pt x="125021" y="209710"/>
                  <a:pt x="125302" y="231701"/>
                  <a:pt x="125302" y="231701"/>
                </a:cubicBezTo>
                <a:cubicBezTo>
                  <a:pt x="125302" y="231982"/>
                  <a:pt x="125302" y="232169"/>
                  <a:pt x="125302" y="232357"/>
                </a:cubicBezTo>
                <a:lnTo>
                  <a:pt x="125302" y="232357"/>
                </a:lnTo>
                <a:cubicBezTo>
                  <a:pt x="125302" y="261647"/>
                  <a:pt x="105557" y="271379"/>
                  <a:pt x="90023" y="271379"/>
                </a:cubicBezTo>
                <a:close/>
                <a:moveTo>
                  <a:pt x="93298" y="146919"/>
                </a:moveTo>
                <a:cubicBezTo>
                  <a:pt x="125302" y="138590"/>
                  <a:pt x="148978" y="109394"/>
                  <a:pt x="148978" y="74676"/>
                </a:cubicBezTo>
                <a:cubicBezTo>
                  <a:pt x="148978" y="33408"/>
                  <a:pt x="115664" y="0"/>
                  <a:pt x="74489" y="0"/>
                </a:cubicBezTo>
                <a:cubicBezTo>
                  <a:pt x="33314" y="0"/>
                  <a:pt x="0" y="33408"/>
                  <a:pt x="0" y="74676"/>
                </a:cubicBezTo>
                <a:cubicBezTo>
                  <a:pt x="0" y="106025"/>
                  <a:pt x="19277" y="132789"/>
                  <a:pt x="46509" y="143924"/>
                </a:cubicBezTo>
                <a:moveTo>
                  <a:pt x="76735" y="31443"/>
                </a:moveTo>
                <a:lnTo>
                  <a:pt x="76735" y="45199"/>
                </a:lnTo>
                <a:cubicBezTo>
                  <a:pt x="91988" y="46322"/>
                  <a:pt x="104060" y="59142"/>
                  <a:pt x="104060" y="74770"/>
                </a:cubicBezTo>
                <a:cubicBezTo>
                  <a:pt x="104060" y="90397"/>
                  <a:pt x="90772" y="104434"/>
                  <a:pt x="74489" y="104434"/>
                </a:cubicBezTo>
                <a:cubicBezTo>
                  <a:pt x="58206" y="104434"/>
                  <a:pt x="44918" y="91146"/>
                  <a:pt x="44918" y="74770"/>
                </a:cubicBezTo>
                <a:cubicBezTo>
                  <a:pt x="44918" y="68874"/>
                  <a:pt x="46696" y="63447"/>
                  <a:pt x="49597" y="58861"/>
                </a:cubicBezTo>
                <a:lnTo>
                  <a:pt x="58580" y="67845"/>
                </a:lnTo>
                <a:lnTo>
                  <a:pt x="58580" y="49690"/>
                </a:lnTo>
                <a:cubicBezTo>
                  <a:pt x="58580" y="49690"/>
                  <a:pt x="58580" y="49690"/>
                  <a:pt x="58580" y="49690"/>
                </a:cubicBezTo>
                <a:lnTo>
                  <a:pt x="58580" y="49690"/>
                </a:lnTo>
                <a:lnTo>
                  <a:pt x="58580" y="40426"/>
                </a:lnTo>
                <a:lnTo>
                  <a:pt x="31255" y="40426"/>
                </a:lnTo>
                <a:lnTo>
                  <a:pt x="39771" y="48942"/>
                </a:lnTo>
                <a:cubicBezTo>
                  <a:pt x="34437" y="56147"/>
                  <a:pt x="31255" y="65037"/>
                  <a:pt x="31255" y="74676"/>
                </a:cubicBezTo>
                <a:cubicBezTo>
                  <a:pt x="31255" y="98632"/>
                  <a:pt x="50626" y="118097"/>
                  <a:pt x="74489" y="118097"/>
                </a:cubicBezTo>
                <a:cubicBezTo>
                  <a:pt x="98351" y="118097"/>
                  <a:pt x="117722" y="98632"/>
                  <a:pt x="117722" y="74676"/>
                </a:cubicBezTo>
                <a:cubicBezTo>
                  <a:pt x="117722" y="50720"/>
                  <a:pt x="99568" y="32565"/>
                  <a:pt x="76828" y="31349"/>
                </a:cubicBezTo>
                <a:close/>
              </a:path>
            </a:pathLst>
          </a:custGeom>
          <a:noFill/>
          <a:ln w="12700" cap="rnd">
            <a:solidFill>
              <a:srgbClr val="0E4D79"/>
            </a:solidFill>
            <a:prstDash val="solid"/>
            <a:round/>
          </a:ln>
        </p:spPr>
        <p:txBody>
          <a:bodyPr rtlCol="0" anchor="ctr"/>
          <a:lstStyle/>
          <a:p>
            <a:endParaRPr lang="en-AE"/>
          </a:p>
        </p:txBody>
      </p:sp>
    </p:spTree>
    <p:extLst>
      <p:ext uri="{BB962C8B-B14F-4D97-AF65-F5344CB8AC3E}">
        <p14:creationId xmlns:p14="http://schemas.microsoft.com/office/powerpoint/2010/main" val="3753477621"/>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eacher Radar">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Teacher Radar</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Graphic 42">
            <a:extLst>
              <a:ext uri="{FF2B5EF4-FFF2-40B4-BE49-F238E27FC236}">
                <a16:creationId xmlns:a16="http://schemas.microsoft.com/office/drawing/2014/main" id="{239CFEE8-3E26-AC4D-C5B8-FC8287D0A978}"/>
              </a:ext>
            </a:extLst>
          </p:cNvPr>
          <p:cNvSpPr>
            <a:spLocks noChangeAspect="1"/>
          </p:cNvSpPr>
          <p:nvPr userDrawn="1"/>
        </p:nvSpPr>
        <p:spPr>
          <a:xfrm>
            <a:off x="645350" y="377328"/>
            <a:ext cx="324382" cy="307304"/>
          </a:xfrm>
          <a:custGeom>
            <a:avLst/>
            <a:gdLst>
              <a:gd name="connsiteX0" fmla="*/ 155323 w 248995"/>
              <a:gd name="connsiteY0" fmla="*/ 27939 h 235884"/>
              <a:gd name="connsiteX1" fmla="*/ 152048 w 248995"/>
              <a:gd name="connsiteY1" fmla="*/ 155019 h 235884"/>
              <a:gd name="connsiteX2" fmla="*/ 24781 w 248995"/>
              <a:gd name="connsiteY2" fmla="*/ 151838 h 235884"/>
              <a:gd name="connsiteX3" fmla="*/ 28056 w 248995"/>
              <a:gd name="connsiteY3" fmla="*/ 24757 h 235884"/>
              <a:gd name="connsiteX4" fmla="*/ 155323 w 248995"/>
              <a:gd name="connsiteY4" fmla="*/ 27939 h 235884"/>
              <a:gd name="connsiteX5" fmla="*/ 229999 w 248995"/>
              <a:gd name="connsiteY5" fmla="*/ 219121 h 235884"/>
              <a:gd name="connsiteX6" fmla="*/ 214091 w 248995"/>
              <a:gd name="connsiteY6" fmla="*/ 234187 h 235884"/>
              <a:gd name="connsiteX7" fmla="*/ 205295 w 248995"/>
              <a:gd name="connsiteY7" fmla="*/ 234000 h 235884"/>
              <a:gd name="connsiteX8" fmla="*/ 163090 w 248995"/>
              <a:gd name="connsiteY8" fmla="*/ 189644 h 235884"/>
              <a:gd name="connsiteX9" fmla="*/ 163278 w 248995"/>
              <a:gd name="connsiteY9" fmla="*/ 180847 h 235884"/>
              <a:gd name="connsiteX10" fmla="*/ 179186 w 248995"/>
              <a:gd name="connsiteY10" fmla="*/ 165781 h 235884"/>
              <a:gd name="connsiteX11" fmla="*/ 187982 w 248995"/>
              <a:gd name="connsiteY11" fmla="*/ 165968 h 235884"/>
              <a:gd name="connsiteX12" fmla="*/ 230187 w 248995"/>
              <a:gd name="connsiteY12" fmla="*/ 210418 h 235884"/>
              <a:gd name="connsiteX13" fmla="*/ 229999 w 248995"/>
              <a:gd name="connsiteY13" fmla="*/ 219215 h 235884"/>
              <a:gd name="connsiteX14" fmla="*/ 179092 w 248995"/>
              <a:gd name="connsiteY14" fmla="*/ 166249 h 235884"/>
              <a:gd name="connsiteX15" fmla="*/ 164494 w 248995"/>
              <a:gd name="connsiteY15" fmla="*/ 180099 h 235884"/>
              <a:gd name="connsiteX16" fmla="*/ 146433 w 248995"/>
              <a:gd name="connsiteY16" fmla="*/ 161570 h 235884"/>
              <a:gd name="connsiteX17" fmla="*/ 161032 w 248995"/>
              <a:gd name="connsiteY17" fmla="*/ 147720 h 235884"/>
              <a:gd name="connsiteX18" fmla="*/ 179092 w 248995"/>
              <a:gd name="connsiteY18" fmla="*/ 166249 h 235884"/>
              <a:gd name="connsiteX19" fmla="*/ 128092 w 248995"/>
              <a:gd name="connsiteY19" fmla="*/ 130782 h 235884"/>
              <a:gd name="connsiteX20" fmla="*/ 37227 w 248995"/>
              <a:gd name="connsiteY20" fmla="*/ 130782 h 235884"/>
              <a:gd name="connsiteX21" fmla="*/ 82613 w 248995"/>
              <a:gd name="connsiteY21" fmla="*/ 85397 h 235884"/>
              <a:gd name="connsiteX22" fmla="*/ 128092 w 248995"/>
              <a:gd name="connsiteY22" fmla="*/ 130782 h 235884"/>
              <a:gd name="connsiteX23" fmla="*/ 106101 w 248995"/>
              <a:gd name="connsiteY23" fmla="*/ 60973 h 235884"/>
              <a:gd name="connsiteX24" fmla="*/ 82613 w 248995"/>
              <a:gd name="connsiteY24" fmla="*/ 84367 h 235884"/>
              <a:gd name="connsiteX25" fmla="*/ 59124 w 248995"/>
              <a:gd name="connsiteY25" fmla="*/ 60973 h 235884"/>
              <a:gd name="connsiteX26" fmla="*/ 82613 w 248995"/>
              <a:gd name="connsiteY26" fmla="*/ 37578 h 235884"/>
              <a:gd name="connsiteX27" fmla="*/ 106101 w 248995"/>
              <a:gd name="connsiteY27" fmla="*/ 60973 h 235884"/>
              <a:gd name="connsiteX28" fmla="*/ 151300 w 248995"/>
              <a:gd name="connsiteY28" fmla="*/ 130782 h 235884"/>
              <a:gd name="connsiteX29" fmla="*/ 130057 w 248995"/>
              <a:gd name="connsiteY29" fmla="*/ 130782 h 235884"/>
              <a:gd name="connsiteX30" fmla="*/ 158879 w 248995"/>
              <a:gd name="connsiteY30" fmla="*/ 101960 h 235884"/>
              <a:gd name="connsiteX31" fmla="*/ 158973 w 248995"/>
              <a:gd name="connsiteY31" fmla="*/ 101399 h 235884"/>
              <a:gd name="connsiteX32" fmla="*/ 144094 w 248995"/>
              <a:gd name="connsiteY32" fmla="*/ 86520 h 235884"/>
              <a:gd name="connsiteX33" fmla="*/ 158973 w 248995"/>
              <a:gd name="connsiteY33" fmla="*/ 71641 h 235884"/>
              <a:gd name="connsiteX34" fmla="*/ 248996 w 248995"/>
              <a:gd name="connsiteY34" fmla="*/ 130782 h 235884"/>
              <a:gd name="connsiteX35" fmla="*/ 196872 w 248995"/>
              <a:gd name="connsiteY35" fmla="*/ 130782 h 235884"/>
              <a:gd name="connsiteX36" fmla="*/ 222887 w 248995"/>
              <a:gd name="connsiteY36" fmla="*/ 104767 h 235884"/>
              <a:gd name="connsiteX37" fmla="*/ 248902 w 248995"/>
              <a:gd name="connsiteY37" fmla="*/ 130782 h 235884"/>
              <a:gd name="connsiteX38" fmla="*/ 236456 w 248995"/>
              <a:gd name="connsiteY38" fmla="*/ 90824 h 235884"/>
              <a:gd name="connsiteX39" fmla="*/ 222981 w 248995"/>
              <a:gd name="connsiteY39" fmla="*/ 104206 h 235884"/>
              <a:gd name="connsiteX40" fmla="*/ 209506 w 248995"/>
              <a:gd name="connsiteY40" fmla="*/ 90824 h 235884"/>
              <a:gd name="connsiteX41" fmla="*/ 222981 w 248995"/>
              <a:gd name="connsiteY41" fmla="*/ 77442 h 235884"/>
              <a:gd name="connsiteX42" fmla="*/ 236456 w 248995"/>
              <a:gd name="connsiteY42" fmla="*/ 90824 h 235884"/>
              <a:gd name="connsiteX43" fmla="*/ 187889 w 248995"/>
              <a:gd name="connsiteY43" fmla="*/ 112067 h 235884"/>
              <a:gd name="connsiteX44" fmla="*/ 194814 w 248995"/>
              <a:gd name="connsiteY44" fmla="*/ 130782 h 235884"/>
              <a:gd name="connsiteX45" fmla="*/ 183397 w 248995"/>
              <a:gd name="connsiteY45" fmla="*/ 130782 h 23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48995" h="235884">
                <a:moveTo>
                  <a:pt x="155323" y="27939"/>
                </a:moveTo>
                <a:cubicBezTo>
                  <a:pt x="189573" y="63967"/>
                  <a:pt x="188170" y="120863"/>
                  <a:pt x="152048" y="155019"/>
                </a:cubicBezTo>
                <a:cubicBezTo>
                  <a:pt x="116020" y="189269"/>
                  <a:pt x="59031" y="187772"/>
                  <a:pt x="24781" y="151838"/>
                </a:cubicBezTo>
                <a:cubicBezTo>
                  <a:pt x="-9469" y="115810"/>
                  <a:pt x="-8065" y="58914"/>
                  <a:pt x="28056" y="24757"/>
                </a:cubicBezTo>
                <a:cubicBezTo>
                  <a:pt x="64084" y="-9492"/>
                  <a:pt x="121074" y="-7995"/>
                  <a:pt x="155323" y="27939"/>
                </a:cubicBezTo>
                <a:close/>
                <a:moveTo>
                  <a:pt x="229999" y="219121"/>
                </a:moveTo>
                <a:lnTo>
                  <a:pt x="214091" y="234187"/>
                </a:lnTo>
                <a:cubicBezTo>
                  <a:pt x="211564" y="236527"/>
                  <a:pt x="207634" y="236433"/>
                  <a:pt x="205295" y="234000"/>
                </a:cubicBezTo>
                <a:lnTo>
                  <a:pt x="163090" y="189644"/>
                </a:lnTo>
                <a:cubicBezTo>
                  <a:pt x="160751" y="187117"/>
                  <a:pt x="160845" y="183187"/>
                  <a:pt x="163278" y="180847"/>
                </a:cubicBezTo>
                <a:lnTo>
                  <a:pt x="179186" y="165781"/>
                </a:lnTo>
                <a:cubicBezTo>
                  <a:pt x="181713" y="163441"/>
                  <a:pt x="185643" y="163535"/>
                  <a:pt x="187982" y="165968"/>
                </a:cubicBezTo>
                <a:lnTo>
                  <a:pt x="230187" y="210418"/>
                </a:lnTo>
                <a:cubicBezTo>
                  <a:pt x="232526" y="212945"/>
                  <a:pt x="232432" y="216875"/>
                  <a:pt x="229999" y="219215"/>
                </a:cubicBezTo>
                <a:close/>
                <a:moveTo>
                  <a:pt x="179092" y="166249"/>
                </a:moveTo>
                <a:lnTo>
                  <a:pt x="164494" y="180099"/>
                </a:lnTo>
                <a:lnTo>
                  <a:pt x="146433" y="161570"/>
                </a:lnTo>
                <a:lnTo>
                  <a:pt x="161032" y="147720"/>
                </a:lnTo>
                <a:lnTo>
                  <a:pt x="179092" y="166249"/>
                </a:lnTo>
                <a:close/>
                <a:moveTo>
                  <a:pt x="128092" y="130782"/>
                </a:moveTo>
                <a:lnTo>
                  <a:pt x="37227" y="130782"/>
                </a:lnTo>
                <a:cubicBezTo>
                  <a:pt x="37227" y="105703"/>
                  <a:pt x="57533" y="85397"/>
                  <a:pt x="82613" y="85397"/>
                </a:cubicBezTo>
                <a:cubicBezTo>
                  <a:pt x="107692" y="85397"/>
                  <a:pt x="128092" y="105703"/>
                  <a:pt x="128092" y="130782"/>
                </a:cubicBezTo>
                <a:close/>
                <a:moveTo>
                  <a:pt x="106101" y="60973"/>
                </a:moveTo>
                <a:cubicBezTo>
                  <a:pt x="106101" y="73886"/>
                  <a:pt x="95620" y="84367"/>
                  <a:pt x="82613" y="84367"/>
                </a:cubicBezTo>
                <a:cubicBezTo>
                  <a:pt x="69605" y="84367"/>
                  <a:pt x="59124" y="73886"/>
                  <a:pt x="59124" y="60973"/>
                </a:cubicBezTo>
                <a:cubicBezTo>
                  <a:pt x="59124" y="48059"/>
                  <a:pt x="69605" y="37578"/>
                  <a:pt x="82613" y="37578"/>
                </a:cubicBezTo>
                <a:cubicBezTo>
                  <a:pt x="95620" y="37578"/>
                  <a:pt x="106101" y="48059"/>
                  <a:pt x="106101" y="60973"/>
                </a:cubicBezTo>
                <a:close/>
                <a:moveTo>
                  <a:pt x="151300" y="130782"/>
                </a:moveTo>
                <a:lnTo>
                  <a:pt x="130057" y="130782"/>
                </a:lnTo>
                <a:cubicBezTo>
                  <a:pt x="130057" y="114874"/>
                  <a:pt x="142971" y="101960"/>
                  <a:pt x="158879" y="101960"/>
                </a:cubicBezTo>
                <a:moveTo>
                  <a:pt x="158973" y="101399"/>
                </a:moveTo>
                <a:cubicBezTo>
                  <a:pt x="150738" y="101399"/>
                  <a:pt x="144094" y="94755"/>
                  <a:pt x="144094" y="86520"/>
                </a:cubicBezTo>
                <a:cubicBezTo>
                  <a:pt x="144094" y="78285"/>
                  <a:pt x="150738" y="71641"/>
                  <a:pt x="158973" y="71641"/>
                </a:cubicBezTo>
                <a:moveTo>
                  <a:pt x="248996" y="130782"/>
                </a:moveTo>
                <a:lnTo>
                  <a:pt x="196872" y="130782"/>
                </a:lnTo>
                <a:cubicBezTo>
                  <a:pt x="196872" y="116371"/>
                  <a:pt x="208570" y="104767"/>
                  <a:pt x="222887" y="104767"/>
                </a:cubicBezTo>
                <a:cubicBezTo>
                  <a:pt x="237205" y="104767"/>
                  <a:pt x="248902" y="116371"/>
                  <a:pt x="248902" y="130782"/>
                </a:cubicBezTo>
                <a:close/>
                <a:moveTo>
                  <a:pt x="236456" y="90824"/>
                </a:moveTo>
                <a:cubicBezTo>
                  <a:pt x="236456" y="98217"/>
                  <a:pt x="230467" y="104206"/>
                  <a:pt x="222981" y="104206"/>
                </a:cubicBezTo>
                <a:cubicBezTo>
                  <a:pt x="215495" y="104206"/>
                  <a:pt x="209506" y="98217"/>
                  <a:pt x="209506" y="90824"/>
                </a:cubicBezTo>
                <a:cubicBezTo>
                  <a:pt x="209506" y="83431"/>
                  <a:pt x="215495" y="77442"/>
                  <a:pt x="222981" y="77442"/>
                </a:cubicBezTo>
                <a:cubicBezTo>
                  <a:pt x="230467" y="77442"/>
                  <a:pt x="236456" y="83431"/>
                  <a:pt x="236456" y="90824"/>
                </a:cubicBezTo>
                <a:close/>
                <a:moveTo>
                  <a:pt x="187889" y="112067"/>
                </a:moveTo>
                <a:cubicBezTo>
                  <a:pt x="192194" y="117120"/>
                  <a:pt x="194814" y="123670"/>
                  <a:pt x="194814" y="130782"/>
                </a:cubicBezTo>
                <a:lnTo>
                  <a:pt x="183397" y="130782"/>
                </a:lnTo>
              </a:path>
            </a:pathLst>
          </a:custGeom>
          <a:noFill/>
          <a:ln w="12700" cap="rnd">
            <a:solidFill>
              <a:srgbClr val="0E4D79"/>
            </a:solidFill>
            <a:prstDash val="solid"/>
            <a:round/>
          </a:ln>
        </p:spPr>
        <p:txBody>
          <a:bodyPr rtlCol="0" anchor="ctr"/>
          <a:lstStyle/>
          <a:p>
            <a:endParaRPr lang="en-AE" dirty="0"/>
          </a:p>
        </p:txBody>
      </p:sp>
    </p:spTree>
    <p:extLst>
      <p:ext uri="{BB962C8B-B14F-4D97-AF65-F5344CB8AC3E}">
        <p14:creationId xmlns:p14="http://schemas.microsoft.com/office/powerpoint/2010/main" val="1732289630"/>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Secure Student attention">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09" y="195979"/>
            <a:ext cx="6216720"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5741009"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Secure Student Attention </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Graphic 7">
            <a:extLst>
              <a:ext uri="{FF2B5EF4-FFF2-40B4-BE49-F238E27FC236}">
                <a16:creationId xmlns:a16="http://schemas.microsoft.com/office/drawing/2014/main" id="{AD0DFEB2-F10F-5FAC-835C-C920334DE0E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20514" y="339040"/>
            <a:ext cx="344635" cy="301556"/>
          </a:xfrm>
          <a:prstGeom prst="rect">
            <a:avLst/>
          </a:prstGeom>
        </p:spPr>
      </p:pic>
    </p:spTree>
    <p:extLst>
      <p:ext uri="{BB962C8B-B14F-4D97-AF65-F5344CB8AC3E}">
        <p14:creationId xmlns:p14="http://schemas.microsoft.com/office/powerpoint/2010/main" val="3303225295"/>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Do 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Do Now</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9">
            <a:extLst>
              <a:ext uri="{FF2B5EF4-FFF2-40B4-BE49-F238E27FC236}">
                <a16:creationId xmlns:a16="http://schemas.microsoft.com/office/drawing/2014/main" id="{AE7C7312-5C89-3720-AA14-B338DEB86D3E}"/>
              </a:ext>
            </a:extLst>
          </p:cNvPr>
          <p:cNvSpPr/>
          <p:nvPr userDrawn="1"/>
        </p:nvSpPr>
        <p:spPr>
          <a:xfrm>
            <a:off x="627264" y="306740"/>
            <a:ext cx="334836" cy="383218"/>
          </a:xfrm>
          <a:custGeom>
            <a:avLst/>
            <a:gdLst>
              <a:gd name="connsiteX0" fmla="*/ 206454 w 352996"/>
              <a:gd name="connsiteY0" fmla="*/ 26718 h 404002"/>
              <a:gd name="connsiteX1" fmla="*/ 179737 w 352996"/>
              <a:gd name="connsiteY1" fmla="*/ 53435 h 404002"/>
              <a:gd name="connsiteX2" fmla="*/ 153019 w 352996"/>
              <a:gd name="connsiteY2" fmla="*/ 26718 h 404002"/>
              <a:gd name="connsiteX3" fmla="*/ 179737 w 352996"/>
              <a:gd name="connsiteY3" fmla="*/ 0 h 404002"/>
              <a:gd name="connsiteX4" fmla="*/ 206454 w 352996"/>
              <a:gd name="connsiteY4" fmla="*/ 26718 h 404002"/>
              <a:gd name="connsiteX5" fmla="*/ 197548 w 352996"/>
              <a:gd name="connsiteY5" fmla="*/ 263128 h 404002"/>
              <a:gd name="connsiteX6" fmla="*/ 221837 w 352996"/>
              <a:gd name="connsiteY6" fmla="*/ 263128 h 404002"/>
              <a:gd name="connsiteX7" fmla="*/ 177308 w 352996"/>
              <a:gd name="connsiteY7" fmla="*/ 108490 h 404002"/>
              <a:gd name="connsiteX8" fmla="*/ 130350 w 352996"/>
              <a:gd name="connsiteY8" fmla="*/ 263128 h 404002"/>
              <a:gd name="connsiteX9" fmla="*/ 154638 w 352996"/>
              <a:gd name="connsiteY9" fmla="*/ 263128 h 404002"/>
              <a:gd name="connsiteX10" fmla="*/ 179737 w 352996"/>
              <a:gd name="connsiteY10" fmla="*/ 404003 h 404002"/>
              <a:gd name="connsiteX11" fmla="*/ 197548 w 352996"/>
              <a:gd name="connsiteY11" fmla="*/ 263128 h 404002"/>
              <a:gd name="connsiteX12" fmla="*/ 257461 w 352996"/>
              <a:gd name="connsiteY12" fmla="*/ 385382 h 404002"/>
              <a:gd name="connsiteX13" fmla="*/ 260699 w 352996"/>
              <a:gd name="connsiteY13" fmla="*/ 382953 h 404002"/>
              <a:gd name="connsiteX14" fmla="*/ 263938 w 352996"/>
              <a:gd name="connsiteY14" fmla="*/ 380524 h 404002"/>
              <a:gd name="connsiteX15" fmla="*/ 269605 w 352996"/>
              <a:gd name="connsiteY15" fmla="*/ 375666 h 404002"/>
              <a:gd name="connsiteX16" fmla="*/ 288227 w 352996"/>
              <a:gd name="connsiteY16" fmla="*/ 350568 h 404002"/>
              <a:gd name="connsiteX17" fmla="*/ 298752 w 352996"/>
              <a:gd name="connsiteY17" fmla="*/ 322231 h 404002"/>
              <a:gd name="connsiteX18" fmla="*/ 300371 w 352996"/>
              <a:gd name="connsiteY18" fmla="*/ 293894 h 404002"/>
              <a:gd name="connsiteX19" fmla="*/ 300371 w 352996"/>
              <a:gd name="connsiteY19" fmla="*/ 293894 h 404002"/>
              <a:gd name="connsiteX20" fmla="*/ 300371 w 352996"/>
              <a:gd name="connsiteY20" fmla="*/ 293894 h 404002"/>
              <a:gd name="connsiteX21" fmla="*/ 300371 w 352996"/>
              <a:gd name="connsiteY21" fmla="*/ 293894 h 404002"/>
              <a:gd name="connsiteX22" fmla="*/ 300371 w 352996"/>
              <a:gd name="connsiteY22" fmla="*/ 293894 h 404002"/>
              <a:gd name="connsiteX23" fmla="*/ 300371 w 352996"/>
              <a:gd name="connsiteY23" fmla="*/ 290655 h 404002"/>
              <a:gd name="connsiteX24" fmla="*/ 300371 w 352996"/>
              <a:gd name="connsiteY24" fmla="*/ 286607 h 404002"/>
              <a:gd name="connsiteX25" fmla="*/ 300371 w 352996"/>
              <a:gd name="connsiteY25" fmla="*/ 284988 h 404002"/>
              <a:gd name="connsiteX26" fmla="*/ 300371 w 352996"/>
              <a:gd name="connsiteY26" fmla="*/ 283369 h 404002"/>
              <a:gd name="connsiteX27" fmla="*/ 300371 w 352996"/>
              <a:gd name="connsiteY27" fmla="*/ 280130 h 404002"/>
              <a:gd name="connsiteX28" fmla="*/ 298752 w 352996"/>
              <a:gd name="connsiteY28" fmla="*/ 277701 h 404002"/>
              <a:gd name="connsiteX29" fmla="*/ 298752 w 352996"/>
              <a:gd name="connsiteY29" fmla="*/ 276082 h 404002"/>
              <a:gd name="connsiteX30" fmla="*/ 298752 w 352996"/>
              <a:gd name="connsiteY30" fmla="*/ 274463 h 404002"/>
              <a:gd name="connsiteX31" fmla="*/ 297132 w 352996"/>
              <a:gd name="connsiteY31" fmla="*/ 268796 h 404002"/>
              <a:gd name="connsiteX32" fmla="*/ 286607 w 352996"/>
              <a:gd name="connsiteY32" fmla="*/ 247745 h 404002"/>
              <a:gd name="connsiteX33" fmla="*/ 256651 w 352996"/>
              <a:gd name="connsiteY33" fmla="*/ 261509 h 404002"/>
              <a:gd name="connsiteX34" fmla="*/ 245316 w 352996"/>
              <a:gd name="connsiteY34" fmla="*/ 124682 h 404002"/>
              <a:gd name="connsiteX35" fmla="*/ 352997 w 352996"/>
              <a:gd name="connsiteY35" fmla="*/ 216170 h 404002"/>
              <a:gd name="connsiteX36" fmla="*/ 331946 w 352996"/>
              <a:gd name="connsiteY36" fmla="*/ 225885 h 404002"/>
              <a:gd name="connsiteX37" fmla="*/ 331946 w 352996"/>
              <a:gd name="connsiteY37" fmla="*/ 227505 h 404002"/>
              <a:gd name="connsiteX38" fmla="*/ 335185 w 352996"/>
              <a:gd name="connsiteY38" fmla="*/ 236411 h 404002"/>
              <a:gd name="connsiteX39" fmla="*/ 336804 w 352996"/>
              <a:gd name="connsiteY39" fmla="*/ 241268 h 404002"/>
              <a:gd name="connsiteX40" fmla="*/ 337614 w 352996"/>
              <a:gd name="connsiteY40" fmla="*/ 246126 h 404002"/>
              <a:gd name="connsiteX41" fmla="*/ 339233 w 352996"/>
              <a:gd name="connsiteY41" fmla="*/ 255842 h 404002"/>
              <a:gd name="connsiteX42" fmla="*/ 339233 w 352996"/>
              <a:gd name="connsiteY42" fmla="*/ 265557 h 404002"/>
              <a:gd name="connsiteX43" fmla="*/ 339233 w 352996"/>
              <a:gd name="connsiteY43" fmla="*/ 267986 h 404002"/>
              <a:gd name="connsiteX44" fmla="*/ 339233 w 352996"/>
              <a:gd name="connsiteY44" fmla="*/ 270415 h 404002"/>
              <a:gd name="connsiteX45" fmla="*/ 339233 w 352996"/>
              <a:gd name="connsiteY45" fmla="*/ 275273 h 404002"/>
              <a:gd name="connsiteX46" fmla="*/ 339233 w 352996"/>
              <a:gd name="connsiteY46" fmla="*/ 280130 h 404002"/>
              <a:gd name="connsiteX47" fmla="*/ 339233 w 352996"/>
              <a:gd name="connsiteY47" fmla="*/ 282559 h 404002"/>
              <a:gd name="connsiteX48" fmla="*/ 339233 w 352996"/>
              <a:gd name="connsiteY48" fmla="*/ 284988 h 404002"/>
              <a:gd name="connsiteX49" fmla="*/ 338423 w 352996"/>
              <a:gd name="connsiteY49" fmla="*/ 289036 h 404002"/>
              <a:gd name="connsiteX50" fmla="*/ 338423 w 352996"/>
              <a:gd name="connsiteY50" fmla="*/ 291465 h 404002"/>
              <a:gd name="connsiteX51" fmla="*/ 338423 w 352996"/>
              <a:gd name="connsiteY51" fmla="*/ 292275 h 404002"/>
              <a:gd name="connsiteX52" fmla="*/ 338423 w 352996"/>
              <a:gd name="connsiteY52" fmla="*/ 292275 h 404002"/>
              <a:gd name="connsiteX53" fmla="*/ 338423 w 352996"/>
              <a:gd name="connsiteY53" fmla="*/ 292275 h 404002"/>
              <a:gd name="connsiteX54" fmla="*/ 338423 w 352996"/>
              <a:gd name="connsiteY54" fmla="*/ 293084 h 404002"/>
              <a:gd name="connsiteX55" fmla="*/ 325469 w 352996"/>
              <a:gd name="connsiteY55" fmla="*/ 328708 h 404002"/>
              <a:gd name="connsiteX56" fmla="*/ 304419 w 352996"/>
              <a:gd name="connsiteY56" fmla="*/ 358664 h 404002"/>
              <a:gd name="connsiteX57" fmla="*/ 278511 w 352996"/>
              <a:gd name="connsiteY57" fmla="*/ 380524 h 404002"/>
              <a:gd name="connsiteX58" fmla="*/ 251793 w 352996"/>
              <a:gd name="connsiteY58" fmla="*/ 391049 h 404002"/>
              <a:gd name="connsiteX59" fmla="*/ 255841 w 352996"/>
              <a:gd name="connsiteY59" fmla="*/ 388620 h 404002"/>
              <a:gd name="connsiteX60" fmla="*/ 262318 w 352996"/>
              <a:gd name="connsiteY60" fmla="*/ 384572 h 404002"/>
              <a:gd name="connsiteX61" fmla="*/ 95536 w 352996"/>
              <a:gd name="connsiteY61" fmla="*/ 385382 h 404002"/>
              <a:gd name="connsiteX62" fmla="*/ 92297 w 352996"/>
              <a:gd name="connsiteY62" fmla="*/ 382953 h 404002"/>
              <a:gd name="connsiteX63" fmla="*/ 89059 w 352996"/>
              <a:gd name="connsiteY63" fmla="*/ 380524 h 404002"/>
              <a:gd name="connsiteX64" fmla="*/ 83391 w 352996"/>
              <a:gd name="connsiteY64" fmla="*/ 375666 h 404002"/>
              <a:gd name="connsiteX65" fmla="*/ 64770 w 352996"/>
              <a:gd name="connsiteY65" fmla="*/ 350568 h 404002"/>
              <a:gd name="connsiteX66" fmla="*/ 54245 w 352996"/>
              <a:gd name="connsiteY66" fmla="*/ 322231 h 404002"/>
              <a:gd name="connsiteX67" fmla="*/ 52626 w 352996"/>
              <a:gd name="connsiteY67" fmla="*/ 293894 h 404002"/>
              <a:gd name="connsiteX68" fmla="*/ 52626 w 352996"/>
              <a:gd name="connsiteY68" fmla="*/ 293894 h 404002"/>
              <a:gd name="connsiteX69" fmla="*/ 52626 w 352996"/>
              <a:gd name="connsiteY69" fmla="*/ 293894 h 404002"/>
              <a:gd name="connsiteX70" fmla="*/ 52626 w 352996"/>
              <a:gd name="connsiteY70" fmla="*/ 293894 h 404002"/>
              <a:gd name="connsiteX71" fmla="*/ 52626 w 352996"/>
              <a:gd name="connsiteY71" fmla="*/ 293894 h 404002"/>
              <a:gd name="connsiteX72" fmla="*/ 52626 w 352996"/>
              <a:gd name="connsiteY72" fmla="*/ 290655 h 404002"/>
              <a:gd name="connsiteX73" fmla="*/ 52626 w 352996"/>
              <a:gd name="connsiteY73" fmla="*/ 286607 h 404002"/>
              <a:gd name="connsiteX74" fmla="*/ 52626 w 352996"/>
              <a:gd name="connsiteY74" fmla="*/ 284988 h 404002"/>
              <a:gd name="connsiteX75" fmla="*/ 52626 w 352996"/>
              <a:gd name="connsiteY75" fmla="*/ 283369 h 404002"/>
              <a:gd name="connsiteX76" fmla="*/ 52626 w 352996"/>
              <a:gd name="connsiteY76" fmla="*/ 280130 h 404002"/>
              <a:gd name="connsiteX77" fmla="*/ 54245 w 352996"/>
              <a:gd name="connsiteY77" fmla="*/ 277701 h 404002"/>
              <a:gd name="connsiteX78" fmla="*/ 54245 w 352996"/>
              <a:gd name="connsiteY78" fmla="*/ 276082 h 404002"/>
              <a:gd name="connsiteX79" fmla="*/ 54245 w 352996"/>
              <a:gd name="connsiteY79" fmla="*/ 274463 h 404002"/>
              <a:gd name="connsiteX80" fmla="*/ 55864 w 352996"/>
              <a:gd name="connsiteY80" fmla="*/ 268796 h 404002"/>
              <a:gd name="connsiteX81" fmla="*/ 66389 w 352996"/>
              <a:gd name="connsiteY81" fmla="*/ 247745 h 404002"/>
              <a:gd name="connsiteX82" fmla="*/ 96345 w 352996"/>
              <a:gd name="connsiteY82" fmla="*/ 261509 h 404002"/>
              <a:gd name="connsiteX83" fmla="*/ 107680 w 352996"/>
              <a:gd name="connsiteY83" fmla="*/ 124682 h 404002"/>
              <a:gd name="connsiteX84" fmla="*/ 0 w 352996"/>
              <a:gd name="connsiteY84" fmla="*/ 216170 h 404002"/>
              <a:gd name="connsiteX85" fmla="*/ 21050 w 352996"/>
              <a:gd name="connsiteY85" fmla="*/ 225885 h 404002"/>
              <a:gd name="connsiteX86" fmla="*/ 21050 w 352996"/>
              <a:gd name="connsiteY86" fmla="*/ 227505 h 404002"/>
              <a:gd name="connsiteX87" fmla="*/ 17812 w 352996"/>
              <a:gd name="connsiteY87" fmla="*/ 236411 h 404002"/>
              <a:gd name="connsiteX88" fmla="*/ 16193 w 352996"/>
              <a:gd name="connsiteY88" fmla="*/ 241268 h 404002"/>
              <a:gd name="connsiteX89" fmla="*/ 15383 w 352996"/>
              <a:gd name="connsiteY89" fmla="*/ 246126 h 404002"/>
              <a:gd name="connsiteX90" fmla="*/ 13764 w 352996"/>
              <a:gd name="connsiteY90" fmla="*/ 255842 h 404002"/>
              <a:gd name="connsiteX91" fmla="*/ 13764 w 352996"/>
              <a:gd name="connsiteY91" fmla="*/ 265557 h 404002"/>
              <a:gd name="connsiteX92" fmla="*/ 13764 w 352996"/>
              <a:gd name="connsiteY92" fmla="*/ 267986 h 404002"/>
              <a:gd name="connsiteX93" fmla="*/ 13764 w 352996"/>
              <a:gd name="connsiteY93" fmla="*/ 270415 h 404002"/>
              <a:gd name="connsiteX94" fmla="*/ 13764 w 352996"/>
              <a:gd name="connsiteY94" fmla="*/ 275273 h 404002"/>
              <a:gd name="connsiteX95" fmla="*/ 13764 w 352996"/>
              <a:gd name="connsiteY95" fmla="*/ 280130 h 404002"/>
              <a:gd name="connsiteX96" fmla="*/ 13764 w 352996"/>
              <a:gd name="connsiteY96" fmla="*/ 282559 h 404002"/>
              <a:gd name="connsiteX97" fmla="*/ 13764 w 352996"/>
              <a:gd name="connsiteY97" fmla="*/ 284988 h 404002"/>
              <a:gd name="connsiteX98" fmla="*/ 14573 w 352996"/>
              <a:gd name="connsiteY98" fmla="*/ 289036 h 404002"/>
              <a:gd name="connsiteX99" fmla="*/ 14573 w 352996"/>
              <a:gd name="connsiteY99" fmla="*/ 291465 h 404002"/>
              <a:gd name="connsiteX100" fmla="*/ 14573 w 352996"/>
              <a:gd name="connsiteY100" fmla="*/ 292275 h 404002"/>
              <a:gd name="connsiteX101" fmla="*/ 14573 w 352996"/>
              <a:gd name="connsiteY101" fmla="*/ 292275 h 404002"/>
              <a:gd name="connsiteX102" fmla="*/ 14573 w 352996"/>
              <a:gd name="connsiteY102" fmla="*/ 292275 h 404002"/>
              <a:gd name="connsiteX103" fmla="*/ 14573 w 352996"/>
              <a:gd name="connsiteY103" fmla="*/ 293084 h 404002"/>
              <a:gd name="connsiteX104" fmla="*/ 27527 w 352996"/>
              <a:gd name="connsiteY104" fmla="*/ 328708 h 404002"/>
              <a:gd name="connsiteX105" fmla="*/ 48578 w 352996"/>
              <a:gd name="connsiteY105" fmla="*/ 358664 h 404002"/>
              <a:gd name="connsiteX106" fmla="*/ 74486 w 352996"/>
              <a:gd name="connsiteY106" fmla="*/ 380524 h 404002"/>
              <a:gd name="connsiteX107" fmla="*/ 101203 w 352996"/>
              <a:gd name="connsiteY107" fmla="*/ 391049 h 404002"/>
              <a:gd name="connsiteX108" fmla="*/ 97155 w 352996"/>
              <a:gd name="connsiteY108" fmla="*/ 388620 h 404002"/>
              <a:gd name="connsiteX109" fmla="*/ 90678 w 352996"/>
              <a:gd name="connsiteY109" fmla="*/ 384572 h 4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352996" h="404002">
                <a:moveTo>
                  <a:pt x="206454" y="26718"/>
                </a:moveTo>
                <a:cubicBezTo>
                  <a:pt x="206454" y="41291"/>
                  <a:pt x="194310" y="53435"/>
                  <a:pt x="179737" y="53435"/>
                </a:cubicBezTo>
                <a:cubicBezTo>
                  <a:pt x="165163" y="53435"/>
                  <a:pt x="153019" y="41291"/>
                  <a:pt x="153019" y="26718"/>
                </a:cubicBezTo>
                <a:cubicBezTo>
                  <a:pt x="153019" y="12144"/>
                  <a:pt x="165163" y="0"/>
                  <a:pt x="179737" y="0"/>
                </a:cubicBezTo>
                <a:cubicBezTo>
                  <a:pt x="194310" y="0"/>
                  <a:pt x="206454" y="12144"/>
                  <a:pt x="206454" y="26718"/>
                </a:cubicBezTo>
                <a:close/>
                <a:moveTo>
                  <a:pt x="197548" y="263128"/>
                </a:moveTo>
                <a:lnTo>
                  <a:pt x="221837" y="263128"/>
                </a:lnTo>
                <a:lnTo>
                  <a:pt x="177308" y="108490"/>
                </a:lnTo>
                <a:lnTo>
                  <a:pt x="130350" y="263128"/>
                </a:lnTo>
                <a:lnTo>
                  <a:pt x="154638" y="263128"/>
                </a:lnTo>
                <a:lnTo>
                  <a:pt x="179737" y="404003"/>
                </a:lnTo>
                <a:lnTo>
                  <a:pt x="197548" y="263128"/>
                </a:lnTo>
                <a:close/>
                <a:moveTo>
                  <a:pt x="257461" y="385382"/>
                </a:moveTo>
                <a:lnTo>
                  <a:pt x="260699" y="382953"/>
                </a:lnTo>
                <a:lnTo>
                  <a:pt x="263938" y="380524"/>
                </a:lnTo>
                <a:cubicBezTo>
                  <a:pt x="265557" y="378905"/>
                  <a:pt x="267986" y="377285"/>
                  <a:pt x="269605" y="375666"/>
                </a:cubicBezTo>
                <a:cubicBezTo>
                  <a:pt x="276892" y="368379"/>
                  <a:pt x="283369" y="359473"/>
                  <a:pt x="288227" y="350568"/>
                </a:cubicBezTo>
                <a:cubicBezTo>
                  <a:pt x="293084" y="341662"/>
                  <a:pt x="296323" y="331946"/>
                  <a:pt x="298752" y="322231"/>
                </a:cubicBezTo>
                <a:cubicBezTo>
                  <a:pt x="300371" y="312515"/>
                  <a:pt x="301181" y="303609"/>
                  <a:pt x="300371" y="293894"/>
                </a:cubicBezTo>
                <a:cubicBezTo>
                  <a:pt x="300371" y="295513"/>
                  <a:pt x="300371" y="293894"/>
                  <a:pt x="300371" y="293894"/>
                </a:cubicBezTo>
                <a:lnTo>
                  <a:pt x="300371" y="293894"/>
                </a:lnTo>
                <a:cubicBezTo>
                  <a:pt x="300371" y="293894"/>
                  <a:pt x="300371" y="293894"/>
                  <a:pt x="300371" y="293894"/>
                </a:cubicBezTo>
                <a:lnTo>
                  <a:pt x="300371" y="293894"/>
                </a:lnTo>
                <a:cubicBezTo>
                  <a:pt x="300371" y="293084"/>
                  <a:pt x="300371" y="290655"/>
                  <a:pt x="300371" y="290655"/>
                </a:cubicBezTo>
                <a:lnTo>
                  <a:pt x="300371" y="286607"/>
                </a:lnTo>
                <a:cubicBezTo>
                  <a:pt x="300371" y="286607"/>
                  <a:pt x="300371" y="284988"/>
                  <a:pt x="300371" y="284988"/>
                </a:cubicBezTo>
                <a:cubicBezTo>
                  <a:pt x="300371" y="284988"/>
                  <a:pt x="300371" y="283369"/>
                  <a:pt x="300371" y="283369"/>
                </a:cubicBezTo>
                <a:lnTo>
                  <a:pt x="300371" y="280130"/>
                </a:lnTo>
                <a:cubicBezTo>
                  <a:pt x="300371" y="280130"/>
                  <a:pt x="298752" y="277701"/>
                  <a:pt x="298752" y="277701"/>
                </a:cubicBezTo>
                <a:lnTo>
                  <a:pt x="298752" y="276082"/>
                </a:lnTo>
                <a:cubicBezTo>
                  <a:pt x="298752" y="276082"/>
                  <a:pt x="298752" y="274463"/>
                  <a:pt x="298752" y="274463"/>
                </a:cubicBezTo>
                <a:lnTo>
                  <a:pt x="297132" y="268796"/>
                </a:lnTo>
                <a:cubicBezTo>
                  <a:pt x="293894" y="261509"/>
                  <a:pt x="290655" y="254222"/>
                  <a:pt x="286607" y="247745"/>
                </a:cubicBezTo>
                <a:lnTo>
                  <a:pt x="256651" y="261509"/>
                </a:lnTo>
                <a:lnTo>
                  <a:pt x="245316" y="124682"/>
                </a:lnTo>
                <a:lnTo>
                  <a:pt x="352997" y="216170"/>
                </a:lnTo>
                <a:lnTo>
                  <a:pt x="331946" y="225885"/>
                </a:lnTo>
                <a:lnTo>
                  <a:pt x="331946" y="227505"/>
                </a:lnTo>
                <a:cubicBezTo>
                  <a:pt x="333566" y="230743"/>
                  <a:pt x="334375" y="233172"/>
                  <a:pt x="335185" y="236411"/>
                </a:cubicBezTo>
                <a:lnTo>
                  <a:pt x="336804" y="241268"/>
                </a:lnTo>
                <a:cubicBezTo>
                  <a:pt x="336804" y="242888"/>
                  <a:pt x="336804" y="244507"/>
                  <a:pt x="337614" y="246126"/>
                </a:cubicBezTo>
                <a:cubicBezTo>
                  <a:pt x="337614" y="249365"/>
                  <a:pt x="338423" y="252603"/>
                  <a:pt x="339233" y="255842"/>
                </a:cubicBezTo>
                <a:lnTo>
                  <a:pt x="339233" y="265557"/>
                </a:lnTo>
                <a:cubicBezTo>
                  <a:pt x="339233" y="265557"/>
                  <a:pt x="339233" y="267986"/>
                  <a:pt x="339233" y="267986"/>
                </a:cubicBezTo>
                <a:lnTo>
                  <a:pt x="339233" y="270415"/>
                </a:lnTo>
                <a:cubicBezTo>
                  <a:pt x="339233" y="270415"/>
                  <a:pt x="339233" y="275273"/>
                  <a:pt x="339233" y="275273"/>
                </a:cubicBezTo>
                <a:lnTo>
                  <a:pt x="339233" y="280130"/>
                </a:lnTo>
                <a:cubicBezTo>
                  <a:pt x="339233" y="280940"/>
                  <a:pt x="339233" y="281750"/>
                  <a:pt x="339233" y="282559"/>
                </a:cubicBezTo>
                <a:lnTo>
                  <a:pt x="339233" y="284988"/>
                </a:lnTo>
                <a:cubicBezTo>
                  <a:pt x="339233" y="284988"/>
                  <a:pt x="338423" y="289036"/>
                  <a:pt x="338423" y="289036"/>
                </a:cubicBezTo>
                <a:lnTo>
                  <a:pt x="338423" y="291465"/>
                </a:lnTo>
                <a:cubicBezTo>
                  <a:pt x="338423" y="291465"/>
                  <a:pt x="338423" y="292275"/>
                  <a:pt x="338423" y="292275"/>
                </a:cubicBezTo>
                <a:lnTo>
                  <a:pt x="338423" y="292275"/>
                </a:lnTo>
                <a:cubicBezTo>
                  <a:pt x="338423" y="292275"/>
                  <a:pt x="338423" y="292275"/>
                  <a:pt x="338423" y="292275"/>
                </a:cubicBezTo>
                <a:cubicBezTo>
                  <a:pt x="338423" y="292275"/>
                  <a:pt x="338423" y="292275"/>
                  <a:pt x="338423" y="293084"/>
                </a:cubicBezTo>
                <a:cubicBezTo>
                  <a:pt x="335185" y="305229"/>
                  <a:pt x="331137" y="317373"/>
                  <a:pt x="325469" y="328708"/>
                </a:cubicBezTo>
                <a:cubicBezTo>
                  <a:pt x="318992" y="340043"/>
                  <a:pt x="312515" y="349758"/>
                  <a:pt x="304419" y="358664"/>
                </a:cubicBezTo>
                <a:cubicBezTo>
                  <a:pt x="296323" y="367570"/>
                  <a:pt x="287417" y="374856"/>
                  <a:pt x="278511" y="380524"/>
                </a:cubicBezTo>
                <a:cubicBezTo>
                  <a:pt x="270415" y="385382"/>
                  <a:pt x="260699" y="387810"/>
                  <a:pt x="251793" y="391049"/>
                </a:cubicBezTo>
                <a:cubicBezTo>
                  <a:pt x="253413" y="391049"/>
                  <a:pt x="254222" y="389430"/>
                  <a:pt x="255841" y="388620"/>
                </a:cubicBezTo>
                <a:cubicBezTo>
                  <a:pt x="258270" y="387001"/>
                  <a:pt x="259890" y="385382"/>
                  <a:pt x="262318" y="384572"/>
                </a:cubicBezTo>
                <a:close/>
                <a:moveTo>
                  <a:pt x="95536" y="385382"/>
                </a:moveTo>
                <a:lnTo>
                  <a:pt x="92297" y="382953"/>
                </a:lnTo>
                <a:lnTo>
                  <a:pt x="89059" y="380524"/>
                </a:lnTo>
                <a:cubicBezTo>
                  <a:pt x="87439" y="378905"/>
                  <a:pt x="85011" y="377285"/>
                  <a:pt x="83391" y="375666"/>
                </a:cubicBezTo>
                <a:cubicBezTo>
                  <a:pt x="76105" y="368379"/>
                  <a:pt x="69628" y="359473"/>
                  <a:pt x="64770" y="350568"/>
                </a:cubicBezTo>
                <a:cubicBezTo>
                  <a:pt x="59912" y="341662"/>
                  <a:pt x="56674" y="331946"/>
                  <a:pt x="54245" y="322231"/>
                </a:cubicBezTo>
                <a:cubicBezTo>
                  <a:pt x="52626" y="312515"/>
                  <a:pt x="51816" y="303609"/>
                  <a:pt x="52626" y="293894"/>
                </a:cubicBezTo>
                <a:cubicBezTo>
                  <a:pt x="52626" y="295513"/>
                  <a:pt x="52626" y="293894"/>
                  <a:pt x="52626" y="293894"/>
                </a:cubicBezTo>
                <a:lnTo>
                  <a:pt x="52626" y="293894"/>
                </a:lnTo>
                <a:cubicBezTo>
                  <a:pt x="52626" y="293894"/>
                  <a:pt x="52626" y="293894"/>
                  <a:pt x="52626" y="293894"/>
                </a:cubicBezTo>
                <a:lnTo>
                  <a:pt x="52626" y="293894"/>
                </a:lnTo>
                <a:cubicBezTo>
                  <a:pt x="52626" y="293084"/>
                  <a:pt x="52626" y="290655"/>
                  <a:pt x="52626" y="290655"/>
                </a:cubicBezTo>
                <a:lnTo>
                  <a:pt x="52626" y="286607"/>
                </a:lnTo>
                <a:cubicBezTo>
                  <a:pt x="52626" y="286607"/>
                  <a:pt x="52626" y="284988"/>
                  <a:pt x="52626" y="284988"/>
                </a:cubicBezTo>
                <a:cubicBezTo>
                  <a:pt x="52626" y="284988"/>
                  <a:pt x="52626" y="283369"/>
                  <a:pt x="52626" y="283369"/>
                </a:cubicBezTo>
                <a:lnTo>
                  <a:pt x="52626" y="280130"/>
                </a:lnTo>
                <a:cubicBezTo>
                  <a:pt x="52626" y="280130"/>
                  <a:pt x="54245" y="277701"/>
                  <a:pt x="54245" y="277701"/>
                </a:cubicBezTo>
                <a:lnTo>
                  <a:pt x="54245" y="276082"/>
                </a:lnTo>
                <a:cubicBezTo>
                  <a:pt x="54245" y="276082"/>
                  <a:pt x="54245" y="274463"/>
                  <a:pt x="54245" y="274463"/>
                </a:cubicBezTo>
                <a:lnTo>
                  <a:pt x="55864" y="268796"/>
                </a:lnTo>
                <a:cubicBezTo>
                  <a:pt x="59103" y="261509"/>
                  <a:pt x="62341" y="254222"/>
                  <a:pt x="66389" y="247745"/>
                </a:cubicBezTo>
                <a:lnTo>
                  <a:pt x="96345" y="261509"/>
                </a:lnTo>
                <a:lnTo>
                  <a:pt x="107680" y="124682"/>
                </a:lnTo>
                <a:lnTo>
                  <a:pt x="0" y="216170"/>
                </a:lnTo>
                <a:lnTo>
                  <a:pt x="21050" y="225885"/>
                </a:lnTo>
                <a:lnTo>
                  <a:pt x="21050" y="227505"/>
                </a:lnTo>
                <a:cubicBezTo>
                  <a:pt x="19431" y="230743"/>
                  <a:pt x="18621" y="233172"/>
                  <a:pt x="17812" y="236411"/>
                </a:cubicBezTo>
                <a:lnTo>
                  <a:pt x="16193" y="241268"/>
                </a:lnTo>
                <a:cubicBezTo>
                  <a:pt x="16193" y="242888"/>
                  <a:pt x="16193" y="244507"/>
                  <a:pt x="15383" y="246126"/>
                </a:cubicBezTo>
                <a:cubicBezTo>
                  <a:pt x="15383" y="249365"/>
                  <a:pt x="14573" y="252603"/>
                  <a:pt x="13764" y="255842"/>
                </a:cubicBezTo>
                <a:lnTo>
                  <a:pt x="13764" y="265557"/>
                </a:lnTo>
                <a:cubicBezTo>
                  <a:pt x="13764" y="265557"/>
                  <a:pt x="13764" y="267986"/>
                  <a:pt x="13764" y="267986"/>
                </a:cubicBezTo>
                <a:lnTo>
                  <a:pt x="13764" y="270415"/>
                </a:lnTo>
                <a:cubicBezTo>
                  <a:pt x="13764" y="270415"/>
                  <a:pt x="13764" y="275273"/>
                  <a:pt x="13764" y="275273"/>
                </a:cubicBezTo>
                <a:lnTo>
                  <a:pt x="13764" y="280130"/>
                </a:lnTo>
                <a:cubicBezTo>
                  <a:pt x="13764" y="280940"/>
                  <a:pt x="13764" y="281750"/>
                  <a:pt x="13764" y="282559"/>
                </a:cubicBezTo>
                <a:lnTo>
                  <a:pt x="13764" y="284988"/>
                </a:lnTo>
                <a:cubicBezTo>
                  <a:pt x="13764" y="284988"/>
                  <a:pt x="14573" y="289036"/>
                  <a:pt x="14573" y="289036"/>
                </a:cubicBezTo>
                <a:lnTo>
                  <a:pt x="14573" y="291465"/>
                </a:lnTo>
                <a:cubicBezTo>
                  <a:pt x="14573" y="291465"/>
                  <a:pt x="14573" y="292275"/>
                  <a:pt x="14573" y="292275"/>
                </a:cubicBezTo>
                <a:lnTo>
                  <a:pt x="14573" y="292275"/>
                </a:lnTo>
                <a:cubicBezTo>
                  <a:pt x="14573" y="292275"/>
                  <a:pt x="14573" y="292275"/>
                  <a:pt x="14573" y="292275"/>
                </a:cubicBezTo>
                <a:cubicBezTo>
                  <a:pt x="14573" y="292275"/>
                  <a:pt x="14573" y="292275"/>
                  <a:pt x="14573" y="293084"/>
                </a:cubicBezTo>
                <a:cubicBezTo>
                  <a:pt x="17812" y="305229"/>
                  <a:pt x="21860" y="317373"/>
                  <a:pt x="27527" y="328708"/>
                </a:cubicBezTo>
                <a:cubicBezTo>
                  <a:pt x="34004" y="340043"/>
                  <a:pt x="40481" y="349758"/>
                  <a:pt x="48578" y="358664"/>
                </a:cubicBezTo>
                <a:cubicBezTo>
                  <a:pt x="56674" y="367570"/>
                  <a:pt x="65580" y="374856"/>
                  <a:pt x="74486" y="380524"/>
                </a:cubicBezTo>
                <a:cubicBezTo>
                  <a:pt x="82582" y="385382"/>
                  <a:pt x="92297" y="387810"/>
                  <a:pt x="101203" y="391049"/>
                </a:cubicBezTo>
                <a:cubicBezTo>
                  <a:pt x="99584" y="391049"/>
                  <a:pt x="98774" y="389430"/>
                  <a:pt x="97155" y="388620"/>
                </a:cubicBezTo>
                <a:cubicBezTo>
                  <a:pt x="94726" y="387001"/>
                  <a:pt x="93107" y="385382"/>
                  <a:pt x="90678" y="384572"/>
                </a:cubicBezTo>
                <a:close/>
              </a:path>
            </a:pathLst>
          </a:custGeom>
          <a:noFill/>
          <a:ln w="12700" cap="rnd">
            <a:solidFill>
              <a:srgbClr val="6A1348"/>
            </a:solidFill>
            <a:prstDash val="solid"/>
            <a:round/>
          </a:ln>
        </p:spPr>
        <p:txBody>
          <a:bodyPr rtlCol="0" anchor="ctr"/>
          <a:lstStyle/>
          <a:p>
            <a:endParaRPr lang="en-US" dirty="0"/>
          </a:p>
        </p:txBody>
      </p:sp>
    </p:spTree>
    <p:extLst>
      <p:ext uri="{BB962C8B-B14F-4D97-AF65-F5344CB8AC3E}">
        <p14:creationId xmlns:p14="http://schemas.microsoft.com/office/powerpoint/2010/main" val="4272070337"/>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Do 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Do Now</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11447463" cy="626479"/>
          </a:xfrm>
          <a:prstGeom prst="rect">
            <a:avLst/>
          </a:prstGeom>
        </p:spPr>
        <p:txBody>
          <a:bodyPr/>
          <a:lstStyle>
            <a:lvl1pPr>
              <a:defRPr b="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49" y="2026197"/>
            <a:ext cx="11447463"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9">
            <a:extLst>
              <a:ext uri="{FF2B5EF4-FFF2-40B4-BE49-F238E27FC236}">
                <a16:creationId xmlns:a16="http://schemas.microsoft.com/office/drawing/2014/main" id="{AE7C7312-5C89-3720-AA14-B338DEB86D3E}"/>
              </a:ext>
            </a:extLst>
          </p:cNvPr>
          <p:cNvSpPr/>
          <p:nvPr userDrawn="1"/>
        </p:nvSpPr>
        <p:spPr>
          <a:xfrm>
            <a:off x="627264" y="306740"/>
            <a:ext cx="334836" cy="383218"/>
          </a:xfrm>
          <a:custGeom>
            <a:avLst/>
            <a:gdLst>
              <a:gd name="connsiteX0" fmla="*/ 206454 w 352996"/>
              <a:gd name="connsiteY0" fmla="*/ 26718 h 404002"/>
              <a:gd name="connsiteX1" fmla="*/ 179737 w 352996"/>
              <a:gd name="connsiteY1" fmla="*/ 53435 h 404002"/>
              <a:gd name="connsiteX2" fmla="*/ 153019 w 352996"/>
              <a:gd name="connsiteY2" fmla="*/ 26718 h 404002"/>
              <a:gd name="connsiteX3" fmla="*/ 179737 w 352996"/>
              <a:gd name="connsiteY3" fmla="*/ 0 h 404002"/>
              <a:gd name="connsiteX4" fmla="*/ 206454 w 352996"/>
              <a:gd name="connsiteY4" fmla="*/ 26718 h 404002"/>
              <a:gd name="connsiteX5" fmla="*/ 197548 w 352996"/>
              <a:gd name="connsiteY5" fmla="*/ 263128 h 404002"/>
              <a:gd name="connsiteX6" fmla="*/ 221837 w 352996"/>
              <a:gd name="connsiteY6" fmla="*/ 263128 h 404002"/>
              <a:gd name="connsiteX7" fmla="*/ 177308 w 352996"/>
              <a:gd name="connsiteY7" fmla="*/ 108490 h 404002"/>
              <a:gd name="connsiteX8" fmla="*/ 130350 w 352996"/>
              <a:gd name="connsiteY8" fmla="*/ 263128 h 404002"/>
              <a:gd name="connsiteX9" fmla="*/ 154638 w 352996"/>
              <a:gd name="connsiteY9" fmla="*/ 263128 h 404002"/>
              <a:gd name="connsiteX10" fmla="*/ 179737 w 352996"/>
              <a:gd name="connsiteY10" fmla="*/ 404003 h 404002"/>
              <a:gd name="connsiteX11" fmla="*/ 197548 w 352996"/>
              <a:gd name="connsiteY11" fmla="*/ 263128 h 404002"/>
              <a:gd name="connsiteX12" fmla="*/ 257461 w 352996"/>
              <a:gd name="connsiteY12" fmla="*/ 385382 h 404002"/>
              <a:gd name="connsiteX13" fmla="*/ 260699 w 352996"/>
              <a:gd name="connsiteY13" fmla="*/ 382953 h 404002"/>
              <a:gd name="connsiteX14" fmla="*/ 263938 w 352996"/>
              <a:gd name="connsiteY14" fmla="*/ 380524 h 404002"/>
              <a:gd name="connsiteX15" fmla="*/ 269605 w 352996"/>
              <a:gd name="connsiteY15" fmla="*/ 375666 h 404002"/>
              <a:gd name="connsiteX16" fmla="*/ 288227 w 352996"/>
              <a:gd name="connsiteY16" fmla="*/ 350568 h 404002"/>
              <a:gd name="connsiteX17" fmla="*/ 298752 w 352996"/>
              <a:gd name="connsiteY17" fmla="*/ 322231 h 404002"/>
              <a:gd name="connsiteX18" fmla="*/ 300371 w 352996"/>
              <a:gd name="connsiteY18" fmla="*/ 293894 h 404002"/>
              <a:gd name="connsiteX19" fmla="*/ 300371 w 352996"/>
              <a:gd name="connsiteY19" fmla="*/ 293894 h 404002"/>
              <a:gd name="connsiteX20" fmla="*/ 300371 w 352996"/>
              <a:gd name="connsiteY20" fmla="*/ 293894 h 404002"/>
              <a:gd name="connsiteX21" fmla="*/ 300371 w 352996"/>
              <a:gd name="connsiteY21" fmla="*/ 293894 h 404002"/>
              <a:gd name="connsiteX22" fmla="*/ 300371 w 352996"/>
              <a:gd name="connsiteY22" fmla="*/ 293894 h 404002"/>
              <a:gd name="connsiteX23" fmla="*/ 300371 w 352996"/>
              <a:gd name="connsiteY23" fmla="*/ 290655 h 404002"/>
              <a:gd name="connsiteX24" fmla="*/ 300371 w 352996"/>
              <a:gd name="connsiteY24" fmla="*/ 286607 h 404002"/>
              <a:gd name="connsiteX25" fmla="*/ 300371 w 352996"/>
              <a:gd name="connsiteY25" fmla="*/ 284988 h 404002"/>
              <a:gd name="connsiteX26" fmla="*/ 300371 w 352996"/>
              <a:gd name="connsiteY26" fmla="*/ 283369 h 404002"/>
              <a:gd name="connsiteX27" fmla="*/ 300371 w 352996"/>
              <a:gd name="connsiteY27" fmla="*/ 280130 h 404002"/>
              <a:gd name="connsiteX28" fmla="*/ 298752 w 352996"/>
              <a:gd name="connsiteY28" fmla="*/ 277701 h 404002"/>
              <a:gd name="connsiteX29" fmla="*/ 298752 w 352996"/>
              <a:gd name="connsiteY29" fmla="*/ 276082 h 404002"/>
              <a:gd name="connsiteX30" fmla="*/ 298752 w 352996"/>
              <a:gd name="connsiteY30" fmla="*/ 274463 h 404002"/>
              <a:gd name="connsiteX31" fmla="*/ 297132 w 352996"/>
              <a:gd name="connsiteY31" fmla="*/ 268796 h 404002"/>
              <a:gd name="connsiteX32" fmla="*/ 286607 w 352996"/>
              <a:gd name="connsiteY32" fmla="*/ 247745 h 404002"/>
              <a:gd name="connsiteX33" fmla="*/ 256651 w 352996"/>
              <a:gd name="connsiteY33" fmla="*/ 261509 h 404002"/>
              <a:gd name="connsiteX34" fmla="*/ 245316 w 352996"/>
              <a:gd name="connsiteY34" fmla="*/ 124682 h 404002"/>
              <a:gd name="connsiteX35" fmla="*/ 352997 w 352996"/>
              <a:gd name="connsiteY35" fmla="*/ 216170 h 404002"/>
              <a:gd name="connsiteX36" fmla="*/ 331946 w 352996"/>
              <a:gd name="connsiteY36" fmla="*/ 225885 h 404002"/>
              <a:gd name="connsiteX37" fmla="*/ 331946 w 352996"/>
              <a:gd name="connsiteY37" fmla="*/ 227505 h 404002"/>
              <a:gd name="connsiteX38" fmla="*/ 335185 w 352996"/>
              <a:gd name="connsiteY38" fmla="*/ 236411 h 404002"/>
              <a:gd name="connsiteX39" fmla="*/ 336804 w 352996"/>
              <a:gd name="connsiteY39" fmla="*/ 241268 h 404002"/>
              <a:gd name="connsiteX40" fmla="*/ 337614 w 352996"/>
              <a:gd name="connsiteY40" fmla="*/ 246126 h 404002"/>
              <a:gd name="connsiteX41" fmla="*/ 339233 w 352996"/>
              <a:gd name="connsiteY41" fmla="*/ 255842 h 404002"/>
              <a:gd name="connsiteX42" fmla="*/ 339233 w 352996"/>
              <a:gd name="connsiteY42" fmla="*/ 265557 h 404002"/>
              <a:gd name="connsiteX43" fmla="*/ 339233 w 352996"/>
              <a:gd name="connsiteY43" fmla="*/ 267986 h 404002"/>
              <a:gd name="connsiteX44" fmla="*/ 339233 w 352996"/>
              <a:gd name="connsiteY44" fmla="*/ 270415 h 404002"/>
              <a:gd name="connsiteX45" fmla="*/ 339233 w 352996"/>
              <a:gd name="connsiteY45" fmla="*/ 275273 h 404002"/>
              <a:gd name="connsiteX46" fmla="*/ 339233 w 352996"/>
              <a:gd name="connsiteY46" fmla="*/ 280130 h 404002"/>
              <a:gd name="connsiteX47" fmla="*/ 339233 w 352996"/>
              <a:gd name="connsiteY47" fmla="*/ 282559 h 404002"/>
              <a:gd name="connsiteX48" fmla="*/ 339233 w 352996"/>
              <a:gd name="connsiteY48" fmla="*/ 284988 h 404002"/>
              <a:gd name="connsiteX49" fmla="*/ 338423 w 352996"/>
              <a:gd name="connsiteY49" fmla="*/ 289036 h 404002"/>
              <a:gd name="connsiteX50" fmla="*/ 338423 w 352996"/>
              <a:gd name="connsiteY50" fmla="*/ 291465 h 404002"/>
              <a:gd name="connsiteX51" fmla="*/ 338423 w 352996"/>
              <a:gd name="connsiteY51" fmla="*/ 292275 h 404002"/>
              <a:gd name="connsiteX52" fmla="*/ 338423 w 352996"/>
              <a:gd name="connsiteY52" fmla="*/ 292275 h 404002"/>
              <a:gd name="connsiteX53" fmla="*/ 338423 w 352996"/>
              <a:gd name="connsiteY53" fmla="*/ 292275 h 404002"/>
              <a:gd name="connsiteX54" fmla="*/ 338423 w 352996"/>
              <a:gd name="connsiteY54" fmla="*/ 293084 h 404002"/>
              <a:gd name="connsiteX55" fmla="*/ 325469 w 352996"/>
              <a:gd name="connsiteY55" fmla="*/ 328708 h 404002"/>
              <a:gd name="connsiteX56" fmla="*/ 304419 w 352996"/>
              <a:gd name="connsiteY56" fmla="*/ 358664 h 404002"/>
              <a:gd name="connsiteX57" fmla="*/ 278511 w 352996"/>
              <a:gd name="connsiteY57" fmla="*/ 380524 h 404002"/>
              <a:gd name="connsiteX58" fmla="*/ 251793 w 352996"/>
              <a:gd name="connsiteY58" fmla="*/ 391049 h 404002"/>
              <a:gd name="connsiteX59" fmla="*/ 255841 w 352996"/>
              <a:gd name="connsiteY59" fmla="*/ 388620 h 404002"/>
              <a:gd name="connsiteX60" fmla="*/ 262318 w 352996"/>
              <a:gd name="connsiteY60" fmla="*/ 384572 h 404002"/>
              <a:gd name="connsiteX61" fmla="*/ 95536 w 352996"/>
              <a:gd name="connsiteY61" fmla="*/ 385382 h 404002"/>
              <a:gd name="connsiteX62" fmla="*/ 92297 w 352996"/>
              <a:gd name="connsiteY62" fmla="*/ 382953 h 404002"/>
              <a:gd name="connsiteX63" fmla="*/ 89059 w 352996"/>
              <a:gd name="connsiteY63" fmla="*/ 380524 h 404002"/>
              <a:gd name="connsiteX64" fmla="*/ 83391 w 352996"/>
              <a:gd name="connsiteY64" fmla="*/ 375666 h 404002"/>
              <a:gd name="connsiteX65" fmla="*/ 64770 w 352996"/>
              <a:gd name="connsiteY65" fmla="*/ 350568 h 404002"/>
              <a:gd name="connsiteX66" fmla="*/ 54245 w 352996"/>
              <a:gd name="connsiteY66" fmla="*/ 322231 h 404002"/>
              <a:gd name="connsiteX67" fmla="*/ 52626 w 352996"/>
              <a:gd name="connsiteY67" fmla="*/ 293894 h 404002"/>
              <a:gd name="connsiteX68" fmla="*/ 52626 w 352996"/>
              <a:gd name="connsiteY68" fmla="*/ 293894 h 404002"/>
              <a:gd name="connsiteX69" fmla="*/ 52626 w 352996"/>
              <a:gd name="connsiteY69" fmla="*/ 293894 h 404002"/>
              <a:gd name="connsiteX70" fmla="*/ 52626 w 352996"/>
              <a:gd name="connsiteY70" fmla="*/ 293894 h 404002"/>
              <a:gd name="connsiteX71" fmla="*/ 52626 w 352996"/>
              <a:gd name="connsiteY71" fmla="*/ 293894 h 404002"/>
              <a:gd name="connsiteX72" fmla="*/ 52626 w 352996"/>
              <a:gd name="connsiteY72" fmla="*/ 290655 h 404002"/>
              <a:gd name="connsiteX73" fmla="*/ 52626 w 352996"/>
              <a:gd name="connsiteY73" fmla="*/ 286607 h 404002"/>
              <a:gd name="connsiteX74" fmla="*/ 52626 w 352996"/>
              <a:gd name="connsiteY74" fmla="*/ 284988 h 404002"/>
              <a:gd name="connsiteX75" fmla="*/ 52626 w 352996"/>
              <a:gd name="connsiteY75" fmla="*/ 283369 h 404002"/>
              <a:gd name="connsiteX76" fmla="*/ 52626 w 352996"/>
              <a:gd name="connsiteY76" fmla="*/ 280130 h 404002"/>
              <a:gd name="connsiteX77" fmla="*/ 54245 w 352996"/>
              <a:gd name="connsiteY77" fmla="*/ 277701 h 404002"/>
              <a:gd name="connsiteX78" fmla="*/ 54245 w 352996"/>
              <a:gd name="connsiteY78" fmla="*/ 276082 h 404002"/>
              <a:gd name="connsiteX79" fmla="*/ 54245 w 352996"/>
              <a:gd name="connsiteY79" fmla="*/ 274463 h 404002"/>
              <a:gd name="connsiteX80" fmla="*/ 55864 w 352996"/>
              <a:gd name="connsiteY80" fmla="*/ 268796 h 404002"/>
              <a:gd name="connsiteX81" fmla="*/ 66389 w 352996"/>
              <a:gd name="connsiteY81" fmla="*/ 247745 h 404002"/>
              <a:gd name="connsiteX82" fmla="*/ 96345 w 352996"/>
              <a:gd name="connsiteY82" fmla="*/ 261509 h 404002"/>
              <a:gd name="connsiteX83" fmla="*/ 107680 w 352996"/>
              <a:gd name="connsiteY83" fmla="*/ 124682 h 404002"/>
              <a:gd name="connsiteX84" fmla="*/ 0 w 352996"/>
              <a:gd name="connsiteY84" fmla="*/ 216170 h 404002"/>
              <a:gd name="connsiteX85" fmla="*/ 21050 w 352996"/>
              <a:gd name="connsiteY85" fmla="*/ 225885 h 404002"/>
              <a:gd name="connsiteX86" fmla="*/ 21050 w 352996"/>
              <a:gd name="connsiteY86" fmla="*/ 227505 h 404002"/>
              <a:gd name="connsiteX87" fmla="*/ 17812 w 352996"/>
              <a:gd name="connsiteY87" fmla="*/ 236411 h 404002"/>
              <a:gd name="connsiteX88" fmla="*/ 16193 w 352996"/>
              <a:gd name="connsiteY88" fmla="*/ 241268 h 404002"/>
              <a:gd name="connsiteX89" fmla="*/ 15383 w 352996"/>
              <a:gd name="connsiteY89" fmla="*/ 246126 h 404002"/>
              <a:gd name="connsiteX90" fmla="*/ 13764 w 352996"/>
              <a:gd name="connsiteY90" fmla="*/ 255842 h 404002"/>
              <a:gd name="connsiteX91" fmla="*/ 13764 w 352996"/>
              <a:gd name="connsiteY91" fmla="*/ 265557 h 404002"/>
              <a:gd name="connsiteX92" fmla="*/ 13764 w 352996"/>
              <a:gd name="connsiteY92" fmla="*/ 267986 h 404002"/>
              <a:gd name="connsiteX93" fmla="*/ 13764 w 352996"/>
              <a:gd name="connsiteY93" fmla="*/ 270415 h 404002"/>
              <a:gd name="connsiteX94" fmla="*/ 13764 w 352996"/>
              <a:gd name="connsiteY94" fmla="*/ 275273 h 404002"/>
              <a:gd name="connsiteX95" fmla="*/ 13764 w 352996"/>
              <a:gd name="connsiteY95" fmla="*/ 280130 h 404002"/>
              <a:gd name="connsiteX96" fmla="*/ 13764 w 352996"/>
              <a:gd name="connsiteY96" fmla="*/ 282559 h 404002"/>
              <a:gd name="connsiteX97" fmla="*/ 13764 w 352996"/>
              <a:gd name="connsiteY97" fmla="*/ 284988 h 404002"/>
              <a:gd name="connsiteX98" fmla="*/ 14573 w 352996"/>
              <a:gd name="connsiteY98" fmla="*/ 289036 h 404002"/>
              <a:gd name="connsiteX99" fmla="*/ 14573 w 352996"/>
              <a:gd name="connsiteY99" fmla="*/ 291465 h 404002"/>
              <a:gd name="connsiteX100" fmla="*/ 14573 w 352996"/>
              <a:gd name="connsiteY100" fmla="*/ 292275 h 404002"/>
              <a:gd name="connsiteX101" fmla="*/ 14573 w 352996"/>
              <a:gd name="connsiteY101" fmla="*/ 292275 h 404002"/>
              <a:gd name="connsiteX102" fmla="*/ 14573 w 352996"/>
              <a:gd name="connsiteY102" fmla="*/ 292275 h 404002"/>
              <a:gd name="connsiteX103" fmla="*/ 14573 w 352996"/>
              <a:gd name="connsiteY103" fmla="*/ 293084 h 404002"/>
              <a:gd name="connsiteX104" fmla="*/ 27527 w 352996"/>
              <a:gd name="connsiteY104" fmla="*/ 328708 h 404002"/>
              <a:gd name="connsiteX105" fmla="*/ 48578 w 352996"/>
              <a:gd name="connsiteY105" fmla="*/ 358664 h 404002"/>
              <a:gd name="connsiteX106" fmla="*/ 74486 w 352996"/>
              <a:gd name="connsiteY106" fmla="*/ 380524 h 404002"/>
              <a:gd name="connsiteX107" fmla="*/ 101203 w 352996"/>
              <a:gd name="connsiteY107" fmla="*/ 391049 h 404002"/>
              <a:gd name="connsiteX108" fmla="*/ 97155 w 352996"/>
              <a:gd name="connsiteY108" fmla="*/ 388620 h 404002"/>
              <a:gd name="connsiteX109" fmla="*/ 90678 w 352996"/>
              <a:gd name="connsiteY109" fmla="*/ 384572 h 4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352996" h="404002">
                <a:moveTo>
                  <a:pt x="206454" y="26718"/>
                </a:moveTo>
                <a:cubicBezTo>
                  <a:pt x="206454" y="41291"/>
                  <a:pt x="194310" y="53435"/>
                  <a:pt x="179737" y="53435"/>
                </a:cubicBezTo>
                <a:cubicBezTo>
                  <a:pt x="165163" y="53435"/>
                  <a:pt x="153019" y="41291"/>
                  <a:pt x="153019" y="26718"/>
                </a:cubicBezTo>
                <a:cubicBezTo>
                  <a:pt x="153019" y="12144"/>
                  <a:pt x="165163" y="0"/>
                  <a:pt x="179737" y="0"/>
                </a:cubicBezTo>
                <a:cubicBezTo>
                  <a:pt x="194310" y="0"/>
                  <a:pt x="206454" y="12144"/>
                  <a:pt x="206454" y="26718"/>
                </a:cubicBezTo>
                <a:close/>
                <a:moveTo>
                  <a:pt x="197548" y="263128"/>
                </a:moveTo>
                <a:lnTo>
                  <a:pt x="221837" y="263128"/>
                </a:lnTo>
                <a:lnTo>
                  <a:pt x="177308" y="108490"/>
                </a:lnTo>
                <a:lnTo>
                  <a:pt x="130350" y="263128"/>
                </a:lnTo>
                <a:lnTo>
                  <a:pt x="154638" y="263128"/>
                </a:lnTo>
                <a:lnTo>
                  <a:pt x="179737" y="404003"/>
                </a:lnTo>
                <a:lnTo>
                  <a:pt x="197548" y="263128"/>
                </a:lnTo>
                <a:close/>
                <a:moveTo>
                  <a:pt x="257461" y="385382"/>
                </a:moveTo>
                <a:lnTo>
                  <a:pt x="260699" y="382953"/>
                </a:lnTo>
                <a:lnTo>
                  <a:pt x="263938" y="380524"/>
                </a:lnTo>
                <a:cubicBezTo>
                  <a:pt x="265557" y="378905"/>
                  <a:pt x="267986" y="377285"/>
                  <a:pt x="269605" y="375666"/>
                </a:cubicBezTo>
                <a:cubicBezTo>
                  <a:pt x="276892" y="368379"/>
                  <a:pt x="283369" y="359473"/>
                  <a:pt x="288227" y="350568"/>
                </a:cubicBezTo>
                <a:cubicBezTo>
                  <a:pt x="293084" y="341662"/>
                  <a:pt x="296323" y="331946"/>
                  <a:pt x="298752" y="322231"/>
                </a:cubicBezTo>
                <a:cubicBezTo>
                  <a:pt x="300371" y="312515"/>
                  <a:pt x="301181" y="303609"/>
                  <a:pt x="300371" y="293894"/>
                </a:cubicBezTo>
                <a:cubicBezTo>
                  <a:pt x="300371" y="295513"/>
                  <a:pt x="300371" y="293894"/>
                  <a:pt x="300371" y="293894"/>
                </a:cubicBezTo>
                <a:lnTo>
                  <a:pt x="300371" y="293894"/>
                </a:lnTo>
                <a:cubicBezTo>
                  <a:pt x="300371" y="293894"/>
                  <a:pt x="300371" y="293894"/>
                  <a:pt x="300371" y="293894"/>
                </a:cubicBezTo>
                <a:lnTo>
                  <a:pt x="300371" y="293894"/>
                </a:lnTo>
                <a:cubicBezTo>
                  <a:pt x="300371" y="293084"/>
                  <a:pt x="300371" y="290655"/>
                  <a:pt x="300371" y="290655"/>
                </a:cubicBezTo>
                <a:lnTo>
                  <a:pt x="300371" y="286607"/>
                </a:lnTo>
                <a:cubicBezTo>
                  <a:pt x="300371" y="286607"/>
                  <a:pt x="300371" y="284988"/>
                  <a:pt x="300371" y="284988"/>
                </a:cubicBezTo>
                <a:cubicBezTo>
                  <a:pt x="300371" y="284988"/>
                  <a:pt x="300371" y="283369"/>
                  <a:pt x="300371" y="283369"/>
                </a:cubicBezTo>
                <a:lnTo>
                  <a:pt x="300371" y="280130"/>
                </a:lnTo>
                <a:cubicBezTo>
                  <a:pt x="300371" y="280130"/>
                  <a:pt x="298752" y="277701"/>
                  <a:pt x="298752" y="277701"/>
                </a:cubicBezTo>
                <a:lnTo>
                  <a:pt x="298752" y="276082"/>
                </a:lnTo>
                <a:cubicBezTo>
                  <a:pt x="298752" y="276082"/>
                  <a:pt x="298752" y="274463"/>
                  <a:pt x="298752" y="274463"/>
                </a:cubicBezTo>
                <a:lnTo>
                  <a:pt x="297132" y="268796"/>
                </a:lnTo>
                <a:cubicBezTo>
                  <a:pt x="293894" y="261509"/>
                  <a:pt x="290655" y="254222"/>
                  <a:pt x="286607" y="247745"/>
                </a:cubicBezTo>
                <a:lnTo>
                  <a:pt x="256651" y="261509"/>
                </a:lnTo>
                <a:lnTo>
                  <a:pt x="245316" y="124682"/>
                </a:lnTo>
                <a:lnTo>
                  <a:pt x="352997" y="216170"/>
                </a:lnTo>
                <a:lnTo>
                  <a:pt x="331946" y="225885"/>
                </a:lnTo>
                <a:lnTo>
                  <a:pt x="331946" y="227505"/>
                </a:lnTo>
                <a:cubicBezTo>
                  <a:pt x="333566" y="230743"/>
                  <a:pt x="334375" y="233172"/>
                  <a:pt x="335185" y="236411"/>
                </a:cubicBezTo>
                <a:lnTo>
                  <a:pt x="336804" y="241268"/>
                </a:lnTo>
                <a:cubicBezTo>
                  <a:pt x="336804" y="242888"/>
                  <a:pt x="336804" y="244507"/>
                  <a:pt x="337614" y="246126"/>
                </a:cubicBezTo>
                <a:cubicBezTo>
                  <a:pt x="337614" y="249365"/>
                  <a:pt x="338423" y="252603"/>
                  <a:pt x="339233" y="255842"/>
                </a:cubicBezTo>
                <a:lnTo>
                  <a:pt x="339233" y="265557"/>
                </a:lnTo>
                <a:cubicBezTo>
                  <a:pt x="339233" y="265557"/>
                  <a:pt x="339233" y="267986"/>
                  <a:pt x="339233" y="267986"/>
                </a:cubicBezTo>
                <a:lnTo>
                  <a:pt x="339233" y="270415"/>
                </a:lnTo>
                <a:cubicBezTo>
                  <a:pt x="339233" y="270415"/>
                  <a:pt x="339233" y="275273"/>
                  <a:pt x="339233" y="275273"/>
                </a:cubicBezTo>
                <a:lnTo>
                  <a:pt x="339233" y="280130"/>
                </a:lnTo>
                <a:cubicBezTo>
                  <a:pt x="339233" y="280940"/>
                  <a:pt x="339233" y="281750"/>
                  <a:pt x="339233" y="282559"/>
                </a:cubicBezTo>
                <a:lnTo>
                  <a:pt x="339233" y="284988"/>
                </a:lnTo>
                <a:cubicBezTo>
                  <a:pt x="339233" y="284988"/>
                  <a:pt x="338423" y="289036"/>
                  <a:pt x="338423" y="289036"/>
                </a:cubicBezTo>
                <a:lnTo>
                  <a:pt x="338423" y="291465"/>
                </a:lnTo>
                <a:cubicBezTo>
                  <a:pt x="338423" y="291465"/>
                  <a:pt x="338423" y="292275"/>
                  <a:pt x="338423" y="292275"/>
                </a:cubicBezTo>
                <a:lnTo>
                  <a:pt x="338423" y="292275"/>
                </a:lnTo>
                <a:cubicBezTo>
                  <a:pt x="338423" y="292275"/>
                  <a:pt x="338423" y="292275"/>
                  <a:pt x="338423" y="292275"/>
                </a:cubicBezTo>
                <a:cubicBezTo>
                  <a:pt x="338423" y="292275"/>
                  <a:pt x="338423" y="292275"/>
                  <a:pt x="338423" y="293084"/>
                </a:cubicBezTo>
                <a:cubicBezTo>
                  <a:pt x="335185" y="305229"/>
                  <a:pt x="331137" y="317373"/>
                  <a:pt x="325469" y="328708"/>
                </a:cubicBezTo>
                <a:cubicBezTo>
                  <a:pt x="318992" y="340043"/>
                  <a:pt x="312515" y="349758"/>
                  <a:pt x="304419" y="358664"/>
                </a:cubicBezTo>
                <a:cubicBezTo>
                  <a:pt x="296323" y="367570"/>
                  <a:pt x="287417" y="374856"/>
                  <a:pt x="278511" y="380524"/>
                </a:cubicBezTo>
                <a:cubicBezTo>
                  <a:pt x="270415" y="385382"/>
                  <a:pt x="260699" y="387810"/>
                  <a:pt x="251793" y="391049"/>
                </a:cubicBezTo>
                <a:cubicBezTo>
                  <a:pt x="253413" y="391049"/>
                  <a:pt x="254222" y="389430"/>
                  <a:pt x="255841" y="388620"/>
                </a:cubicBezTo>
                <a:cubicBezTo>
                  <a:pt x="258270" y="387001"/>
                  <a:pt x="259890" y="385382"/>
                  <a:pt x="262318" y="384572"/>
                </a:cubicBezTo>
                <a:close/>
                <a:moveTo>
                  <a:pt x="95536" y="385382"/>
                </a:moveTo>
                <a:lnTo>
                  <a:pt x="92297" y="382953"/>
                </a:lnTo>
                <a:lnTo>
                  <a:pt x="89059" y="380524"/>
                </a:lnTo>
                <a:cubicBezTo>
                  <a:pt x="87439" y="378905"/>
                  <a:pt x="85011" y="377285"/>
                  <a:pt x="83391" y="375666"/>
                </a:cubicBezTo>
                <a:cubicBezTo>
                  <a:pt x="76105" y="368379"/>
                  <a:pt x="69628" y="359473"/>
                  <a:pt x="64770" y="350568"/>
                </a:cubicBezTo>
                <a:cubicBezTo>
                  <a:pt x="59912" y="341662"/>
                  <a:pt x="56674" y="331946"/>
                  <a:pt x="54245" y="322231"/>
                </a:cubicBezTo>
                <a:cubicBezTo>
                  <a:pt x="52626" y="312515"/>
                  <a:pt x="51816" y="303609"/>
                  <a:pt x="52626" y="293894"/>
                </a:cubicBezTo>
                <a:cubicBezTo>
                  <a:pt x="52626" y="295513"/>
                  <a:pt x="52626" y="293894"/>
                  <a:pt x="52626" y="293894"/>
                </a:cubicBezTo>
                <a:lnTo>
                  <a:pt x="52626" y="293894"/>
                </a:lnTo>
                <a:cubicBezTo>
                  <a:pt x="52626" y="293894"/>
                  <a:pt x="52626" y="293894"/>
                  <a:pt x="52626" y="293894"/>
                </a:cubicBezTo>
                <a:lnTo>
                  <a:pt x="52626" y="293894"/>
                </a:lnTo>
                <a:cubicBezTo>
                  <a:pt x="52626" y="293084"/>
                  <a:pt x="52626" y="290655"/>
                  <a:pt x="52626" y="290655"/>
                </a:cubicBezTo>
                <a:lnTo>
                  <a:pt x="52626" y="286607"/>
                </a:lnTo>
                <a:cubicBezTo>
                  <a:pt x="52626" y="286607"/>
                  <a:pt x="52626" y="284988"/>
                  <a:pt x="52626" y="284988"/>
                </a:cubicBezTo>
                <a:cubicBezTo>
                  <a:pt x="52626" y="284988"/>
                  <a:pt x="52626" y="283369"/>
                  <a:pt x="52626" y="283369"/>
                </a:cubicBezTo>
                <a:lnTo>
                  <a:pt x="52626" y="280130"/>
                </a:lnTo>
                <a:cubicBezTo>
                  <a:pt x="52626" y="280130"/>
                  <a:pt x="54245" y="277701"/>
                  <a:pt x="54245" y="277701"/>
                </a:cubicBezTo>
                <a:lnTo>
                  <a:pt x="54245" y="276082"/>
                </a:lnTo>
                <a:cubicBezTo>
                  <a:pt x="54245" y="276082"/>
                  <a:pt x="54245" y="274463"/>
                  <a:pt x="54245" y="274463"/>
                </a:cubicBezTo>
                <a:lnTo>
                  <a:pt x="55864" y="268796"/>
                </a:lnTo>
                <a:cubicBezTo>
                  <a:pt x="59103" y="261509"/>
                  <a:pt x="62341" y="254222"/>
                  <a:pt x="66389" y="247745"/>
                </a:cubicBezTo>
                <a:lnTo>
                  <a:pt x="96345" y="261509"/>
                </a:lnTo>
                <a:lnTo>
                  <a:pt x="107680" y="124682"/>
                </a:lnTo>
                <a:lnTo>
                  <a:pt x="0" y="216170"/>
                </a:lnTo>
                <a:lnTo>
                  <a:pt x="21050" y="225885"/>
                </a:lnTo>
                <a:lnTo>
                  <a:pt x="21050" y="227505"/>
                </a:lnTo>
                <a:cubicBezTo>
                  <a:pt x="19431" y="230743"/>
                  <a:pt x="18621" y="233172"/>
                  <a:pt x="17812" y="236411"/>
                </a:cubicBezTo>
                <a:lnTo>
                  <a:pt x="16193" y="241268"/>
                </a:lnTo>
                <a:cubicBezTo>
                  <a:pt x="16193" y="242888"/>
                  <a:pt x="16193" y="244507"/>
                  <a:pt x="15383" y="246126"/>
                </a:cubicBezTo>
                <a:cubicBezTo>
                  <a:pt x="15383" y="249365"/>
                  <a:pt x="14573" y="252603"/>
                  <a:pt x="13764" y="255842"/>
                </a:cubicBezTo>
                <a:lnTo>
                  <a:pt x="13764" y="265557"/>
                </a:lnTo>
                <a:cubicBezTo>
                  <a:pt x="13764" y="265557"/>
                  <a:pt x="13764" y="267986"/>
                  <a:pt x="13764" y="267986"/>
                </a:cubicBezTo>
                <a:lnTo>
                  <a:pt x="13764" y="270415"/>
                </a:lnTo>
                <a:cubicBezTo>
                  <a:pt x="13764" y="270415"/>
                  <a:pt x="13764" y="275273"/>
                  <a:pt x="13764" y="275273"/>
                </a:cubicBezTo>
                <a:lnTo>
                  <a:pt x="13764" y="280130"/>
                </a:lnTo>
                <a:cubicBezTo>
                  <a:pt x="13764" y="280940"/>
                  <a:pt x="13764" y="281750"/>
                  <a:pt x="13764" y="282559"/>
                </a:cubicBezTo>
                <a:lnTo>
                  <a:pt x="13764" y="284988"/>
                </a:lnTo>
                <a:cubicBezTo>
                  <a:pt x="13764" y="284988"/>
                  <a:pt x="14573" y="289036"/>
                  <a:pt x="14573" y="289036"/>
                </a:cubicBezTo>
                <a:lnTo>
                  <a:pt x="14573" y="291465"/>
                </a:lnTo>
                <a:cubicBezTo>
                  <a:pt x="14573" y="291465"/>
                  <a:pt x="14573" y="292275"/>
                  <a:pt x="14573" y="292275"/>
                </a:cubicBezTo>
                <a:lnTo>
                  <a:pt x="14573" y="292275"/>
                </a:lnTo>
                <a:cubicBezTo>
                  <a:pt x="14573" y="292275"/>
                  <a:pt x="14573" y="292275"/>
                  <a:pt x="14573" y="292275"/>
                </a:cubicBezTo>
                <a:cubicBezTo>
                  <a:pt x="14573" y="292275"/>
                  <a:pt x="14573" y="292275"/>
                  <a:pt x="14573" y="293084"/>
                </a:cubicBezTo>
                <a:cubicBezTo>
                  <a:pt x="17812" y="305229"/>
                  <a:pt x="21860" y="317373"/>
                  <a:pt x="27527" y="328708"/>
                </a:cubicBezTo>
                <a:cubicBezTo>
                  <a:pt x="34004" y="340043"/>
                  <a:pt x="40481" y="349758"/>
                  <a:pt x="48578" y="358664"/>
                </a:cubicBezTo>
                <a:cubicBezTo>
                  <a:pt x="56674" y="367570"/>
                  <a:pt x="65580" y="374856"/>
                  <a:pt x="74486" y="380524"/>
                </a:cubicBezTo>
                <a:cubicBezTo>
                  <a:pt x="82582" y="385382"/>
                  <a:pt x="92297" y="387810"/>
                  <a:pt x="101203" y="391049"/>
                </a:cubicBezTo>
                <a:cubicBezTo>
                  <a:pt x="99584" y="391049"/>
                  <a:pt x="98774" y="389430"/>
                  <a:pt x="97155" y="388620"/>
                </a:cubicBezTo>
                <a:cubicBezTo>
                  <a:pt x="94726" y="387001"/>
                  <a:pt x="93107" y="385382"/>
                  <a:pt x="90678" y="384572"/>
                </a:cubicBezTo>
                <a:close/>
              </a:path>
            </a:pathLst>
          </a:custGeom>
          <a:noFill/>
          <a:ln w="12700" cap="rnd">
            <a:solidFill>
              <a:srgbClr val="6A1348"/>
            </a:solidFill>
            <a:prstDash val="solid"/>
            <a:round/>
          </a:ln>
        </p:spPr>
        <p:txBody>
          <a:bodyPr rtlCol="0" anchor="ctr"/>
          <a:lstStyle/>
          <a:p>
            <a:endParaRPr lang="en-US" dirty="0"/>
          </a:p>
        </p:txBody>
      </p:sp>
    </p:spTree>
    <p:extLst>
      <p:ext uri="{BB962C8B-B14F-4D97-AF65-F5344CB8AC3E}">
        <p14:creationId xmlns:p14="http://schemas.microsoft.com/office/powerpoint/2010/main" val="3508973854"/>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utcomes | To K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Learning Outcome</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5256215" cy="626479"/>
          </a:xfrm>
          <a:prstGeom prst="rect">
            <a:avLst/>
          </a:prstGeom>
        </p:spPr>
        <p:txBody>
          <a:bodyPr/>
          <a:lstStyle>
            <a:lvl1pPr>
              <a:defRPr b="0"/>
            </a:lvl1pPr>
          </a:lstStyle>
          <a:p>
            <a:r>
              <a:rPr lang="en-US" dirty="0"/>
              <a:t>Click to edit Master title style</a:t>
            </a:r>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50" y="2026197"/>
            <a:ext cx="5256214"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Rounded Rectangle 14">
            <a:extLst>
              <a:ext uri="{FF2B5EF4-FFF2-40B4-BE49-F238E27FC236}">
                <a16:creationId xmlns:a16="http://schemas.microsoft.com/office/drawing/2014/main" id="{E9623B02-E4FD-DD6D-0814-B590A63A868F}"/>
              </a:ext>
            </a:extLst>
          </p:cNvPr>
          <p:cNvSpPr/>
          <p:nvPr userDrawn="1"/>
        </p:nvSpPr>
        <p:spPr>
          <a:xfrm>
            <a:off x="6096000" y="195979"/>
            <a:ext cx="634206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6" name="Title Placeholder 1">
            <a:extLst>
              <a:ext uri="{FF2B5EF4-FFF2-40B4-BE49-F238E27FC236}">
                <a16:creationId xmlns:a16="http://schemas.microsoft.com/office/drawing/2014/main" id="{1BC97AB1-2D62-AB57-0FEA-F81666379030}"/>
              </a:ext>
            </a:extLst>
          </p:cNvPr>
          <p:cNvSpPr txBox="1">
            <a:spLocks/>
          </p:cNvSpPr>
          <p:nvPr userDrawn="1"/>
        </p:nvSpPr>
        <p:spPr>
          <a:xfrm>
            <a:off x="7531556" y="195979"/>
            <a:ext cx="3586173"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r">
              <a:lnSpc>
                <a:spcPct val="120000"/>
              </a:lnSpc>
            </a:pPr>
            <a:r>
              <a:rPr lang="en-GB" sz="3000" dirty="0">
                <a:solidFill>
                  <a:schemeClr val="bg1"/>
                </a:solidFill>
              </a:rPr>
              <a:t>To Know</a:t>
            </a:r>
            <a:endParaRPr lang="en-US" sz="3000" dirty="0">
              <a:solidFill>
                <a:schemeClr val="bg1"/>
              </a:solidFill>
            </a:endParaRPr>
          </a:p>
        </p:txBody>
      </p:sp>
      <p:sp>
        <p:nvSpPr>
          <p:cNvPr id="17" name="Freeform 16">
            <a:extLst>
              <a:ext uri="{FF2B5EF4-FFF2-40B4-BE49-F238E27FC236}">
                <a16:creationId xmlns:a16="http://schemas.microsoft.com/office/drawing/2014/main" id="{936B5400-C608-8EDE-4FCB-C65E4A3FF251}"/>
              </a:ext>
            </a:extLst>
          </p:cNvPr>
          <p:cNvSpPr/>
          <p:nvPr userDrawn="1"/>
        </p:nvSpPr>
        <p:spPr>
          <a:xfrm>
            <a:off x="1131932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2" name="Graphic 19">
            <a:extLst>
              <a:ext uri="{FF2B5EF4-FFF2-40B4-BE49-F238E27FC236}">
                <a16:creationId xmlns:a16="http://schemas.microsoft.com/office/drawing/2014/main" id="{49EA9A18-409D-7F86-8B1D-98C0784AA696}"/>
              </a:ext>
            </a:extLst>
          </p:cNvPr>
          <p:cNvSpPr/>
          <p:nvPr userDrawn="1"/>
        </p:nvSpPr>
        <p:spPr>
          <a:xfrm>
            <a:off x="11393621" y="323695"/>
            <a:ext cx="302557" cy="349200"/>
          </a:xfrm>
          <a:custGeom>
            <a:avLst/>
            <a:gdLst>
              <a:gd name="connsiteX0" fmla="*/ 154360 w 214063"/>
              <a:gd name="connsiteY0" fmla="*/ 82294 h 237728"/>
              <a:gd name="connsiteX1" fmla="*/ 137890 w 214063"/>
              <a:gd name="connsiteY1" fmla="*/ 98857 h 237728"/>
              <a:gd name="connsiteX2" fmla="*/ 121420 w 214063"/>
              <a:gd name="connsiteY2" fmla="*/ 82294 h 237728"/>
              <a:gd name="connsiteX3" fmla="*/ 137890 w 214063"/>
              <a:gd name="connsiteY3" fmla="*/ 65730 h 237728"/>
              <a:gd name="connsiteX4" fmla="*/ 154360 w 214063"/>
              <a:gd name="connsiteY4" fmla="*/ 82294 h 237728"/>
              <a:gd name="connsiteX5" fmla="*/ 108506 w 214063"/>
              <a:gd name="connsiteY5" fmla="*/ 97547 h 237728"/>
              <a:gd name="connsiteX6" fmla="*/ 107290 w 214063"/>
              <a:gd name="connsiteY6" fmla="*/ 93991 h 237728"/>
              <a:gd name="connsiteX7" fmla="*/ 104108 w 214063"/>
              <a:gd name="connsiteY7" fmla="*/ 91371 h 237728"/>
              <a:gd name="connsiteX8" fmla="*/ 98774 w 214063"/>
              <a:gd name="connsiteY8" fmla="*/ 90622 h 237728"/>
              <a:gd name="connsiteX9" fmla="*/ 95405 w 214063"/>
              <a:gd name="connsiteY9" fmla="*/ 86692 h 237728"/>
              <a:gd name="connsiteX10" fmla="*/ 95405 w 214063"/>
              <a:gd name="connsiteY10" fmla="*/ 78738 h 237728"/>
              <a:gd name="connsiteX11" fmla="*/ 99055 w 214063"/>
              <a:gd name="connsiteY11" fmla="*/ 74808 h 237728"/>
              <a:gd name="connsiteX12" fmla="*/ 104014 w 214063"/>
              <a:gd name="connsiteY12" fmla="*/ 74433 h 237728"/>
              <a:gd name="connsiteX13" fmla="*/ 107477 w 214063"/>
              <a:gd name="connsiteY13" fmla="*/ 71719 h 237728"/>
              <a:gd name="connsiteX14" fmla="*/ 108319 w 214063"/>
              <a:gd name="connsiteY14" fmla="*/ 69006 h 237728"/>
              <a:gd name="connsiteX15" fmla="*/ 107758 w 214063"/>
              <a:gd name="connsiteY15" fmla="*/ 65450 h 237728"/>
              <a:gd name="connsiteX16" fmla="*/ 104202 w 214063"/>
              <a:gd name="connsiteY16" fmla="*/ 60677 h 237728"/>
              <a:gd name="connsiteX17" fmla="*/ 104670 w 214063"/>
              <a:gd name="connsiteY17" fmla="*/ 55530 h 237728"/>
              <a:gd name="connsiteX18" fmla="*/ 109629 w 214063"/>
              <a:gd name="connsiteY18" fmla="*/ 50851 h 237728"/>
              <a:gd name="connsiteX19" fmla="*/ 114495 w 214063"/>
              <a:gd name="connsiteY19" fmla="*/ 50477 h 237728"/>
              <a:gd name="connsiteX20" fmla="*/ 119455 w 214063"/>
              <a:gd name="connsiteY20" fmla="*/ 53846 h 237728"/>
              <a:gd name="connsiteX21" fmla="*/ 122917 w 214063"/>
              <a:gd name="connsiteY21" fmla="*/ 54314 h 237728"/>
              <a:gd name="connsiteX22" fmla="*/ 126380 w 214063"/>
              <a:gd name="connsiteY22" fmla="*/ 53191 h 237728"/>
              <a:gd name="connsiteX23" fmla="*/ 129000 w 214063"/>
              <a:gd name="connsiteY23" fmla="*/ 50009 h 237728"/>
              <a:gd name="connsiteX24" fmla="*/ 129842 w 214063"/>
              <a:gd name="connsiteY24" fmla="*/ 44207 h 237728"/>
              <a:gd name="connsiteX25" fmla="*/ 133773 w 214063"/>
              <a:gd name="connsiteY25" fmla="*/ 40838 h 237728"/>
              <a:gd name="connsiteX26" fmla="*/ 140978 w 214063"/>
              <a:gd name="connsiteY26" fmla="*/ 40838 h 237728"/>
              <a:gd name="connsiteX27" fmla="*/ 144908 w 214063"/>
              <a:gd name="connsiteY27" fmla="*/ 44207 h 237728"/>
              <a:gd name="connsiteX28" fmla="*/ 145751 w 214063"/>
              <a:gd name="connsiteY28" fmla="*/ 50664 h 237728"/>
              <a:gd name="connsiteX29" fmla="*/ 148090 w 214063"/>
              <a:gd name="connsiteY29" fmla="*/ 53752 h 237728"/>
              <a:gd name="connsiteX30" fmla="*/ 150710 w 214063"/>
              <a:gd name="connsiteY30" fmla="*/ 54875 h 237728"/>
              <a:gd name="connsiteX31" fmla="*/ 154734 w 214063"/>
              <a:gd name="connsiteY31" fmla="*/ 54407 h 237728"/>
              <a:gd name="connsiteX32" fmla="*/ 159226 w 214063"/>
              <a:gd name="connsiteY32" fmla="*/ 50851 h 237728"/>
              <a:gd name="connsiteX33" fmla="*/ 164373 w 214063"/>
              <a:gd name="connsiteY33" fmla="*/ 51132 h 237728"/>
              <a:gd name="connsiteX34" fmla="*/ 168584 w 214063"/>
              <a:gd name="connsiteY34" fmla="*/ 55343 h 237728"/>
              <a:gd name="connsiteX35" fmla="*/ 169239 w 214063"/>
              <a:gd name="connsiteY35" fmla="*/ 60116 h 237728"/>
              <a:gd name="connsiteX36" fmla="*/ 166057 w 214063"/>
              <a:gd name="connsiteY36" fmla="*/ 65450 h 237728"/>
              <a:gd name="connsiteX37" fmla="*/ 165870 w 214063"/>
              <a:gd name="connsiteY37" fmla="*/ 69193 h 237728"/>
              <a:gd name="connsiteX38" fmla="*/ 167367 w 214063"/>
              <a:gd name="connsiteY38" fmla="*/ 72187 h 237728"/>
              <a:gd name="connsiteX39" fmla="*/ 170175 w 214063"/>
              <a:gd name="connsiteY39" fmla="*/ 74340 h 237728"/>
              <a:gd name="connsiteX40" fmla="*/ 175790 w 214063"/>
              <a:gd name="connsiteY40" fmla="*/ 75369 h 237728"/>
              <a:gd name="connsiteX41" fmla="*/ 178971 w 214063"/>
              <a:gd name="connsiteY41" fmla="*/ 79206 h 237728"/>
              <a:gd name="connsiteX42" fmla="*/ 178971 w 214063"/>
              <a:gd name="connsiteY42" fmla="*/ 85663 h 237728"/>
              <a:gd name="connsiteX43" fmla="*/ 176070 w 214063"/>
              <a:gd name="connsiteY43" fmla="*/ 89406 h 237728"/>
              <a:gd name="connsiteX44" fmla="*/ 169894 w 214063"/>
              <a:gd name="connsiteY44" fmla="*/ 91090 h 237728"/>
              <a:gd name="connsiteX45" fmla="*/ 167274 w 214063"/>
              <a:gd name="connsiteY45" fmla="*/ 93430 h 237728"/>
              <a:gd name="connsiteX46" fmla="*/ 165777 w 214063"/>
              <a:gd name="connsiteY46" fmla="*/ 97079 h 237728"/>
              <a:gd name="connsiteX47" fmla="*/ 166338 w 214063"/>
              <a:gd name="connsiteY47" fmla="*/ 101010 h 237728"/>
              <a:gd name="connsiteX48" fmla="*/ 169145 w 214063"/>
              <a:gd name="connsiteY48" fmla="*/ 104566 h 237728"/>
              <a:gd name="connsiteX49" fmla="*/ 168958 w 214063"/>
              <a:gd name="connsiteY49" fmla="*/ 109619 h 237728"/>
              <a:gd name="connsiteX50" fmla="*/ 164186 w 214063"/>
              <a:gd name="connsiteY50" fmla="*/ 114859 h 237728"/>
              <a:gd name="connsiteX51" fmla="*/ 158945 w 214063"/>
              <a:gd name="connsiteY51" fmla="*/ 115421 h 237728"/>
              <a:gd name="connsiteX52" fmla="*/ 154641 w 214063"/>
              <a:gd name="connsiteY52" fmla="*/ 112239 h 237728"/>
              <a:gd name="connsiteX53" fmla="*/ 150898 w 214063"/>
              <a:gd name="connsiteY53" fmla="*/ 111771 h 237728"/>
              <a:gd name="connsiteX54" fmla="*/ 148184 w 214063"/>
              <a:gd name="connsiteY54" fmla="*/ 112801 h 237728"/>
              <a:gd name="connsiteX55" fmla="*/ 145751 w 214063"/>
              <a:gd name="connsiteY55" fmla="*/ 115889 h 237728"/>
              <a:gd name="connsiteX56" fmla="*/ 144815 w 214063"/>
              <a:gd name="connsiteY56" fmla="*/ 121597 h 237728"/>
              <a:gd name="connsiteX57" fmla="*/ 140978 w 214063"/>
              <a:gd name="connsiteY57" fmla="*/ 124872 h 237728"/>
              <a:gd name="connsiteX58" fmla="*/ 133398 w 214063"/>
              <a:gd name="connsiteY58" fmla="*/ 124872 h 237728"/>
              <a:gd name="connsiteX59" fmla="*/ 129468 w 214063"/>
              <a:gd name="connsiteY59" fmla="*/ 121410 h 237728"/>
              <a:gd name="connsiteX60" fmla="*/ 128813 w 214063"/>
              <a:gd name="connsiteY60" fmla="*/ 116357 h 237728"/>
              <a:gd name="connsiteX61" fmla="*/ 126567 w 214063"/>
              <a:gd name="connsiteY61" fmla="*/ 113268 h 237728"/>
              <a:gd name="connsiteX62" fmla="*/ 124040 w 214063"/>
              <a:gd name="connsiteY62" fmla="*/ 112052 h 237728"/>
              <a:gd name="connsiteX63" fmla="*/ 120297 w 214063"/>
              <a:gd name="connsiteY63" fmla="*/ 112333 h 237728"/>
              <a:gd name="connsiteX64" fmla="*/ 115431 w 214063"/>
              <a:gd name="connsiteY64" fmla="*/ 115514 h 237728"/>
              <a:gd name="connsiteX65" fmla="*/ 110471 w 214063"/>
              <a:gd name="connsiteY65" fmla="*/ 114953 h 237728"/>
              <a:gd name="connsiteX66" fmla="*/ 105512 w 214063"/>
              <a:gd name="connsiteY66" fmla="*/ 109900 h 237728"/>
              <a:gd name="connsiteX67" fmla="*/ 104950 w 214063"/>
              <a:gd name="connsiteY67" fmla="*/ 105127 h 237728"/>
              <a:gd name="connsiteX68" fmla="*/ 107758 w 214063"/>
              <a:gd name="connsiteY68" fmla="*/ 100542 h 237728"/>
              <a:gd name="connsiteX69" fmla="*/ 108132 w 214063"/>
              <a:gd name="connsiteY69" fmla="*/ 97266 h 237728"/>
              <a:gd name="connsiteX70" fmla="*/ 44405 w 214063"/>
              <a:gd name="connsiteY70" fmla="*/ 237728 h 237728"/>
              <a:gd name="connsiteX71" fmla="*/ 214063 w 214063"/>
              <a:gd name="connsiteY71" fmla="*/ 237728 h 237728"/>
              <a:gd name="connsiteX72" fmla="*/ 88387 w 214063"/>
              <a:gd name="connsiteY72" fmla="*/ 235670 h 237728"/>
              <a:gd name="connsiteX73" fmla="*/ 88387 w 214063"/>
              <a:gd name="connsiteY73" fmla="*/ 216860 h 237728"/>
              <a:gd name="connsiteX74" fmla="*/ 84269 w 214063"/>
              <a:gd name="connsiteY74" fmla="*/ 212649 h 237728"/>
              <a:gd name="connsiteX75" fmla="*/ 46744 w 214063"/>
              <a:gd name="connsiteY75" fmla="*/ 212649 h 237728"/>
              <a:gd name="connsiteX76" fmla="*/ 46183 w 214063"/>
              <a:gd name="connsiteY76" fmla="*/ 212649 h 237728"/>
              <a:gd name="connsiteX77" fmla="*/ 28590 w 214063"/>
              <a:gd name="connsiteY77" fmla="*/ 189161 h 237728"/>
              <a:gd name="connsiteX78" fmla="*/ 28777 w 214063"/>
              <a:gd name="connsiteY78" fmla="*/ 159496 h 237728"/>
              <a:gd name="connsiteX79" fmla="*/ 25034 w 214063"/>
              <a:gd name="connsiteY79" fmla="*/ 155473 h 237728"/>
              <a:gd name="connsiteX80" fmla="*/ 3698 w 214063"/>
              <a:gd name="connsiteY80" fmla="*/ 153227 h 237728"/>
              <a:gd name="connsiteX81" fmla="*/ 516 w 214063"/>
              <a:gd name="connsiteY81" fmla="*/ 147050 h 237728"/>
              <a:gd name="connsiteX82" fmla="*/ 22975 w 214063"/>
              <a:gd name="connsiteY82" fmla="*/ 106905 h 237728"/>
              <a:gd name="connsiteX83" fmla="*/ 23443 w 214063"/>
              <a:gd name="connsiteY83" fmla="*/ 104004 h 237728"/>
              <a:gd name="connsiteX84" fmla="*/ 66770 w 214063"/>
              <a:gd name="connsiteY84" fmla="*/ 11922 h 237728"/>
              <a:gd name="connsiteX85" fmla="*/ 185709 w 214063"/>
              <a:gd name="connsiteY85" fmla="*/ 29422 h 237728"/>
              <a:gd name="connsiteX86" fmla="*/ 206203 w 214063"/>
              <a:gd name="connsiteY86" fmla="*/ 117760 h 237728"/>
              <a:gd name="connsiteX87" fmla="*/ 206016 w 214063"/>
              <a:gd name="connsiteY87" fmla="*/ 118602 h 237728"/>
              <a:gd name="connsiteX88" fmla="*/ 188142 w 214063"/>
              <a:gd name="connsiteY88" fmla="*/ 147893 h 237728"/>
              <a:gd name="connsiteX89" fmla="*/ 187674 w 214063"/>
              <a:gd name="connsiteY89" fmla="*/ 148361 h 237728"/>
              <a:gd name="connsiteX90" fmla="*/ 178223 w 214063"/>
              <a:gd name="connsiteY90" fmla="*/ 178025 h 237728"/>
              <a:gd name="connsiteX91" fmla="*/ 178223 w 214063"/>
              <a:gd name="connsiteY91" fmla="*/ 178306 h 237728"/>
              <a:gd name="connsiteX92" fmla="*/ 178223 w 214063"/>
              <a:gd name="connsiteY92" fmla="*/ 235483 h 23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214063" h="237728">
                <a:moveTo>
                  <a:pt x="154360" y="82294"/>
                </a:moveTo>
                <a:cubicBezTo>
                  <a:pt x="154360" y="91371"/>
                  <a:pt x="146967" y="98857"/>
                  <a:pt x="137890" y="98857"/>
                </a:cubicBezTo>
                <a:cubicBezTo>
                  <a:pt x="128813" y="98857"/>
                  <a:pt x="121420" y="91465"/>
                  <a:pt x="121420" y="82294"/>
                </a:cubicBezTo>
                <a:cubicBezTo>
                  <a:pt x="121420" y="73123"/>
                  <a:pt x="128813" y="65730"/>
                  <a:pt x="137890" y="65730"/>
                </a:cubicBezTo>
                <a:cubicBezTo>
                  <a:pt x="146967" y="65730"/>
                  <a:pt x="154360" y="73123"/>
                  <a:pt x="154360" y="82294"/>
                </a:cubicBezTo>
                <a:close/>
                <a:moveTo>
                  <a:pt x="108506" y="97547"/>
                </a:moveTo>
                <a:lnTo>
                  <a:pt x="107290" y="93991"/>
                </a:lnTo>
                <a:cubicBezTo>
                  <a:pt x="106822" y="92588"/>
                  <a:pt x="105605" y="91558"/>
                  <a:pt x="104108" y="91371"/>
                </a:cubicBezTo>
                <a:lnTo>
                  <a:pt x="98774" y="90622"/>
                </a:lnTo>
                <a:cubicBezTo>
                  <a:pt x="96809" y="90342"/>
                  <a:pt x="95405" y="88657"/>
                  <a:pt x="95405" y="86692"/>
                </a:cubicBezTo>
                <a:lnTo>
                  <a:pt x="95405" y="78738"/>
                </a:lnTo>
                <a:cubicBezTo>
                  <a:pt x="95405" y="76679"/>
                  <a:pt x="96996" y="74995"/>
                  <a:pt x="99055" y="74808"/>
                </a:cubicBezTo>
                <a:lnTo>
                  <a:pt x="104014" y="74433"/>
                </a:lnTo>
                <a:cubicBezTo>
                  <a:pt x="105605" y="74340"/>
                  <a:pt x="106915" y="73217"/>
                  <a:pt x="107477" y="71719"/>
                </a:cubicBezTo>
                <a:lnTo>
                  <a:pt x="108319" y="69006"/>
                </a:lnTo>
                <a:cubicBezTo>
                  <a:pt x="108693" y="67789"/>
                  <a:pt x="108506" y="66479"/>
                  <a:pt x="107758" y="65450"/>
                </a:cubicBezTo>
                <a:lnTo>
                  <a:pt x="104202" y="60677"/>
                </a:lnTo>
                <a:cubicBezTo>
                  <a:pt x="102985" y="59086"/>
                  <a:pt x="103172" y="56840"/>
                  <a:pt x="104670" y="55530"/>
                </a:cubicBezTo>
                <a:lnTo>
                  <a:pt x="109629" y="50851"/>
                </a:lnTo>
                <a:cubicBezTo>
                  <a:pt x="110939" y="49635"/>
                  <a:pt x="112998" y="49448"/>
                  <a:pt x="114495" y="50477"/>
                </a:cubicBezTo>
                <a:lnTo>
                  <a:pt x="119455" y="53846"/>
                </a:lnTo>
                <a:cubicBezTo>
                  <a:pt x="120484" y="54501"/>
                  <a:pt x="121701" y="54688"/>
                  <a:pt x="122917" y="54314"/>
                </a:cubicBezTo>
                <a:lnTo>
                  <a:pt x="126380" y="53191"/>
                </a:lnTo>
                <a:cubicBezTo>
                  <a:pt x="127784" y="52723"/>
                  <a:pt x="128813" y="51506"/>
                  <a:pt x="129000" y="50009"/>
                </a:cubicBezTo>
                <a:lnTo>
                  <a:pt x="129842" y="44207"/>
                </a:lnTo>
                <a:cubicBezTo>
                  <a:pt x="130123" y="42242"/>
                  <a:pt x="131807" y="40838"/>
                  <a:pt x="133773" y="40838"/>
                </a:cubicBezTo>
                <a:lnTo>
                  <a:pt x="140978" y="40838"/>
                </a:lnTo>
                <a:cubicBezTo>
                  <a:pt x="142943" y="40838"/>
                  <a:pt x="144628" y="42336"/>
                  <a:pt x="144908" y="44207"/>
                </a:cubicBezTo>
                <a:lnTo>
                  <a:pt x="145751" y="50664"/>
                </a:lnTo>
                <a:cubicBezTo>
                  <a:pt x="145938" y="52068"/>
                  <a:pt x="146780" y="53191"/>
                  <a:pt x="148090" y="53752"/>
                </a:cubicBezTo>
                <a:lnTo>
                  <a:pt x="150710" y="54875"/>
                </a:lnTo>
                <a:cubicBezTo>
                  <a:pt x="152020" y="55437"/>
                  <a:pt x="153518" y="55250"/>
                  <a:pt x="154734" y="54407"/>
                </a:cubicBezTo>
                <a:lnTo>
                  <a:pt x="159226" y="50851"/>
                </a:lnTo>
                <a:cubicBezTo>
                  <a:pt x="160817" y="49635"/>
                  <a:pt x="162969" y="49728"/>
                  <a:pt x="164373" y="51132"/>
                </a:cubicBezTo>
                <a:lnTo>
                  <a:pt x="168584" y="55343"/>
                </a:lnTo>
                <a:cubicBezTo>
                  <a:pt x="169894" y="56560"/>
                  <a:pt x="170175" y="58618"/>
                  <a:pt x="169239" y="60116"/>
                </a:cubicBezTo>
                <a:lnTo>
                  <a:pt x="166057" y="65450"/>
                </a:lnTo>
                <a:cubicBezTo>
                  <a:pt x="165402" y="66573"/>
                  <a:pt x="165309" y="67976"/>
                  <a:pt x="165870" y="69193"/>
                </a:cubicBezTo>
                <a:lnTo>
                  <a:pt x="167367" y="72187"/>
                </a:lnTo>
                <a:cubicBezTo>
                  <a:pt x="167929" y="73310"/>
                  <a:pt x="168958" y="74152"/>
                  <a:pt x="170175" y="74340"/>
                </a:cubicBezTo>
                <a:lnTo>
                  <a:pt x="175790" y="75369"/>
                </a:lnTo>
                <a:cubicBezTo>
                  <a:pt x="177661" y="75743"/>
                  <a:pt x="178971" y="77334"/>
                  <a:pt x="178971" y="79206"/>
                </a:cubicBezTo>
                <a:lnTo>
                  <a:pt x="178971" y="85663"/>
                </a:lnTo>
                <a:cubicBezTo>
                  <a:pt x="178971" y="87441"/>
                  <a:pt x="177755" y="88938"/>
                  <a:pt x="176070" y="89406"/>
                </a:cubicBezTo>
                <a:lnTo>
                  <a:pt x="169894" y="91090"/>
                </a:lnTo>
                <a:cubicBezTo>
                  <a:pt x="168678" y="91371"/>
                  <a:pt x="167742" y="92307"/>
                  <a:pt x="167274" y="93430"/>
                </a:cubicBezTo>
                <a:lnTo>
                  <a:pt x="165777" y="97079"/>
                </a:lnTo>
                <a:cubicBezTo>
                  <a:pt x="165215" y="98389"/>
                  <a:pt x="165496" y="99887"/>
                  <a:pt x="166338" y="101010"/>
                </a:cubicBezTo>
                <a:lnTo>
                  <a:pt x="169145" y="104566"/>
                </a:lnTo>
                <a:cubicBezTo>
                  <a:pt x="170362" y="106063"/>
                  <a:pt x="170268" y="108215"/>
                  <a:pt x="168958" y="109619"/>
                </a:cubicBezTo>
                <a:lnTo>
                  <a:pt x="164186" y="114859"/>
                </a:lnTo>
                <a:cubicBezTo>
                  <a:pt x="162876" y="116357"/>
                  <a:pt x="160536" y="116544"/>
                  <a:pt x="158945" y="115421"/>
                </a:cubicBezTo>
                <a:lnTo>
                  <a:pt x="154641" y="112239"/>
                </a:lnTo>
                <a:cubicBezTo>
                  <a:pt x="153518" y="111490"/>
                  <a:pt x="152114" y="111303"/>
                  <a:pt x="150898" y="111771"/>
                </a:cubicBezTo>
                <a:lnTo>
                  <a:pt x="148184" y="112801"/>
                </a:lnTo>
                <a:cubicBezTo>
                  <a:pt x="146874" y="113268"/>
                  <a:pt x="145938" y="114485"/>
                  <a:pt x="145751" y="115889"/>
                </a:cubicBezTo>
                <a:lnTo>
                  <a:pt x="144815" y="121597"/>
                </a:lnTo>
                <a:cubicBezTo>
                  <a:pt x="144534" y="123469"/>
                  <a:pt x="142850" y="124872"/>
                  <a:pt x="140978" y="124872"/>
                </a:cubicBezTo>
                <a:lnTo>
                  <a:pt x="133398" y="124872"/>
                </a:lnTo>
                <a:cubicBezTo>
                  <a:pt x="131433" y="124872"/>
                  <a:pt x="129749" y="123375"/>
                  <a:pt x="129468" y="121410"/>
                </a:cubicBezTo>
                <a:lnTo>
                  <a:pt x="128813" y="116357"/>
                </a:lnTo>
                <a:cubicBezTo>
                  <a:pt x="128626" y="115046"/>
                  <a:pt x="127784" y="113830"/>
                  <a:pt x="126567" y="113268"/>
                </a:cubicBezTo>
                <a:lnTo>
                  <a:pt x="124040" y="112052"/>
                </a:lnTo>
                <a:cubicBezTo>
                  <a:pt x="122824" y="111490"/>
                  <a:pt x="121420" y="111584"/>
                  <a:pt x="120297" y="112333"/>
                </a:cubicBezTo>
                <a:lnTo>
                  <a:pt x="115431" y="115514"/>
                </a:lnTo>
                <a:cubicBezTo>
                  <a:pt x="113840" y="116544"/>
                  <a:pt x="111782" y="116263"/>
                  <a:pt x="110471" y="114953"/>
                </a:cubicBezTo>
                <a:lnTo>
                  <a:pt x="105512" y="109900"/>
                </a:lnTo>
                <a:cubicBezTo>
                  <a:pt x="104295" y="108590"/>
                  <a:pt x="104014" y="106624"/>
                  <a:pt x="104950" y="105127"/>
                </a:cubicBezTo>
                <a:lnTo>
                  <a:pt x="107758" y="100542"/>
                </a:lnTo>
                <a:cubicBezTo>
                  <a:pt x="108319" y="99512"/>
                  <a:pt x="108506" y="98389"/>
                  <a:pt x="108132" y="97266"/>
                </a:cubicBezTo>
                <a:close/>
                <a:moveTo>
                  <a:pt x="44405" y="237728"/>
                </a:moveTo>
                <a:lnTo>
                  <a:pt x="214063" y="237728"/>
                </a:lnTo>
                <a:moveTo>
                  <a:pt x="88387" y="235670"/>
                </a:moveTo>
                <a:lnTo>
                  <a:pt x="88387" y="216860"/>
                </a:lnTo>
                <a:cubicBezTo>
                  <a:pt x="88387" y="214521"/>
                  <a:pt x="86515" y="212649"/>
                  <a:pt x="84269" y="212649"/>
                </a:cubicBezTo>
                <a:lnTo>
                  <a:pt x="46744" y="212649"/>
                </a:lnTo>
                <a:cubicBezTo>
                  <a:pt x="46744" y="212649"/>
                  <a:pt x="46370" y="212649"/>
                  <a:pt x="46183" y="212649"/>
                </a:cubicBezTo>
                <a:cubicBezTo>
                  <a:pt x="43843" y="212369"/>
                  <a:pt x="26905" y="209374"/>
                  <a:pt x="28590" y="189161"/>
                </a:cubicBezTo>
                <a:cubicBezTo>
                  <a:pt x="29058" y="173065"/>
                  <a:pt x="28964" y="163988"/>
                  <a:pt x="28777" y="159496"/>
                </a:cubicBezTo>
                <a:cubicBezTo>
                  <a:pt x="28777" y="157438"/>
                  <a:pt x="27093" y="155753"/>
                  <a:pt x="25034" y="155473"/>
                </a:cubicBezTo>
                <a:lnTo>
                  <a:pt x="3698" y="153227"/>
                </a:lnTo>
                <a:cubicBezTo>
                  <a:pt x="703" y="152946"/>
                  <a:pt x="-888" y="149671"/>
                  <a:pt x="516" y="147050"/>
                </a:cubicBezTo>
                <a:lnTo>
                  <a:pt x="22975" y="106905"/>
                </a:lnTo>
                <a:cubicBezTo>
                  <a:pt x="23443" y="106063"/>
                  <a:pt x="23630" y="105034"/>
                  <a:pt x="23443" y="104004"/>
                </a:cubicBezTo>
                <a:cubicBezTo>
                  <a:pt x="21478" y="94553"/>
                  <a:pt x="13617" y="42055"/>
                  <a:pt x="66770" y="11922"/>
                </a:cubicBezTo>
                <a:cubicBezTo>
                  <a:pt x="78093" y="5278"/>
                  <a:pt x="134334" y="-18865"/>
                  <a:pt x="185709" y="29422"/>
                </a:cubicBezTo>
                <a:cubicBezTo>
                  <a:pt x="193476" y="37282"/>
                  <a:pt x="223140" y="72655"/>
                  <a:pt x="206203" y="117760"/>
                </a:cubicBezTo>
                <a:cubicBezTo>
                  <a:pt x="206109" y="118041"/>
                  <a:pt x="206016" y="118322"/>
                  <a:pt x="206016" y="118602"/>
                </a:cubicBezTo>
                <a:cubicBezTo>
                  <a:pt x="204518" y="128148"/>
                  <a:pt x="190294" y="145460"/>
                  <a:pt x="188142" y="147893"/>
                </a:cubicBezTo>
                <a:cubicBezTo>
                  <a:pt x="187955" y="148080"/>
                  <a:pt x="187861" y="148267"/>
                  <a:pt x="187674" y="148361"/>
                </a:cubicBezTo>
                <a:cubicBezTo>
                  <a:pt x="185990" y="149764"/>
                  <a:pt x="176351" y="158654"/>
                  <a:pt x="178223" y="178025"/>
                </a:cubicBezTo>
                <a:cubicBezTo>
                  <a:pt x="178223" y="178119"/>
                  <a:pt x="178223" y="178212"/>
                  <a:pt x="178223" y="178306"/>
                </a:cubicBezTo>
                <a:cubicBezTo>
                  <a:pt x="178503" y="195805"/>
                  <a:pt x="178316" y="224815"/>
                  <a:pt x="178223" y="235483"/>
                </a:cubicBezTo>
              </a:path>
            </a:pathLst>
          </a:custGeom>
          <a:noFill/>
          <a:ln w="12700" cap="rnd">
            <a:solidFill>
              <a:srgbClr val="6A1348"/>
            </a:solidFill>
            <a:prstDash val="solid"/>
            <a:round/>
          </a:ln>
        </p:spPr>
        <p:txBody>
          <a:bodyPr rtlCol="0" anchor="ctr"/>
          <a:lstStyle/>
          <a:p>
            <a:endParaRPr lang="en-AE"/>
          </a:p>
        </p:txBody>
      </p:sp>
      <p:sp>
        <p:nvSpPr>
          <p:cNvPr id="26" name="Graphic 23">
            <a:extLst>
              <a:ext uri="{FF2B5EF4-FFF2-40B4-BE49-F238E27FC236}">
                <a16:creationId xmlns:a16="http://schemas.microsoft.com/office/drawing/2014/main" id="{3E3FD459-082B-35CE-9D3B-589E568D433D}"/>
              </a:ext>
            </a:extLst>
          </p:cNvPr>
          <p:cNvSpPr/>
          <p:nvPr userDrawn="1"/>
        </p:nvSpPr>
        <p:spPr>
          <a:xfrm>
            <a:off x="622300" y="336395"/>
            <a:ext cx="342433" cy="349548"/>
          </a:xfrm>
          <a:custGeom>
            <a:avLst/>
            <a:gdLst>
              <a:gd name="connsiteX0" fmla="*/ 252850 w 270255"/>
              <a:gd name="connsiteY0" fmla="*/ 101252 h 275870"/>
              <a:gd name="connsiteX1" fmla="*/ 259962 w 270255"/>
              <a:gd name="connsiteY1" fmla="*/ 144205 h 275870"/>
              <a:gd name="connsiteX2" fmla="*/ 129981 w 270255"/>
              <a:gd name="connsiteY2" fmla="*/ 275871 h 275870"/>
              <a:gd name="connsiteX3" fmla="*/ 0 w 270255"/>
              <a:gd name="connsiteY3" fmla="*/ 144205 h 275870"/>
              <a:gd name="connsiteX4" fmla="*/ 129981 w 270255"/>
              <a:gd name="connsiteY4" fmla="*/ 12540 h 275870"/>
              <a:gd name="connsiteX5" fmla="*/ 177239 w 270255"/>
              <a:gd name="connsiteY5" fmla="*/ 21523 h 275870"/>
              <a:gd name="connsiteX6" fmla="*/ 206435 w 270255"/>
              <a:gd name="connsiteY6" fmla="*/ 101252 h 275870"/>
              <a:gd name="connsiteX7" fmla="*/ 216542 w 270255"/>
              <a:gd name="connsiteY7" fmla="*/ 141772 h 275870"/>
              <a:gd name="connsiteX8" fmla="*/ 132414 w 270255"/>
              <a:gd name="connsiteY8" fmla="*/ 226929 h 275870"/>
              <a:gd name="connsiteX9" fmla="*/ 48287 w 270255"/>
              <a:gd name="connsiteY9" fmla="*/ 141772 h 275870"/>
              <a:gd name="connsiteX10" fmla="*/ 132414 w 270255"/>
              <a:gd name="connsiteY10" fmla="*/ 56522 h 275870"/>
              <a:gd name="connsiteX11" fmla="*/ 171717 w 270255"/>
              <a:gd name="connsiteY11" fmla="*/ 66347 h 275870"/>
              <a:gd name="connsiteX12" fmla="*/ 226835 w 270255"/>
              <a:gd name="connsiteY12" fmla="*/ 0 h 275870"/>
              <a:gd name="connsiteX13" fmla="*/ 236474 w 270255"/>
              <a:gd name="connsiteY13" fmla="*/ 37057 h 275870"/>
              <a:gd name="connsiteX14" fmla="*/ 270256 w 270255"/>
              <a:gd name="connsiteY14" fmla="*/ 46134 h 275870"/>
              <a:gd name="connsiteX15" fmla="*/ 241995 w 270255"/>
              <a:gd name="connsiteY15" fmla="*/ 78981 h 275870"/>
              <a:gd name="connsiteX16" fmla="*/ 198575 w 270255"/>
              <a:gd name="connsiteY16" fmla="*/ 74770 h 275870"/>
              <a:gd name="connsiteX17" fmla="*/ 198575 w 270255"/>
              <a:gd name="connsiteY17" fmla="*/ 34250 h 275870"/>
              <a:gd name="connsiteX18" fmla="*/ 226835 w 270255"/>
              <a:gd name="connsiteY18" fmla="*/ 0 h 275870"/>
              <a:gd name="connsiteX19" fmla="*/ 131666 w 270255"/>
              <a:gd name="connsiteY19" fmla="*/ 142427 h 275870"/>
              <a:gd name="connsiteX20" fmla="*/ 198575 w 270255"/>
              <a:gd name="connsiteY20" fmla="*/ 74676 h 275870"/>
              <a:gd name="connsiteX21" fmla="*/ 132414 w 270255"/>
              <a:gd name="connsiteY21" fmla="*/ 101252 h 275870"/>
              <a:gd name="connsiteX22" fmla="*/ 91052 w 270255"/>
              <a:gd name="connsiteY22" fmla="*/ 143176 h 275870"/>
              <a:gd name="connsiteX23" fmla="*/ 132414 w 270255"/>
              <a:gd name="connsiteY23" fmla="*/ 185099 h 275870"/>
              <a:gd name="connsiteX24" fmla="*/ 173776 w 270255"/>
              <a:gd name="connsiteY24" fmla="*/ 143176 h 275870"/>
              <a:gd name="connsiteX25" fmla="*/ 172092 w 270255"/>
              <a:gd name="connsiteY25" fmla="*/ 131385 h 27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70255" h="275870">
                <a:moveTo>
                  <a:pt x="252850" y="101252"/>
                </a:moveTo>
                <a:cubicBezTo>
                  <a:pt x="257436" y="114728"/>
                  <a:pt x="259962" y="129139"/>
                  <a:pt x="259962" y="144205"/>
                </a:cubicBezTo>
                <a:cubicBezTo>
                  <a:pt x="259962" y="216916"/>
                  <a:pt x="201756" y="275871"/>
                  <a:pt x="129981" y="275871"/>
                </a:cubicBezTo>
                <a:cubicBezTo>
                  <a:pt x="58206" y="275871"/>
                  <a:pt x="0" y="216916"/>
                  <a:pt x="0" y="144205"/>
                </a:cubicBezTo>
                <a:cubicBezTo>
                  <a:pt x="0" y="71494"/>
                  <a:pt x="58206" y="12540"/>
                  <a:pt x="129981" y="12540"/>
                </a:cubicBezTo>
                <a:cubicBezTo>
                  <a:pt x="146638" y="12540"/>
                  <a:pt x="162547" y="15721"/>
                  <a:pt x="177239" y="21523"/>
                </a:cubicBezTo>
                <a:moveTo>
                  <a:pt x="206435" y="101252"/>
                </a:moveTo>
                <a:cubicBezTo>
                  <a:pt x="212892" y="113324"/>
                  <a:pt x="216542" y="127080"/>
                  <a:pt x="216542" y="141772"/>
                </a:cubicBezTo>
                <a:cubicBezTo>
                  <a:pt x="216542" y="188842"/>
                  <a:pt x="178923" y="226929"/>
                  <a:pt x="132414" y="226929"/>
                </a:cubicBezTo>
                <a:cubicBezTo>
                  <a:pt x="85905" y="226929"/>
                  <a:pt x="48287" y="188749"/>
                  <a:pt x="48287" y="141772"/>
                </a:cubicBezTo>
                <a:cubicBezTo>
                  <a:pt x="48287" y="94795"/>
                  <a:pt x="85905" y="56522"/>
                  <a:pt x="132414" y="56522"/>
                </a:cubicBezTo>
                <a:cubicBezTo>
                  <a:pt x="146638" y="56522"/>
                  <a:pt x="160020" y="60078"/>
                  <a:pt x="171717" y="66347"/>
                </a:cubicBezTo>
                <a:moveTo>
                  <a:pt x="226835" y="0"/>
                </a:moveTo>
                <a:lnTo>
                  <a:pt x="236474" y="37057"/>
                </a:lnTo>
                <a:lnTo>
                  <a:pt x="270256" y="46134"/>
                </a:lnTo>
                <a:lnTo>
                  <a:pt x="241995" y="78981"/>
                </a:lnTo>
                <a:lnTo>
                  <a:pt x="198575" y="74770"/>
                </a:lnTo>
                <a:lnTo>
                  <a:pt x="198575" y="34250"/>
                </a:lnTo>
                <a:lnTo>
                  <a:pt x="226835" y="0"/>
                </a:lnTo>
                <a:close/>
                <a:moveTo>
                  <a:pt x="131666" y="142427"/>
                </a:moveTo>
                <a:lnTo>
                  <a:pt x="198575" y="74676"/>
                </a:lnTo>
                <a:moveTo>
                  <a:pt x="132414" y="101252"/>
                </a:moveTo>
                <a:cubicBezTo>
                  <a:pt x="109581" y="101252"/>
                  <a:pt x="91052" y="120062"/>
                  <a:pt x="91052" y="143176"/>
                </a:cubicBezTo>
                <a:cubicBezTo>
                  <a:pt x="91052" y="166290"/>
                  <a:pt x="109581" y="185099"/>
                  <a:pt x="132414" y="185099"/>
                </a:cubicBezTo>
                <a:cubicBezTo>
                  <a:pt x="155247" y="185099"/>
                  <a:pt x="173776" y="166290"/>
                  <a:pt x="173776" y="143176"/>
                </a:cubicBezTo>
                <a:cubicBezTo>
                  <a:pt x="173776" y="139058"/>
                  <a:pt x="173215" y="135128"/>
                  <a:pt x="172092" y="131385"/>
                </a:cubicBezTo>
              </a:path>
            </a:pathLst>
          </a:custGeom>
          <a:noFill/>
          <a:ln w="12700" cap="rnd">
            <a:solidFill>
              <a:srgbClr val="6A1348"/>
            </a:solidFill>
            <a:prstDash val="solid"/>
            <a:round/>
          </a:ln>
        </p:spPr>
        <p:txBody>
          <a:bodyPr rtlCol="0" anchor="ctr"/>
          <a:lstStyle/>
          <a:p>
            <a:endParaRPr lang="en-AE"/>
          </a:p>
        </p:txBody>
      </p:sp>
      <p:sp>
        <p:nvSpPr>
          <p:cNvPr id="6" name="Content Placeholder 2">
            <a:extLst>
              <a:ext uri="{FF2B5EF4-FFF2-40B4-BE49-F238E27FC236}">
                <a16:creationId xmlns:a16="http://schemas.microsoft.com/office/drawing/2014/main" id="{D24510FF-4295-7BAD-AAFF-F2D067CEEBB2}"/>
              </a:ext>
            </a:extLst>
          </p:cNvPr>
          <p:cNvSpPr>
            <a:spLocks noGrp="1"/>
          </p:cNvSpPr>
          <p:nvPr>
            <p:ph idx="10"/>
          </p:nvPr>
        </p:nvSpPr>
        <p:spPr>
          <a:xfrm>
            <a:off x="6096001" y="2026197"/>
            <a:ext cx="5903912" cy="3958224"/>
          </a:xfrm>
          <a:prstGeom prst="rect">
            <a:avLst/>
          </a:prstGeom>
        </p:spPr>
        <p:txBody>
          <a:bodyPr wrap="square"/>
          <a:lstStyle>
            <a:lvl1pPr algn="r">
              <a:lnSpc>
                <a:spcPct val="120000"/>
              </a:lnSpc>
              <a:defRPr/>
            </a:lvl1pPr>
            <a:lvl2pPr algn="r">
              <a:defRPr/>
            </a:lvl2pPr>
            <a:lvl3pPr algn="r">
              <a:defRPr/>
            </a:lvl3pPr>
            <a:lvl4pPr algn="r">
              <a:defRPr/>
            </a:lvl4pPr>
            <a:lvl5pPr algn="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C0BE945C-AC0F-8A79-EC92-279281B917DD}"/>
              </a:ext>
            </a:extLst>
          </p:cNvPr>
          <p:cNvSpPr>
            <a:spLocks noGrp="1"/>
          </p:cNvSpPr>
          <p:nvPr>
            <p:ph type="body" sz="quarter" idx="11"/>
          </p:nvPr>
        </p:nvSpPr>
        <p:spPr>
          <a:xfrm>
            <a:off x="6096000" y="1144588"/>
            <a:ext cx="5903913" cy="628650"/>
          </a:xfrm>
          <a:noFill/>
        </p:spPr>
        <p:txBody>
          <a:bodyPr/>
          <a:lstStyle>
            <a:lvl1pPr algn="r" defTabSz="914400" rtl="1" eaLnBrk="1" latinLnBrk="0" hangingPunct="1">
              <a:lnSpc>
                <a:spcPct val="120000"/>
              </a:lnSpc>
              <a:spcBef>
                <a:spcPct val="0"/>
              </a:spcBef>
              <a:buNone/>
              <a:defRPr lang="en-US" sz="3000" b="0" kern="1200" dirty="0" smtClean="0">
                <a:solidFill>
                  <a:srgbClr val="0C1B3E"/>
                </a:solidFill>
                <a:latin typeface="+mj-lt"/>
                <a:ea typeface="+mj-ea"/>
                <a:cs typeface="+mj-cs"/>
              </a:defRPr>
            </a:lvl1pPr>
          </a:lstStyle>
          <a:p>
            <a:pPr lvl="0"/>
            <a:r>
              <a:rPr lang="en-US" dirty="0"/>
              <a:t>Click to edit Master text styles</a:t>
            </a:r>
          </a:p>
        </p:txBody>
      </p:sp>
    </p:spTree>
    <p:extLst>
      <p:ext uri="{BB962C8B-B14F-4D97-AF65-F5344CB8AC3E}">
        <p14:creationId xmlns:p14="http://schemas.microsoft.com/office/powerpoint/2010/main" val="92496236"/>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Learning Outcomes | To K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Learning Outcome</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5256215" cy="626479"/>
          </a:xfrm>
          <a:prstGeom prst="rect">
            <a:avLst/>
          </a:prstGeom>
        </p:spPr>
        <p:txBody>
          <a:bodyPr/>
          <a:lstStyle>
            <a:lvl1pPr>
              <a:defRPr b="0"/>
            </a:lvl1pPr>
          </a:lstStyle>
          <a:p>
            <a:r>
              <a:rPr lang="en-US" dirty="0"/>
              <a:t>Click to edit Master title style</a:t>
            </a:r>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50" y="2026197"/>
            <a:ext cx="5256214"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Rounded Rectangle 14">
            <a:extLst>
              <a:ext uri="{FF2B5EF4-FFF2-40B4-BE49-F238E27FC236}">
                <a16:creationId xmlns:a16="http://schemas.microsoft.com/office/drawing/2014/main" id="{E9623B02-E4FD-DD6D-0814-B590A63A868F}"/>
              </a:ext>
            </a:extLst>
          </p:cNvPr>
          <p:cNvSpPr/>
          <p:nvPr userDrawn="1"/>
        </p:nvSpPr>
        <p:spPr>
          <a:xfrm>
            <a:off x="6096000" y="195979"/>
            <a:ext cx="634206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6" name="Title Placeholder 1">
            <a:extLst>
              <a:ext uri="{FF2B5EF4-FFF2-40B4-BE49-F238E27FC236}">
                <a16:creationId xmlns:a16="http://schemas.microsoft.com/office/drawing/2014/main" id="{1BC97AB1-2D62-AB57-0FEA-F81666379030}"/>
              </a:ext>
            </a:extLst>
          </p:cNvPr>
          <p:cNvSpPr txBox="1">
            <a:spLocks/>
          </p:cNvSpPr>
          <p:nvPr userDrawn="1"/>
        </p:nvSpPr>
        <p:spPr>
          <a:xfrm>
            <a:off x="7531556" y="195979"/>
            <a:ext cx="3586173"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r">
              <a:lnSpc>
                <a:spcPct val="120000"/>
              </a:lnSpc>
            </a:pPr>
            <a:r>
              <a:rPr lang="en-GB" sz="3000" dirty="0">
                <a:solidFill>
                  <a:schemeClr val="bg1"/>
                </a:solidFill>
              </a:rPr>
              <a:t>To Know</a:t>
            </a:r>
            <a:endParaRPr lang="en-US" sz="3000" dirty="0">
              <a:solidFill>
                <a:schemeClr val="bg1"/>
              </a:solidFill>
            </a:endParaRPr>
          </a:p>
        </p:txBody>
      </p:sp>
      <p:sp>
        <p:nvSpPr>
          <p:cNvPr id="17" name="Freeform 16">
            <a:extLst>
              <a:ext uri="{FF2B5EF4-FFF2-40B4-BE49-F238E27FC236}">
                <a16:creationId xmlns:a16="http://schemas.microsoft.com/office/drawing/2014/main" id="{936B5400-C608-8EDE-4FCB-C65E4A3FF251}"/>
              </a:ext>
            </a:extLst>
          </p:cNvPr>
          <p:cNvSpPr/>
          <p:nvPr userDrawn="1"/>
        </p:nvSpPr>
        <p:spPr>
          <a:xfrm>
            <a:off x="1131932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2" name="Graphic 19">
            <a:extLst>
              <a:ext uri="{FF2B5EF4-FFF2-40B4-BE49-F238E27FC236}">
                <a16:creationId xmlns:a16="http://schemas.microsoft.com/office/drawing/2014/main" id="{49EA9A18-409D-7F86-8B1D-98C0784AA696}"/>
              </a:ext>
            </a:extLst>
          </p:cNvPr>
          <p:cNvSpPr/>
          <p:nvPr userDrawn="1"/>
        </p:nvSpPr>
        <p:spPr>
          <a:xfrm>
            <a:off x="11393621" y="323695"/>
            <a:ext cx="302557" cy="349200"/>
          </a:xfrm>
          <a:custGeom>
            <a:avLst/>
            <a:gdLst>
              <a:gd name="connsiteX0" fmla="*/ 154360 w 214063"/>
              <a:gd name="connsiteY0" fmla="*/ 82294 h 237728"/>
              <a:gd name="connsiteX1" fmla="*/ 137890 w 214063"/>
              <a:gd name="connsiteY1" fmla="*/ 98857 h 237728"/>
              <a:gd name="connsiteX2" fmla="*/ 121420 w 214063"/>
              <a:gd name="connsiteY2" fmla="*/ 82294 h 237728"/>
              <a:gd name="connsiteX3" fmla="*/ 137890 w 214063"/>
              <a:gd name="connsiteY3" fmla="*/ 65730 h 237728"/>
              <a:gd name="connsiteX4" fmla="*/ 154360 w 214063"/>
              <a:gd name="connsiteY4" fmla="*/ 82294 h 237728"/>
              <a:gd name="connsiteX5" fmla="*/ 108506 w 214063"/>
              <a:gd name="connsiteY5" fmla="*/ 97547 h 237728"/>
              <a:gd name="connsiteX6" fmla="*/ 107290 w 214063"/>
              <a:gd name="connsiteY6" fmla="*/ 93991 h 237728"/>
              <a:gd name="connsiteX7" fmla="*/ 104108 w 214063"/>
              <a:gd name="connsiteY7" fmla="*/ 91371 h 237728"/>
              <a:gd name="connsiteX8" fmla="*/ 98774 w 214063"/>
              <a:gd name="connsiteY8" fmla="*/ 90622 h 237728"/>
              <a:gd name="connsiteX9" fmla="*/ 95405 w 214063"/>
              <a:gd name="connsiteY9" fmla="*/ 86692 h 237728"/>
              <a:gd name="connsiteX10" fmla="*/ 95405 w 214063"/>
              <a:gd name="connsiteY10" fmla="*/ 78738 h 237728"/>
              <a:gd name="connsiteX11" fmla="*/ 99055 w 214063"/>
              <a:gd name="connsiteY11" fmla="*/ 74808 h 237728"/>
              <a:gd name="connsiteX12" fmla="*/ 104014 w 214063"/>
              <a:gd name="connsiteY12" fmla="*/ 74433 h 237728"/>
              <a:gd name="connsiteX13" fmla="*/ 107477 w 214063"/>
              <a:gd name="connsiteY13" fmla="*/ 71719 h 237728"/>
              <a:gd name="connsiteX14" fmla="*/ 108319 w 214063"/>
              <a:gd name="connsiteY14" fmla="*/ 69006 h 237728"/>
              <a:gd name="connsiteX15" fmla="*/ 107758 w 214063"/>
              <a:gd name="connsiteY15" fmla="*/ 65450 h 237728"/>
              <a:gd name="connsiteX16" fmla="*/ 104202 w 214063"/>
              <a:gd name="connsiteY16" fmla="*/ 60677 h 237728"/>
              <a:gd name="connsiteX17" fmla="*/ 104670 w 214063"/>
              <a:gd name="connsiteY17" fmla="*/ 55530 h 237728"/>
              <a:gd name="connsiteX18" fmla="*/ 109629 w 214063"/>
              <a:gd name="connsiteY18" fmla="*/ 50851 h 237728"/>
              <a:gd name="connsiteX19" fmla="*/ 114495 w 214063"/>
              <a:gd name="connsiteY19" fmla="*/ 50477 h 237728"/>
              <a:gd name="connsiteX20" fmla="*/ 119455 w 214063"/>
              <a:gd name="connsiteY20" fmla="*/ 53846 h 237728"/>
              <a:gd name="connsiteX21" fmla="*/ 122917 w 214063"/>
              <a:gd name="connsiteY21" fmla="*/ 54314 h 237728"/>
              <a:gd name="connsiteX22" fmla="*/ 126380 w 214063"/>
              <a:gd name="connsiteY22" fmla="*/ 53191 h 237728"/>
              <a:gd name="connsiteX23" fmla="*/ 129000 w 214063"/>
              <a:gd name="connsiteY23" fmla="*/ 50009 h 237728"/>
              <a:gd name="connsiteX24" fmla="*/ 129842 w 214063"/>
              <a:gd name="connsiteY24" fmla="*/ 44207 h 237728"/>
              <a:gd name="connsiteX25" fmla="*/ 133773 w 214063"/>
              <a:gd name="connsiteY25" fmla="*/ 40838 h 237728"/>
              <a:gd name="connsiteX26" fmla="*/ 140978 w 214063"/>
              <a:gd name="connsiteY26" fmla="*/ 40838 h 237728"/>
              <a:gd name="connsiteX27" fmla="*/ 144908 w 214063"/>
              <a:gd name="connsiteY27" fmla="*/ 44207 h 237728"/>
              <a:gd name="connsiteX28" fmla="*/ 145751 w 214063"/>
              <a:gd name="connsiteY28" fmla="*/ 50664 h 237728"/>
              <a:gd name="connsiteX29" fmla="*/ 148090 w 214063"/>
              <a:gd name="connsiteY29" fmla="*/ 53752 h 237728"/>
              <a:gd name="connsiteX30" fmla="*/ 150710 w 214063"/>
              <a:gd name="connsiteY30" fmla="*/ 54875 h 237728"/>
              <a:gd name="connsiteX31" fmla="*/ 154734 w 214063"/>
              <a:gd name="connsiteY31" fmla="*/ 54407 h 237728"/>
              <a:gd name="connsiteX32" fmla="*/ 159226 w 214063"/>
              <a:gd name="connsiteY32" fmla="*/ 50851 h 237728"/>
              <a:gd name="connsiteX33" fmla="*/ 164373 w 214063"/>
              <a:gd name="connsiteY33" fmla="*/ 51132 h 237728"/>
              <a:gd name="connsiteX34" fmla="*/ 168584 w 214063"/>
              <a:gd name="connsiteY34" fmla="*/ 55343 h 237728"/>
              <a:gd name="connsiteX35" fmla="*/ 169239 w 214063"/>
              <a:gd name="connsiteY35" fmla="*/ 60116 h 237728"/>
              <a:gd name="connsiteX36" fmla="*/ 166057 w 214063"/>
              <a:gd name="connsiteY36" fmla="*/ 65450 h 237728"/>
              <a:gd name="connsiteX37" fmla="*/ 165870 w 214063"/>
              <a:gd name="connsiteY37" fmla="*/ 69193 h 237728"/>
              <a:gd name="connsiteX38" fmla="*/ 167367 w 214063"/>
              <a:gd name="connsiteY38" fmla="*/ 72187 h 237728"/>
              <a:gd name="connsiteX39" fmla="*/ 170175 w 214063"/>
              <a:gd name="connsiteY39" fmla="*/ 74340 h 237728"/>
              <a:gd name="connsiteX40" fmla="*/ 175790 w 214063"/>
              <a:gd name="connsiteY40" fmla="*/ 75369 h 237728"/>
              <a:gd name="connsiteX41" fmla="*/ 178971 w 214063"/>
              <a:gd name="connsiteY41" fmla="*/ 79206 h 237728"/>
              <a:gd name="connsiteX42" fmla="*/ 178971 w 214063"/>
              <a:gd name="connsiteY42" fmla="*/ 85663 h 237728"/>
              <a:gd name="connsiteX43" fmla="*/ 176070 w 214063"/>
              <a:gd name="connsiteY43" fmla="*/ 89406 h 237728"/>
              <a:gd name="connsiteX44" fmla="*/ 169894 w 214063"/>
              <a:gd name="connsiteY44" fmla="*/ 91090 h 237728"/>
              <a:gd name="connsiteX45" fmla="*/ 167274 w 214063"/>
              <a:gd name="connsiteY45" fmla="*/ 93430 h 237728"/>
              <a:gd name="connsiteX46" fmla="*/ 165777 w 214063"/>
              <a:gd name="connsiteY46" fmla="*/ 97079 h 237728"/>
              <a:gd name="connsiteX47" fmla="*/ 166338 w 214063"/>
              <a:gd name="connsiteY47" fmla="*/ 101010 h 237728"/>
              <a:gd name="connsiteX48" fmla="*/ 169145 w 214063"/>
              <a:gd name="connsiteY48" fmla="*/ 104566 h 237728"/>
              <a:gd name="connsiteX49" fmla="*/ 168958 w 214063"/>
              <a:gd name="connsiteY49" fmla="*/ 109619 h 237728"/>
              <a:gd name="connsiteX50" fmla="*/ 164186 w 214063"/>
              <a:gd name="connsiteY50" fmla="*/ 114859 h 237728"/>
              <a:gd name="connsiteX51" fmla="*/ 158945 w 214063"/>
              <a:gd name="connsiteY51" fmla="*/ 115421 h 237728"/>
              <a:gd name="connsiteX52" fmla="*/ 154641 w 214063"/>
              <a:gd name="connsiteY52" fmla="*/ 112239 h 237728"/>
              <a:gd name="connsiteX53" fmla="*/ 150898 w 214063"/>
              <a:gd name="connsiteY53" fmla="*/ 111771 h 237728"/>
              <a:gd name="connsiteX54" fmla="*/ 148184 w 214063"/>
              <a:gd name="connsiteY54" fmla="*/ 112801 h 237728"/>
              <a:gd name="connsiteX55" fmla="*/ 145751 w 214063"/>
              <a:gd name="connsiteY55" fmla="*/ 115889 h 237728"/>
              <a:gd name="connsiteX56" fmla="*/ 144815 w 214063"/>
              <a:gd name="connsiteY56" fmla="*/ 121597 h 237728"/>
              <a:gd name="connsiteX57" fmla="*/ 140978 w 214063"/>
              <a:gd name="connsiteY57" fmla="*/ 124872 h 237728"/>
              <a:gd name="connsiteX58" fmla="*/ 133398 w 214063"/>
              <a:gd name="connsiteY58" fmla="*/ 124872 h 237728"/>
              <a:gd name="connsiteX59" fmla="*/ 129468 w 214063"/>
              <a:gd name="connsiteY59" fmla="*/ 121410 h 237728"/>
              <a:gd name="connsiteX60" fmla="*/ 128813 w 214063"/>
              <a:gd name="connsiteY60" fmla="*/ 116357 h 237728"/>
              <a:gd name="connsiteX61" fmla="*/ 126567 w 214063"/>
              <a:gd name="connsiteY61" fmla="*/ 113268 h 237728"/>
              <a:gd name="connsiteX62" fmla="*/ 124040 w 214063"/>
              <a:gd name="connsiteY62" fmla="*/ 112052 h 237728"/>
              <a:gd name="connsiteX63" fmla="*/ 120297 w 214063"/>
              <a:gd name="connsiteY63" fmla="*/ 112333 h 237728"/>
              <a:gd name="connsiteX64" fmla="*/ 115431 w 214063"/>
              <a:gd name="connsiteY64" fmla="*/ 115514 h 237728"/>
              <a:gd name="connsiteX65" fmla="*/ 110471 w 214063"/>
              <a:gd name="connsiteY65" fmla="*/ 114953 h 237728"/>
              <a:gd name="connsiteX66" fmla="*/ 105512 w 214063"/>
              <a:gd name="connsiteY66" fmla="*/ 109900 h 237728"/>
              <a:gd name="connsiteX67" fmla="*/ 104950 w 214063"/>
              <a:gd name="connsiteY67" fmla="*/ 105127 h 237728"/>
              <a:gd name="connsiteX68" fmla="*/ 107758 w 214063"/>
              <a:gd name="connsiteY68" fmla="*/ 100542 h 237728"/>
              <a:gd name="connsiteX69" fmla="*/ 108132 w 214063"/>
              <a:gd name="connsiteY69" fmla="*/ 97266 h 237728"/>
              <a:gd name="connsiteX70" fmla="*/ 44405 w 214063"/>
              <a:gd name="connsiteY70" fmla="*/ 237728 h 237728"/>
              <a:gd name="connsiteX71" fmla="*/ 214063 w 214063"/>
              <a:gd name="connsiteY71" fmla="*/ 237728 h 237728"/>
              <a:gd name="connsiteX72" fmla="*/ 88387 w 214063"/>
              <a:gd name="connsiteY72" fmla="*/ 235670 h 237728"/>
              <a:gd name="connsiteX73" fmla="*/ 88387 w 214063"/>
              <a:gd name="connsiteY73" fmla="*/ 216860 h 237728"/>
              <a:gd name="connsiteX74" fmla="*/ 84269 w 214063"/>
              <a:gd name="connsiteY74" fmla="*/ 212649 h 237728"/>
              <a:gd name="connsiteX75" fmla="*/ 46744 w 214063"/>
              <a:gd name="connsiteY75" fmla="*/ 212649 h 237728"/>
              <a:gd name="connsiteX76" fmla="*/ 46183 w 214063"/>
              <a:gd name="connsiteY76" fmla="*/ 212649 h 237728"/>
              <a:gd name="connsiteX77" fmla="*/ 28590 w 214063"/>
              <a:gd name="connsiteY77" fmla="*/ 189161 h 237728"/>
              <a:gd name="connsiteX78" fmla="*/ 28777 w 214063"/>
              <a:gd name="connsiteY78" fmla="*/ 159496 h 237728"/>
              <a:gd name="connsiteX79" fmla="*/ 25034 w 214063"/>
              <a:gd name="connsiteY79" fmla="*/ 155473 h 237728"/>
              <a:gd name="connsiteX80" fmla="*/ 3698 w 214063"/>
              <a:gd name="connsiteY80" fmla="*/ 153227 h 237728"/>
              <a:gd name="connsiteX81" fmla="*/ 516 w 214063"/>
              <a:gd name="connsiteY81" fmla="*/ 147050 h 237728"/>
              <a:gd name="connsiteX82" fmla="*/ 22975 w 214063"/>
              <a:gd name="connsiteY82" fmla="*/ 106905 h 237728"/>
              <a:gd name="connsiteX83" fmla="*/ 23443 w 214063"/>
              <a:gd name="connsiteY83" fmla="*/ 104004 h 237728"/>
              <a:gd name="connsiteX84" fmla="*/ 66770 w 214063"/>
              <a:gd name="connsiteY84" fmla="*/ 11922 h 237728"/>
              <a:gd name="connsiteX85" fmla="*/ 185709 w 214063"/>
              <a:gd name="connsiteY85" fmla="*/ 29422 h 237728"/>
              <a:gd name="connsiteX86" fmla="*/ 206203 w 214063"/>
              <a:gd name="connsiteY86" fmla="*/ 117760 h 237728"/>
              <a:gd name="connsiteX87" fmla="*/ 206016 w 214063"/>
              <a:gd name="connsiteY87" fmla="*/ 118602 h 237728"/>
              <a:gd name="connsiteX88" fmla="*/ 188142 w 214063"/>
              <a:gd name="connsiteY88" fmla="*/ 147893 h 237728"/>
              <a:gd name="connsiteX89" fmla="*/ 187674 w 214063"/>
              <a:gd name="connsiteY89" fmla="*/ 148361 h 237728"/>
              <a:gd name="connsiteX90" fmla="*/ 178223 w 214063"/>
              <a:gd name="connsiteY90" fmla="*/ 178025 h 237728"/>
              <a:gd name="connsiteX91" fmla="*/ 178223 w 214063"/>
              <a:gd name="connsiteY91" fmla="*/ 178306 h 237728"/>
              <a:gd name="connsiteX92" fmla="*/ 178223 w 214063"/>
              <a:gd name="connsiteY92" fmla="*/ 235483 h 23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214063" h="237728">
                <a:moveTo>
                  <a:pt x="154360" y="82294"/>
                </a:moveTo>
                <a:cubicBezTo>
                  <a:pt x="154360" y="91371"/>
                  <a:pt x="146967" y="98857"/>
                  <a:pt x="137890" y="98857"/>
                </a:cubicBezTo>
                <a:cubicBezTo>
                  <a:pt x="128813" y="98857"/>
                  <a:pt x="121420" y="91465"/>
                  <a:pt x="121420" y="82294"/>
                </a:cubicBezTo>
                <a:cubicBezTo>
                  <a:pt x="121420" y="73123"/>
                  <a:pt x="128813" y="65730"/>
                  <a:pt x="137890" y="65730"/>
                </a:cubicBezTo>
                <a:cubicBezTo>
                  <a:pt x="146967" y="65730"/>
                  <a:pt x="154360" y="73123"/>
                  <a:pt x="154360" y="82294"/>
                </a:cubicBezTo>
                <a:close/>
                <a:moveTo>
                  <a:pt x="108506" y="97547"/>
                </a:moveTo>
                <a:lnTo>
                  <a:pt x="107290" y="93991"/>
                </a:lnTo>
                <a:cubicBezTo>
                  <a:pt x="106822" y="92588"/>
                  <a:pt x="105605" y="91558"/>
                  <a:pt x="104108" y="91371"/>
                </a:cubicBezTo>
                <a:lnTo>
                  <a:pt x="98774" y="90622"/>
                </a:lnTo>
                <a:cubicBezTo>
                  <a:pt x="96809" y="90342"/>
                  <a:pt x="95405" y="88657"/>
                  <a:pt x="95405" y="86692"/>
                </a:cubicBezTo>
                <a:lnTo>
                  <a:pt x="95405" y="78738"/>
                </a:lnTo>
                <a:cubicBezTo>
                  <a:pt x="95405" y="76679"/>
                  <a:pt x="96996" y="74995"/>
                  <a:pt x="99055" y="74808"/>
                </a:cubicBezTo>
                <a:lnTo>
                  <a:pt x="104014" y="74433"/>
                </a:lnTo>
                <a:cubicBezTo>
                  <a:pt x="105605" y="74340"/>
                  <a:pt x="106915" y="73217"/>
                  <a:pt x="107477" y="71719"/>
                </a:cubicBezTo>
                <a:lnTo>
                  <a:pt x="108319" y="69006"/>
                </a:lnTo>
                <a:cubicBezTo>
                  <a:pt x="108693" y="67789"/>
                  <a:pt x="108506" y="66479"/>
                  <a:pt x="107758" y="65450"/>
                </a:cubicBezTo>
                <a:lnTo>
                  <a:pt x="104202" y="60677"/>
                </a:lnTo>
                <a:cubicBezTo>
                  <a:pt x="102985" y="59086"/>
                  <a:pt x="103172" y="56840"/>
                  <a:pt x="104670" y="55530"/>
                </a:cubicBezTo>
                <a:lnTo>
                  <a:pt x="109629" y="50851"/>
                </a:lnTo>
                <a:cubicBezTo>
                  <a:pt x="110939" y="49635"/>
                  <a:pt x="112998" y="49448"/>
                  <a:pt x="114495" y="50477"/>
                </a:cubicBezTo>
                <a:lnTo>
                  <a:pt x="119455" y="53846"/>
                </a:lnTo>
                <a:cubicBezTo>
                  <a:pt x="120484" y="54501"/>
                  <a:pt x="121701" y="54688"/>
                  <a:pt x="122917" y="54314"/>
                </a:cubicBezTo>
                <a:lnTo>
                  <a:pt x="126380" y="53191"/>
                </a:lnTo>
                <a:cubicBezTo>
                  <a:pt x="127784" y="52723"/>
                  <a:pt x="128813" y="51506"/>
                  <a:pt x="129000" y="50009"/>
                </a:cubicBezTo>
                <a:lnTo>
                  <a:pt x="129842" y="44207"/>
                </a:lnTo>
                <a:cubicBezTo>
                  <a:pt x="130123" y="42242"/>
                  <a:pt x="131807" y="40838"/>
                  <a:pt x="133773" y="40838"/>
                </a:cubicBezTo>
                <a:lnTo>
                  <a:pt x="140978" y="40838"/>
                </a:lnTo>
                <a:cubicBezTo>
                  <a:pt x="142943" y="40838"/>
                  <a:pt x="144628" y="42336"/>
                  <a:pt x="144908" y="44207"/>
                </a:cubicBezTo>
                <a:lnTo>
                  <a:pt x="145751" y="50664"/>
                </a:lnTo>
                <a:cubicBezTo>
                  <a:pt x="145938" y="52068"/>
                  <a:pt x="146780" y="53191"/>
                  <a:pt x="148090" y="53752"/>
                </a:cubicBezTo>
                <a:lnTo>
                  <a:pt x="150710" y="54875"/>
                </a:lnTo>
                <a:cubicBezTo>
                  <a:pt x="152020" y="55437"/>
                  <a:pt x="153518" y="55250"/>
                  <a:pt x="154734" y="54407"/>
                </a:cubicBezTo>
                <a:lnTo>
                  <a:pt x="159226" y="50851"/>
                </a:lnTo>
                <a:cubicBezTo>
                  <a:pt x="160817" y="49635"/>
                  <a:pt x="162969" y="49728"/>
                  <a:pt x="164373" y="51132"/>
                </a:cubicBezTo>
                <a:lnTo>
                  <a:pt x="168584" y="55343"/>
                </a:lnTo>
                <a:cubicBezTo>
                  <a:pt x="169894" y="56560"/>
                  <a:pt x="170175" y="58618"/>
                  <a:pt x="169239" y="60116"/>
                </a:cubicBezTo>
                <a:lnTo>
                  <a:pt x="166057" y="65450"/>
                </a:lnTo>
                <a:cubicBezTo>
                  <a:pt x="165402" y="66573"/>
                  <a:pt x="165309" y="67976"/>
                  <a:pt x="165870" y="69193"/>
                </a:cubicBezTo>
                <a:lnTo>
                  <a:pt x="167367" y="72187"/>
                </a:lnTo>
                <a:cubicBezTo>
                  <a:pt x="167929" y="73310"/>
                  <a:pt x="168958" y="74152"/>
                  <a:pt x="170175" y="74340"/>
                </a:cubicBezTo>
                <a:lnTo>
                  <a:pt x="175790" y="75369"/>
                </a:lnTo>
                <a:cubicBezTo>
                  <a:pt x="177661" y="75743"/>
                  <a:pt x="178971" y="77334"/>
                  <a:pt x="178971" y="79206"/>
                </a:cubicBezTo>
                <a:lnTo>
                  <a:pt x="178971" y="85663"/>
                </a:lnTo>
                <a:cubicBezTo>
                  <a:pt x="178971" y="87441"/>
                  <a:pt x="177755" y="88938"/>
                  <a:pt x="176070" y="89406"/>
                </a:cubicBezTo>
                <a:lnTo>
                  <a:pt x="169894" y="91090"/>
                </a:lnTo>
                <a:cubicBezTo>
                  <a:pt x="168678" y="91371"/>
                  <a:pt x="167742" y="92307"/>
                  <a:pt x="167274" y="93430"/>
                </a:cubicBezTo>
                <a:lnTo>
                  <a:pt x="165777" y="97079"/>
                </a:lnTo>
                <a:cubicBezTo>
                  <a:pt x="165215" y="98389"/>
                  <a:pt x="165496" y="99887"/>
                  <a:pt x="166338" y="101010"/>
                </a:cubicBezTo>
                <a:lnTo>
                  <a:pt x="169145" y="104566"/>
                </a:lnTo>
                <a:cubicBezTo>
                  <a:pt x="170362" y="106063"/>
                  <a:pt x="170268" y="108215"/>
                  <a:pt x="168958" y="109619"/>
                </a:cubicBezTo>
                <a:lnTo>
                  <a:pt x="164186" y="114859"/>
                </a:lnTo>
                <a:cubicBezTo>
                  <a:pt x="162876" y="116357"/>
                  <a:pt x="160536" y="116544"/>
                  <a:pt x="158945" y="115421"/>
                </a:cubicBezTo>
                <a:lnTo>
                  <a:pt x="154641" y="112239"/>
                </a:lnTo>
                <a:cubicBezTo>
                  <a:pt x="153518" y="111490"/>
                  <a:pt x="152114" y="111303"/>
                  <a:pt x="150898" y="111771"/>
                </a:cubicBezTo>
                <a:lnTo>
                  <a:pt x="148184" y="112801"/>
                </a:lnTo>
                <a:cubicBezTo>
                  <a:pt x="146874" y="113268"/>
                  <a:pt x="145938" y="114485"/>
                  <a:pt x="145751" y="115889"/>
                </a:cubicBezTo>
                <a:lnTo>
                  <a:pt x="144815" y="121597"/>
                </a:lnTo>
                <a:cubicBezTo>
                  <a:pt x="144534" y="123469"/>
                  <a:pt x="142850" y="124872"/>
                  <a:pt x="140978" y="124872"/>
                </a:cubicBezTo>
                <a:lnTo>
                  <a:pt x="133398" y="124872"/>
                </a:lnTo>
                <a:cubicBezTo>
                  <a:pt x="131433" y="124872"/>
                  <a:pt x="129749" y="123375"/>
                  <a:pt x="129468" y="121410"/>
                </a:cubicBezTo>
                <a:lnTo>
                  <a:pt x="128813" y="116357"/>
                </a:lnTo>
                <a:cubicBezTo>
                  <a:pt x="128626" y="115046"/>
                  <a:pt x="127784" y="113830"/>
                  <a:pt x="126567" y="113268"/>
                </a:cubicBezTo>
                <a:lnTo>
                  <a:pt x="124040" y="112052"/>
                </a:lnTo>
                <a:cubicBezTo>
                  <a:pt x="122824" y="111490"/>
                  <a:pt x="121420" y="111584"/>
                  <a:pt x="120297" y="112333"/>
                </a:cubicBezTo>
                <a:lnTo>
                  <a:pt x="115431" y="115514"/>
                </a:lnTo>
                <a:cubicBezTo>
                  <a:pt x="113840" y="116544"/>
                  <a:pt x="111782" y="116263"/>
                  <a:pt x="110471" y="114953"/>
                </a:cubicBezTo>
                <a:lnTo>
                  <a:pt x="105512" y="109900"/>
                </a:lnTo>
                <a:cubicBezTo>
                  <a:pt x="104295" y="108590"/>
                  <a:pt x="104014" y="106624"/>
                  <a:pt x="104950" y="105127"/>
                </a:cubicBezTo>
                <a:lnTo>
                  <a:pt x="107758" y="100542"/>
                </a:lnTo>
                <a:cubicBezTo>
                  <a:pt x="108319" y="99512"/>
                  <a:pt x="108506" y="98389"/>
                  <a:pt x="108132" y="97266"/>
                </a:cubicBezTo>
                <a:close/>
                <a:moveTo>
                  <a:pt x="44405" y="237728"/>
                </a:moveTo>
                <a:lnTo>
                  <a:pt x="214063" y="237728"/>
                </a:lnTo>
                <a:moveTo>
                  <a:pt x="88387" y="235670"/>
                </a:moveTo>
                <a:lnTo>
                  <a:pt x="88387" y="216860"/>
                </a:lnTo>
                <a:cubicBezTo>
                  <a:pt x="88387" y="214521"/>
                  <a:pt x="86515" y="212649"/>
                  <a:pt x="84269" y="212649"/>
                </a:cubicBezTo>
                <a:lnTo>
                  <a:pt x="46744" y="212649"/>
                </a:lnTo>
                <a:cubicBezTo>
                  <a:pt x="46744" y="212649"/>
                  <a:pt x="46370" y="212649"/>
                  <a:pt x="46183" y="212649"/>
                </a:cubicBezTo>
                <a:cubicBezTo>
                  <a:pt x="43843" y="212369"/>
                  <a:pt x="26905" y="209374"/>
                  <a:pt x="28590" y="189161"/>
                </a:cubicBezTo>
                <a:cubicBezTo>
                  <a:pt x="29058" y="173065"/>
                  <a:pt x="28964" y="163988"/>
                  <a:pt x="28777" y="159496"/>
                </a:cubicBezTo>
                <a:cubicBezTo>
                  <a:pt x="28777" y="157438"/>
                  <a:pt x="27093" y="155753"/>
                  <a:pt x="25034" y="155473"/>
                </a:cubicBezTo>
                <a:lnTo>
                  <a:pt x="3698" y="153227"/>
                </a:lnTo>
                <a:cubicBezTo>
                  <a:pt x="703" y="152946"/>
                  <a:pt x="-888" y="149671"/>
                  <a:pt x="516" y="147050"/>
                </a:cubicBezTo>
                <a:lnTo>
                  <a:pt x="22975" y="106905"/>
                </a:lnTo>
                <a:cubicBezTo>
                  <a:pt x="23443" y="106063"/>
                  <a:pt x="23630" y="105034"/>
                  <a:pt x="23443" y="104004"/>
                </a:cubicBezTo>
                <a:cubicBezTo>
                  <a:pt x="21478" y="94553"/>
                  <a:pt x="13617" y="42055"/>
                  <a:pt x="66770" y="11922"/>
                </a:cubicBezTo>
                <a:cubicBezTo>
                  <a:pt x="78093" y="5278"/>
                  <a:pt x="134334" y="-18865"/>
                  <a:pt x="185709" y="29422"/>
                </a:cubicBezTo>
                <a:cubicBezTo>
                  <a:pt x="193476" y="37282"/>
                  <a:pt x="223140" y="72655"/>
                  <a:pt x="206203" y="117760"/>
                </a:cubicBezTo>
                <a:cubicBezTo>
                  <a:pt x="206109" y="118041"/>
                  <a:pt x="206016" y="118322"/>
                  <a:pt x="206016" y="118602"/>
                </a:cubicBezTo>
                <a:cubicBezTo>
                  <a:pt x="204518" y="128148"/>
                  <a:pt x="190294" y="145460"/>
                  <a:pt x="188142" y="147893"/>
                </a:cubicBezTo>
                <a:cubicBezTo>
                  <a:pt x="187955" y="148080"/>
                  <a:pt x="187861" y="148267"/>
                  <a:pt x="187674" y="148361"/>
                </a:cubicBezTo>
                <a:cubicBezTo>
                  <a:pt x="185990" y="149764"/>
                  <a:pt x="176351" y="158654"/>
                  <a:pt x="178223" y="178025"/>
                </a:cubicBezTo>
                <a:cubicBezTo>
                  <a:pt x="178223" y="178119"/>
                  <a:pt x="178223" y="178212"/>
                  <a:pt x="178223" y="178306"/>
                </a:cubicBezTo>
                <a:cubicBezTo>
                  <a:pt x="178503" y="195805"/>
                  <a:pt x="178316" y="224815"/>
                  <a:pt x="178223" y="235483"/>
                </a:cubicBezTo>
              </a:path>
            </a:pathLst>
          </a:custGeom>
          <a:noFill/>
          <a:ln w="12700" cap="rnd">
            <a:solidFill>
              <a:srgbClr val="6A1348"/>
            </a:solidFill>
            <a:prstDash val="solid"/>
            <a:round/>
          </a:ln>
        </p:spPr>
        <p:txBody>
          <a:bodyPr rtlCol="0" anchor="ctr"/>
          <a:lstStyle/>
          <a:p>
            <a:endParaRPr lang="en-AE"/>
          </a:p>
        </p:txBody>
      </p:sp>
      <p:sp>
        <p:nvSpPr>
          <p:cNvPr id="26" name="Graphic 23">
            <a:extLst>
              <a:ext uri="{FF2B5EF4-FFF2-40B4-BE49-F238E27FC236}">
                <a16:creationId xmlns:a16="http://schemas.microsoft.com/office/drawing/2014/main" id="{3E3FD459-082B-35CE-9D3B-589E568D433D}"/>
              </a:ext>
            </a:extLst>
          </p:cNvPr>
          <p:cNvSpPr/>
          <p:nvPr userDrawn="1"/>
        </p:nvSpPr>
        <p:spPr>
          <a:xfrm>
            <a:off x="622300" y="336395"/>
            <a:ext cx="342433" cy="349548"/>
          </a:xfrm>
          <a:custGeom>
            <a:avLst/>
            <a:gdLst>
              <a:gd name="connsiteX0" fmla="*/ 252850 w 270255"/>
              <a:gd name="connsiteY0" fmla="*/ 101252 h 275870"/>
              <a:gd name="connsiteX1" fmla="*/ 259962 w 270255"/>
              <a:gd name="connsiteY1" fmla="*/ 144205 h 275870"/>
              <a:gd name="connsiteX2" fmla="*/ 129981 w 270255"/>
              <a:gd name="connsiteY2" fmla="*/ 275871 h 275870"/>
              <a:gd name="connsiteX3" fmla="*/ 0 w 270255"/>
              <a:gd name="connsiteY3" fmla="*/ 144205 h 275870"/>
              <a:gd name="connsiteX4" fmla="*/ 129981 w 270255"/>
              <a:gd name="connsiteY4" fmla="*/ 12540 h 275870"/>
              <a:gd name="connsiteX5" fmla="*/ 177239 w 270255"/>
              <a:gd name="connsiteY5" fmla="*/ 21523 h 275870"/>
              <a:gd name="connsiteX6" fmla="*/ 206435 w 270255"/>
              <a:gd name="connsiteY6" fmla="*/ 101252 h 275870"/>
              <a:gd name="connsiteX7" fmla="*/ 216542 w 270255"/>
              <a:gd name="connsiteY7" fmla="*/ 141772 h 275870"/>
              <a:gd name="connsiteX8" fmla="*/ 132414 w 270255"/>
              <a:gd name="connsiteY8" fmla="*/ 226929 h 275870"/>
              <a:gd name="connsiteX9" fmla="*/ 48287 w 270255"/>
              <a:gd name="connsiteY9" fmla="*/ 141772 h 275870"/>
              <a:gd name="connsiteX10" fmla="*/ 132414 w 270255"/>
              <a:gd name="connsiteY10" fmla="*/ 56522 h 275870"/>
              <a:gd name="connsiteX11" fmla="*/ 171717 w 270255"/>
              <a:gd name="connsiteY11" fmla="*/ 66347 h 275870"/>
              <a:gd name="connsiteX12" fmla="*/ 226835 w 270255"/>
              <a:gd name="connsiteY12" fmla="*/ 0 h 275870"/>
              <a:gd name="connsiteX13" fmla="*/ 236474 w 270255"/>
              <a:gd name="connsiteY13" fmla="*/ 37057 h 275870"/>
              <a:gd name="connsiteX14" fmla="*/ 270256 w 270255"/>
              <a:gd name="connsiteY14" fmla="*/ 46134 h 275870"/>
              <a:gd name="connsiteX15" fmla="*/ 241995 w 270255"/>
              <a:gd name="connsiteY15" fmla="*/ 78981 h 275870"/>
              <a:gd name="connsiteX16" fmla="*/ 198575 w 270255"/>
              <a:gd name="connsiteY16" fmla="*/ 74770 h 275870"/>
              <a:gd name="connsiteX17" fmla="*/ 198575 w 270255"/>
              <a:gd name="connsiteY17" fmla="*/ 34250 h 275870"/>
              <a:gd name="connsiteX18" fmla="*/ 226835 w 270255"/>
              <a:gd name="connsiteY18" fmla="*/ 0 h 275870"/>
              <a:gd name="connsiteX19" fmla="*/ 131666 w 270255"/>
              <a:gd name="connsiteY19" fmla="*/ 142427 h 275870"/>
              <a:gd name="connsiteX20" fmla="*/ 198575 w 270255"/>
              <a:gd name="connsiteY20" fmla="*/ 74676 h 275870"/>
              <a:gd name="connsiteX21" fmla="*/ 132414 w 270255"/>
              <a:gd name="connsiteY21" fmla="*/ 101252 h 275870"/>
              <a:gd name="connsiteX22" fmla="*/ 91052 w 270255"/>
              <a:gd name="connsiteY22" fmla="*/ 143176 h 275870"/>
              <a:gd name="connsiteX23" fmla="*/ 132414 w 270255"/>
              <a:gd name="connsiteY23" fmla="*/ 185099 h 275870"/>
              <a:gd name="connsiteX24" fmla="*/ 173776 w 270255"/>
              <a:gd name="connsiteY24" fmla="*/ 143176 h 275870"/>
              <a:gd name="connsiteX25" fmla="*/ 172092 w 270255"/>
              <a:gd name="connsiteY25" fmla="*/ 131385 h 27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70255" h="275870">
                <a:moveTo>
                  <a:pt x="252850" y="101252"/>
                </a:moveTo>
                <a:cubicBezTo>
                  <a:pt x="257436" y="114728"/>
                  <a:pt x="259962" y="129139"/>
                  <a:pt x="259962" y="144205"/>
                </a:cubicBezTo>
                <a:cubicBezTo>
                  <a:pt x="259962" y="216916"/>
                  <a:pt x="201756" y="275871"/>
                  <a:pt x="129981" y="275871"/>
                </a:cubicBezTo>
                <a:cubicBezTo>
                  <a:pt x="58206" y="275871"/>
                  <a:pt x="0" y="216916"/>
                  <a:pt x="0" y="144205"/>
                </a:cubicBezTo>
                <a:cubicBezTo>
                  <a:pt x="0" y="71494"/>
                  <a:pt x="58206" y="12540"/>
                  <a:pt x="129981" y="12540"/>
                </a:cubicBezTo>
                <a:cubicBezTo>
                  <a:pt x="146638" y="12540"/>
                  <a:pt x="162547" y="15721"/>
                  <a:pt x="177239" y="21523"/>
                </a:cubicBezTo>
                <a:moveTo>
                  <a:pt x="206435" y="101252"/>
                </a:moveTo>
                <a:cubicBezTo>
                  <a:pt x="212892" y="113324"/>
                  <a:pt x="216542" y="127080"/>
                  <a:pt x="216542" y="141772"/>
                </a:cubicBezTo>
                <a:cubicBezTo>
                  <a:pt x="216542" y="188842"/>
                  <a:pt x="178923" y="226929"/>
                  <a:pt x="132414" y="226929"/>
                </a:cubicBezTo>
                <a:cubicBezTo>
                  <a:pt x="85905" y="226929"/>
                  <a:pt x="48287" y="188749"/>
                  <a:pt x="48287" y="141772"/>
                </a:cubicBezTo>
                <a:cubicBezTo>
                  <a:pt x="48287" y="94795"/>
                  <a:pt x="85905" y="56522"/>
                  <a:pt x="132414" y="56522"/>
                </a:cubicBezTo>
                <a:cubicBezTo>
                  <a:pt x="146638" y="56522"/>
                  <a:pt x="160020" y="60078"/>
                  <a:pt x="171717" y="66347"/>
                </a:cubicBezTo>
                <a:moveTo>
                  <a:pt x="226835" y="0"/>
                </a:moveTo>
                <a:lnTo>
                  <a:pt x="236474" y="37057"/>
                </a:lnTo>
                <a:lnTo>
                  <a:pt x="270256" y="46134"/>
                </a:lnTo>
                <a:lnTo>
                  <a:pt x="241995" y="78981"/>
                </a:lnTo>
                <a:lnTo>
                  <a:pt x="198575" y="74770"/>
                </a:lnTo>
                <a:lnTo>
                  <a:pt x="198575" y="34250"/>
                </a:lnTo>
                <a:lnTo>
                  <a:pt x="226835" y="0"/>
                </a:lnTo>
                <a:close/>
                <a:moveTo>
                  <a:pt x="131666" y="142427"/>
                </a:moveTo>
                <a:lnTo>
                  <a:pt x="198575" y="74676"/>
                </a:lnTo>
                <a:moveTo>
                  <a:pt x="132414" y="101252"/>
                </a:moveTo>
                <a:cubicBezTo>
                  <a:pt x="109581" y="101252"/>
                  <a:pt x="91052" y="120062"/>
                  <a:pt x="91052" y="143176"/>
                </a:cubicBezTo>
                <a:cubicBezTo>
                  <a:pt x="91052" y="166290"/>
                  <a:pt x="109581" y="185099"/>
                  <a:pt x="132414" y="185099"/>
                </a:cubicBezTo>
                <a:cubicBezTo>
                  <a:pt x="155247" y="185099"/>
                  <a:pt x="173776" y="166290"/>
                  <a:pt x="173776" y="143176"/>
                </a:cubicBezTo>
                <a:cubicBezTo>
                  <a:pt x="173776" y="139058"/>
                  <a:pt x="173215" y="135128"/>
                  <a:pt x="172092" y="131385"/>
                </a:cubicBezTo>
              </a:path>
            </a:pathLst>
          </a:custGeom>
          <a:noFill/>
          <a:ln w="12700" cap="rnd">
            <a:solidFill>
              <a:srgbClr val="6A1348"/>
            </a:solidFill>
            <a:prstDash val="solid"/>
            <a:round/>
          </a:ln>
        </p:spPr>
        <p:txBody>
          <a:bodyPr rtlCol="0" anchor="ctr"/>
          <a:lstStyle/>
          <a:p>
            <a:endParaRPr lang="en-AE"/>
          </a:p>
        </p:txBody>
      </p:sp>
      <p:sp>
        <p:nvSpPr>
          <p:cNvPr id="6" name="Content Placeholder 2">
            <a:extLst>
              <a:ext uri="{FF2B5EF4-FFF2-40B4-BE49-F238E27FC236}">
                <a16:creationId xmlns:a16="http://schemas.microsoft.com/office/drawing/2014/main" id="{D24510FF-4295-7BAD-AAFF-F2D067CEEBB2}"/>
              </a:ext>
            </a:extLst>
          </p:cNvPr>
          <p:cNvSpPr>
            <a:spLocks noGrp="1"/>
          </p:cNvSpPr>
          <p:nvPr>
            <p:ph idx="10"/>
          </p:nvPr>
        </p:nvSpPr>
        <p:spPr>
          <a:xfrm>
            <a:off x="6096001" y="2026197"/>
            <a:ext cx="5903912" cy="3958224"/>
          </a:xfrm>
          <a:prstGeom prst="rect">
            <a:avLst/>
          </a:prstGeom>
        </p:spPr>
        <p:txBody>
          <a:bodyPr wrap="square"/>
          <a:lstStyle>
            <a:lvl1pPr algn="r">
              <a:lnSpc>
                <a:spcPct val="120000"/>
              </a:lnSpc>
              <a:defRPr/>
            </a:lvl1pPr>
            <a:lvl2pPr algn="r">
              <a:defRPr/>
            </a:lvl2pPr>
            <a:lvl3pPr algn="r">
              <a:defRPr/>
            </a:lvl3pPr>
            <a:lvl4pPr algn="r">
              <a:defRPr/>
            </a:lvl4pPr>
            <a:lvl5pPr algn="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C0BE945C-AC0F-8A79-EC92-279281B917DD}"/>
              </a:ext>
            </a:extLst>
          </p:cNvPr>
          <p:cNvSpPr>
            <a:spLocks noGrp="1"/>
          </p:cNvSpPr>
          <p:nvPr>
            <p:ph type="body" sz="quarter" idx="11"/>
          </p:nvPr>
        </p:nvSpPr>
        <p:spPr>
          <a:xfrm>
            <a:off x="6096000" y="1144588"/>
            <a:ext cx="5903913" cy="628650"/>
          </a:xfrm>
          <a:noFill/>
        </p:spPr>
        <p:txBody>
          <a:bodyPr/>
          <a:lstStyle>
            <a:lvl1pPr algn="r" defTabSz="914400" rtl="1" eaLnBrk="1" latinLnBrk="0" hangingPunct="1">
              <a:lnSpc>
                <a:spcPct val="120000"/>
              </a:lnSpc>
              <a:spcBef>
                <a:spcPct val="0"/>
              </a:spcBef>
              <a:buNone/>
              <a:defRPr lang="en-US" sz="3000" b="0" kern="1200" dirty="0" smtClean="0">
                <a:solidFill>
                  <a:srgbClr val="0C1B3E"/>
                </a:solidFill>
                <a:latin typeface="+mj-lt"/>
                <a:ea typeface="+mj-ea"/>
                <a:cs typeface="+mj-cs"/>
              </a:defRPr>
            </a:lvl1pPr>
          </a:lstStyle>
          <a:p>
            <a:pPr lvl="0"/>
            <a:r>
              <a:rPr lang="en-US" dirty="0"/>
              <a:t>Click to edit Master text styles</a:t>
            </a:r>
          </a:p>
        </p:txBody>
      </p:sp>
    </p:spTree>
    <p:extLst>
      <p:ext uri="{BB962C8B-B14F-4D97-AF65-F5344CB8AC3E}">
        <p14:creationId xmlns:p14="http://schemas.microsoft.com/office/powerpoint/2010/main" val="2518432020"/>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Learning Outcomes | To K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Learning Outcome</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5256215" cy="626479"/>
          </a:xfrm>
          <a:prstGeom prst="rect">
            <a:avLst/>
          </a:prstGeom>
        </p:spPr>
        <p:txBody>
          <a:bodyPr/>
          <a:lstStyle>
            <a:lvl1pPr>
              <a:defRPr b="0"/>
            </a:lvl1pPr>
          </a:lstStyle>
          <a:p>
            <a:r>
              <a:rPr lang="en-US" dirty="0"/>
              <a:t>Click to edit Master title style</a:t>
            </a:r>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50" y="2026197"/>
            <a:ext cx="5256214"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Rounded Rectangle 14">
            <a:extLst>
              <a:ext uri="{FF2B5EF4-FFF2-40B4-BE49-F238E27FC236}">
                <a16:creationId xmlns:a16="http://schemas.microsoft.com/office/drawing/2014/main" id="{E9623B02-E4FD-DD6D-0814-B590A63A868F}"/>
              </a:ext>
            </a:extLst>
          </p:cNvPr>
          <p:cNvSpPr/>
          <p:nvPr userDrawn="1"/>
        </p:nvSpPr>
        <p:spPr>
          <a:xfrm>
            <a:off x="6096000" y="195979"/>
            <a:ext cx="634206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6" name="Title Placeholder 1">
            <a:extLst>
              <a:ext uri="{FF2B5EF4-FFF2-40B4-BE49-F238E27FC236}">
                <a16:creationId xmlns:a16="http://schemas.microsoft.com/office/drawing/2014/main" id="{1BC97AB1-2D62-AB57-0FEA-F81666379030}"/>
              </a:ext>
            </a:extLst>
          </p:cNvPr>
          <p:cNvSpPr txBox="1">
            <a:spLocks/>
          </p:cNvSpPr>
          <p:nvPr userDrawn="1"/>
        </p:nvSpPr>
        <p:spPr>
          <a:xfrm>
            <a:off x="7531556" y="195979"/>
            <a:ext cx="3586173"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r">
              <a:lnSpc>
                <a:spcPct val="120000"/>
              </a:lnSpc>
            </a:pPr>
            <a:r>
              <a:rPr lang="en-GB" sz="3000" dirty="0">
                <a:solidFill>
                  <a:schemeClr val="bg1"/>
                </a:solidFill>
              </a:rPr>
              <a:t>To Know</a:t>
            </a:r>
            <a:endParaRPr lang="en-US" sz="3000" dirty="0">
              <a:solidFill>
                <a:schemeClr val="bg1"/>
              </a:solidFill>
            </a:endParaRPr>
          </a:p>
        </p:txBody>
      </p:sp>
      <p:sp>
        <p:nvSpPr>
          <p:cNvPr id="17" name="Freeform 16">
            <a:extLst>
              <a:ext uri="{FF2B5EF4-FFF2-40B4-BE49-F238E27FC236}">
                <a16:creationId xmlns:a16="http://schemas.microsoft.com/office/drawing/2014/main" id="{936B5400-C608-8EDE-4FCB-C65E4A3FF251}"/>
              </a:ext>
            </a:extLst>
          </p:cNvPr>
          <p:cNvSpPr/>
          <p:nvPr userDrawn="1"/>
        </p:nvSpPr>
        <p:spPr>
          <a:xfrm>
            <a:off x="1131932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2" name="Graphic 19">
            <a:extLst>
              <a:ext uri="{FF2B5EF4-FFF2-40B4-BE49-F238E27FC236}">
                <a16:creationId xmlns:a16="http://schemas.microsoft.com/office/drawing/2014/main" id="{49EA9A18-409D-7F86-8B1D-98C0784AA696}"/>
              </a:ext>
            </a:extLst>
          </p:cNvPr>
          <p:cNvSpPr/>
          <p:nvPr userDrawn="1"/>
        </p:nvSpPr>
        <p:spPr>
          <a:xfrm>
            <a:off x="11393621" y="323695"/>
            <a:ext cx="302557" cy="349200"/>
          </a:xfrm>
          <a:custGeom>
            <a:avLst/>
            <a:gdLst>
              <a:gd name="connsiteX0" fmla="*/ 154360 w 214063"/>
              <a:gd name="connsiteY0" fmla="*/ 82294 h 237728"/>
              <a:gd name="connsiteX1" fmla="*/ 137890 w 214063"/>
              <a:gd name="connsiteY1" fmla="*/ 98857 h 237728"/>
              <a:gd name="connsiteX2" fmla="*/ 121420 w 214063"/>
              <a:gd name="connsiteY2" fmla="*/ 82294 h 237728"/>
              <a:gd name="connsiteX3" fmla="*/ 137890 w 214063"/>
              <a:gd name="connsiteY3" fmla="*/ 65730 h 237728"/>
              <a:gd name="connsiteX4" fmla="*/ 154360 w 214063"/>
              <a:gd name="connsiteY4" fmla="*/ 82294 h 237728"/>
              <a:gd name="connsiteX5" fmla="*/ 108506 w 214063"/>
              <a:gd name="connsiteY5" fmla="*/ 97547 h 237728"/>
              <a:gd name="connsiteX6" fmla="*/ 107290 w 214063"/>
              <a:gd name="connsiteY6" fmla="*/ 93991 h 237728"/>
              <a:gd name="connsiteX7" fmla="*/ 104108 w 214063"/>
              <a:gd name="connsiteY7" fmla="*/ 91371 h 237728"/>
              <a:gd name="connsiteX8" fmla="*/ 98774 w 214063"/>
              <a:gd name="connsiteY8" fmla="*/ 90622 h 237728"/>
              <a:gd name="connsiteX9" fmla="*/ 95405 w 214063"/>
              <a:gd name="connsiteY9" fmla="*/ 86692 h 237728"/>
              <a:gd name="connsiteX10" fmla="*/ 95405 w 214063"/>
              <a:gd name="connsiteY10" fmla="*/ 78738 h 237728"/>
              <a:gd name="connsiteX11" fmla="*/ 99055 w 214063"/>
              <a:gd name="connsiteY11" fmla="*/ 74808 h 237728"/>
              <a:gd name="connsiteX12" fmla="*/ 104014 w 214063"/>
              <a:gd name="connsiteY12" fmla="*/ 74433 h 237728"/>
              <a:gd name="connsiteX13" fmla="*/ 107477 w 214063"/>
              <a:gd name="connsiteY13" fmla="*/ 71719 h 237728"/>
              <a:gd name="connsiteX14" fmla="*/ 108319 w 214063"/>
              <a:gd name="connsiteY14" fmla="*/ 69006 h 237728"/>
              <a:gd name="connsiteX15" fmla="*/ 107758 w 214063"/>
              <a:gd name="connsiteY15" fmla="*/ 65450 h 237728"/>
              <a:gd name="connsiteX16" fmla="*/ 104202 w 214063"/>
              <a:gd name="connsiteY16" fmla="*/ 60677 h 237728"/>
              <a:gd name="connsiteX17" fmla="*/ 104670 w 214063"/>
              <a:gd name="connsiteY17" fmla="*/ 55530 h 237728"/>
              <a:gd name="connsiteX18" fmla="*/ 109629 w 214063"/>
              <a:gd name="connsiteY18" fmla="*/ 50851 h 237728"/>
              <a:gd name="connsiteX19" fmla="*/ 114495 w 214063"/>
              <a:gd name="connsiteY19" fmla="*/ 50477 h 237728"/>
              <a:gd name="connsiteX20" fmla="*/ 119455 w 214063"/>
              <a:gd name="connsiteY20" fmla="*/ 53846 h 237728"/>
              <a:gd name="connsiteX21" fmla="*/ 122917 w 214063"/>
              <a:gd name="connsiteY21" fmla="*/ 54314 h 237728"/>
              <a:gd name="connsiteX22" fmla="*/ 126380 w 214063"/>
              <a:gd name="connsiteY22" fmla="*/ 53191 h 237728"/>
              <a:gd name="connsiteX23" fmla="*/ 129000 w 214063"/>
              <a:gd name="connsiteY23" fmla="*/ 50009 h 237728"/>
              <a:gd name="connsiteX24" fmla="*/ 129842 w 214063"/>
              <a:gd name="connsiteY24" fmla="*/ 44207 h 237728"/>
              <a:gd name="connsiteX25" fmla="*/ 133773 w 214063"/>
              <a:gd name="connsiteY25" fmla="*/ 40838 h 237728"/>
              <a:gd name="connsiteX26" fmla="*/ 140978 w 214063"/>
              <a:gd name="connsiteY26" fmla="*/ 40838 h 237728"/>
              <a:gd name="connsiteX27" fmla="*/ 144908 w 214063"/>
              <a:gd name="connsiteY27" fmla="*/ 44207 h 237728"/>
              <a:gd name="connsiteX28" fmla="*/ 145751 w 214063"/>
              <a:gd name="connsiteY28" fmla="*/ 50664 h 237728"/>
              <a:gd name="connsiteX29" fmla="*/ 148090 w 214063"/>
              <a:gd name="connsiteY29" fmla="*/ 53752 h 237728"/>
              <a:gd name="connsiteX30" fmla="*/ 150710 w 214063"/>
              <a:gd name="connsiteY30" fmla="*/ 54875 h 237728"/>
              <a:gd name="connsiteX31" fmla="*/ 154734 w 214063"/>
              <a:gd name="connsiteY31" fmla="*/ 54407 h 237728"/>
              <a:gd name="connsiteX32" fmla="*/ 159226 w 214063"/>
              <a:gd name="connsiteY32" fmla="*/ 50851 h 237728"/>
              <a:gd name="connsiteX33" fmla="*/ 164373 w 214063"/>
              <a:gd name="connsiteY33" fmla="*/ 51132 h 237728"/>
              <a:gd name="connsiteX34" fmla="*/ 168584 w 214063"/>
              <a:gd name="connsiteY34" fmla="*/ 55343 h 237728"/>
              <a:gd name="connsiteX35" fmla="*/ 169239 w 214063"/>
              <a:gd name="connsiteY35" fmla="*/ 60116 h 237728"/>
              <a:gd name="connsiteX36" fmla="*/ 166057 w 214063"/>
              <a:gd name="connsiteY36" fmla="*/ 65450 h 237728"/>
              <a:gd name="connsiteX37" fmla="*/ 165870 w 214063"/>
              <a:gd name="connsiteY37" fmla="*/ 69193 h 237728"/>
              <a:gd name="connsiteX38" fmla="*/ 167367 w 214063"/>
              <a:gd name="connsiteY38" fmla="*/ 72187 h 237728"/>
              <a:gd name="connsiteX39" fmla="*/ 170175 w 214063"/>
              <a:gd name="connsiteY39" fmla="*/ 74340 h 237728"/>
              <a:gd name="connsiteX40" fmla="*/ 175790 w 214063"/>
              <a:gd name="connsiteY40" fmla="*/ 75369 h 237728"/>
              <a:gd name="connsiteX41" fmla="*/ 178971 w 214063"/>
              <a:gd name="connsiteY41" fmla="*/ 79206 h 237728"/>
              <a:gd name="connsiteX42" fmla="*/ 178971 w 214063"/>
              <a:gd name="connsiteY42" fmla="*/ 85663 h 237728"/>
              <a:gd name="connsiteX43" fmla="*/ 176070 w 214063"/>
              <a:gd name="connsiteY43" fmla="*/ 89406 h 237728"/>
              <a:gd name="connsiteX44" fmla="*/ 169894 w 214063"/>
              <a:gd name="connsiteY44" fmla="*/ 91090 h 237728"/>
              <a:gd name="connsiteX45" fmla="*/ 167274 w 214063"/>
              <a:gd name="connsiteY45" fmla="*/ 93430 h 237728"/>
              <a:gd name="connsiteX46" fmla="*/ 165777 w 214063"/>
              <a:gd name="connsiteY46" fmla="*/ 97079 h 237728"/>
              <a:gd name="connsiteX47" fmla="*/ 166338 w 214063"/>
              <a:gd name="connsiteY47" fmla="*/ 101010 h 237728"/>
              <a:gd name="connsiteX48" fmla="*/ 169145 w 214063"/>
              <a:gd name="connsiteY48" fmla="*/ 104566 h 237728"/>
              <a:gd name="connsiteX49" fmla="*/ 168958 w 214063"/>
              <a:gd name="connsiteY49" fmla="*/ 109619 h 237728"/>
              <a:gd name="connsiteX50" fmla="*/ 164186 w 214063"/>
              <a:gd name="connsiteY50" fmla="*/ 114859 h 237728"/>
              <a:gd name="connsiteX51" fmla="*/ 158945 w 214063"/>
              <a:gd name="connsiteY51" fmla="*/ 115421 h 237728"/>
              <a:gd name="connsiteX52" fmla="*/ 154641 w 214063"/>
              <a:gd name="connsiteY52" fmla="*/ 112239 h 237728"/>
              <a:gd name="connsiteX53" fmla="*/ 150898 w 214063"/>
              <a:gd name="connsiteY53" fmla="*/ 111771 h 237728"/>
              <a:gd name="connsiteX54" fmla="*/ 148184 w 214063"/>
              <a:gd name="connsiteY54" fmla="*/ 112801 h 237728"/>
              <a:gd name="connsiteX55" fmla="*/ 145751 w 214063"/>
              <a:gd name="connsiteY55" fmla="*/ 115889 h 237728"/>
              <a:gd name="connsiteX56" fmla="*/ 144815 w 214063"/>
              <a:gd name="connsiteY56" fmla="*/ 121597 h 237728"/>
              <a:gd name="connsiteX57" fmla="*/ 140978 w 214063"/>
              <a:gd name="connsiteY57" fmla="*/ 124872 h 237728"/>
              <a:gd name="connsiteX58" fmla="*/ 133398 w 214063"/>
              <a:gd name="connsiteY58" fmla="*/ 124872 h 237728"/>
              <a:gd name="connsiteX59" fmla="*/ 129468 w 214063"/>
              <a:gd name="connsiteY59" fmla="*/ 121410 h 237728"/>
              <a:gd name="connsiteX60" fmla="*/ 128813 w 214063"/>
              <a:gd name="connsiteY60" fmla="*/ 116357 h 237728"/>
              <a:gd name="connsiteX61" fmla="*/ 126567 w 214063"/>
              <a:gd name="connsiteY61" fmla="*/ 113268 h 237728"/>
              <a:gd name="connsiteX62" fmla="*/ 124040 w 214063"/>
              <a:gd name="connsiteY62" fmla="*/ 112052 h 237728"/>
              <a:gd name="connsiteX63" fmla="*/ 120297 w 214063"/>
              <a:gd name="connsiteY63" fmla="*/ 112333 h 237728"/>
              <a:gd name="connsiteX64" fmla="*/ 115431 w 214063"/>
              <a:gd name="connsiteY64" fmla="*/ 115514 h 237728"/>
              <a:gd name="connsiteX65" fmla="*/ 110471 w 214063"/>
              <a:gd name="connsiteY65" fmla="*/ 114953 h 237728"/>
              <a:gd name="connsiteX66" fmla="*/ 105512 w 214063"/>
              <a:gd name="connsiteY66" fmla="*/ 109900 h 237728"/>
              <a:gd name="connsiteX67" fmla="*/ 104950 w 214063"/>
              <a:gd name="connsiteY67" fmla="*/ 105127 h 237728"/>
              <a:gd name="connsiteX68" fmla="*/ 107758 w 214063"/>
              <a:gd name="connsiteY68" fmla="*/ 100542 h 237728"/>
              <a:gd name="connsiteX69" fmla="*/ 108132 w 214063"/>
              <a:gd name="connsiteY69" fmla="*/ 97266 h 237728"/>
              <a:gd name="connsiteX70" fmla="*/ 44405 w 214063"/>
              <a:gd name="connsiteY70" fmla="*/ 237728 h 237728"/>
              <a:gd name="connsiteX71" fmla="*/ 214063 w 214063"/>
              <a:gd name="connsiteY71" fmla="*/ 237728 h 237728"/>
              <a:gd name="connsiteX72" fmla="*/ 88387 w 214063"/>
              <a:gd name="connsiteY72" fmla="*/ 235670 h 237728"/>
              <a:gd name="connsiteX73" fmla="*/ 88387 w 214063"/>
              <a:gd name="connsiteY73" fmla="*/ 216860 h 237728"/>
              <a:gd name="connsiteX74" fmla="*/ 84269 w 214063"/>
              <a:gd name="connsiteY74" fmla="*/ 212649 h 237728"/>
              <a:gd name="connsiteX75" fmla="*/ 46744 w 214063"/>
              <a:gd name="connsiteY75" fmla="*/ 212649 h 237728"/>
              <a:gd name="connsiteX76" fmla="*/ 46183 w 214063"/>
              <a:gd name="connsiteY76" fmla="*/ 212649 h 237728"/>
              <a:gd name="connsiteX77" fmla="*/ 28590 w 214063"/>
              <a:gd name="connsiteY77" fmla="*/ 189161 h 237728"/>
              <a:gd name="connsiteX78" fmla="*/ 28777 w 214063"/>
              <a:gd name="connsiteY78" fmla="*/ 159496 h 237728"/>
              <a:gd name="connsiteX79" fmla="*/ 25034 w 214063"/>
              <a:gd name="connsiteY79" fmla="*/ 155473 h 237728"/>
              <a:gd name="connsiteX80" fmla="*/ 3698 w 214063"/>
              <a:gd name="connsiteY80" fmla="*/ 153227 h 237728"/>
              <a:gd name="connsiteX81" fmla="*/ 516 w 214063"/>
              <a:gd name="connsiteY81" fmla="*/ 147050 h 237728"/>
              <a:gd name="connsiteX82" fmla="*/ 22975 w 214063"/>
              <a:gd name="connsiteY82" fmla="*/ 106905 h 237728"/>
              <a:gd name="connsiteX83" fmla="*/ 23443 w 214063"/>
              <a:gd name="connsiteY83" fmla="*/ 104004 h 237728"/>
              <a:gd name="connsiteX84" fmla="*/ 66770 w 214063"/>
              <a:gd name="connsiteY84" fmla="*/ 11922 h 237728"/>
              <a:gd name="connsiteX85" fmla="*/ 185709 w 214063"/>
              <a:gd name="connsiteY85" fmla="*/ 29422 h 237728"/>
              <a:gd name="connsiteX86" fmla="*/ 206203 w 214063"/>
              <a:gd name="connsiteY86" fmla="*/ 117760 h 237728"/>
              <a:gd name="connsiteX87" fmla="*/ 206016 w 214063"/>
              <a:gd name="connsiteY87" fmla="*/ 118602 h 237728"/>
              <a:gd name="connsiteX88" fmla="*/ 188142 w 214063"/>
              <a:gd name="connsiteY88" fmla="*/ 147893 h 237728"/>
              <a:gd name="connsiteX89" fmla="*/ 187674 w 214063"/>
              <a:gd name="connsiteY89" fmla="*/ 148361 h 237728"/>
              <a:gd name="connsiteX90" fmla="*/ 178223 w 214063"/>
              <a:gd name="connsiteY90" fmla="*/ 178025 h 237728"/>
              <a:gd name="connsiteX91" fmla="*/ 178223 w 214063"/>
              <a:gd name="connsiteY91" fmla="*/ 178306 h 237728"/>
              <a:gd name="connsiteX92" fmla="*/ 178223 w 214063"/>
              <a:gd name="connsiteY92" fmla="*/ 235483 h 23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214063" h="237728">
                <a:moveTo>
                  <a:pt x="154360" y="82294"/>
                </a:moveTo>
                <a:cubicBezTo>
                  <a:pt x="154360" y="91371"/>
                  <a:pt x="146967" y="98857"/>
                  <a:pt x="137890" y="98857"/>
                </a:cubicBezTo>
                <a:cubicBezTo>
                  <a:pt x="128813" y="98857"/>
                  <a:pt x="121420" y="91465"/>
                  <a:pt x="121420" y="82294"/>
                </a:cubicBezTo>
                <a:cubicBezTo>
                  <a:pt x="121420" y="73123"/>
                  <a:pt x="128813" y="65730"/>
                  <a:pt x="137890" y="65730"/>
                </a:cubicBezTo>
                <a:cubicBezTo>
                  <a:pt x="146967" y="65730"/>
                  <a:pt x="154360" y="73123"/>
                  <a:pt x="154360" y="82294"/>
                </a:cubicBezTo>
                <a:close/>
                <a:moveTo>
                  <a:pt x="108506" y="97547"/>
                </a:moveTo>
                <a:lnTo>
                  <a:pt x="107290" y="93991"/>
                </a:lnTo>
                <a:cubicBezTo>
                  <a:pt x="106822" y="92588"/>
                  <a:pt x="105605" y="91558"/>
                  <a:pt x="104108" y="91371"/>
                </a:cubicBezTo>
                <a:lnTo>
                  <a:pt x="98774" y="90622"/>
                </a:lnTo>
                <a:cubicBezTo>
                  <a:pt x="96809" y="90342"/>
                  <a:pt x="95405" y="88657"/>
                  <a:pt x="95405" y="86692"/>
                </a:cubicBezTo>
                <a:lnTo>
                  <a:pt x="95405" y="78738"/>
                </a:lnTo>
                <a:cubicBezTo>
                  <a:pt x="95405" y="76679"/>
                  <a:pt x="96996" y="74995"/>
                  <a:pt x="99055" y="74808"/>
                </a:cubicBezTo>
                <a:lnTo>
                  <a:pt x="104014" y="74433"/>
                </a:lnTo>
                <a:cubicBezTo>
                  <a:pt x="105605" y="74340"/>
                  <a:pt x="106915" y="73217"/>
                  <a:pt x="107477" y="71719"/>
                </a:cubicBezTo>
                <a:lnTo>
                  <a:pt x="108319" y="69006"/>
                </a:lnTo>
                <a:cubicBezTo>
                  <a:pt x="108693" y="67789"/>
                  <a:pt x="108506" y="66479"/>
                  <a:pt x="107758" y="65450"/>
                </a:cubicBezTo>
                <a:lnTo>
                  <a:pt x="104202" y="60677"/>
                </a:lnTo>
                <a:cubicBezTo>
                  <a:pt x="102985" y="59086"/>
                  <a:pt x="103172" y="56840"/>
                  <a:pt x="104670" y="55530"/>
                </a:cubicBezTo>
                <a:lnTo>
                  <a:pt x="109629" y="50851"/>
                </a:lnTo>
                <a:cubicBezTo>
                  <a:pt x="110939" y="49635"/>
                  <a:pt x="112998" y="49448"/>
                  <a:pt x="114495" y="50477"/>
                </a:cubicBezTo>
                <a:lnTo>
                  <a:pt x="119455" y="53846"/>
                </a:lnTo>
                <a:cubicBezTo>
                  <a:pt x="120484" y="54501"/>
                  <a:pt x="121701" y="54688"/>
                  <a:pt x="122917" y="54314"/>
                </a:cubicBezTo>
                <a:lnTo>
                  <a:pt x="126380" y="53191"/>
                </a:lnTo>
                <a:cubicBezTo>
                  <a:pt x="127784" y="52723"/>
                  <a:pt x="128813" y="51506"/>
                  <a:pt x="129000" y="50009"/>
                </a:cubicBezTo>
                <a:lnTo>
                  <a:pt x="129842" y="44207"/>
                </a:lnTo>
                <a:cubicBezTo>
                  <a:pt x="130123" y="42242"/>
                  <a:pt x="131807" y="40838"/>
                  <a:pt x="133773" y="40838"/>
                </a:cubicBezTo>
                <a:lnTo>
                  <a:pt x="140978" y="40838"/>
                </a:lnTo>
                <a:cubicBezTo>
                  <a:pt x="142943" y="40838"/>
                  <a:pt x="144628" y="42336"/>
                  <a:pt x="144908" y="44207"/>
                </a:cubicBezTo>
                <a:lnTo>
                  <a:pt x="145751" y="50664"/>
                </a:lnTo>
                <a:cubicBezTo>
                  <a:pt x="145938" y="52068"/>
                  <a:pt x="146780" y="53191"/>
                  <a:pt x="148090" y="53752"/>
                </a:cubicBezTo>
                <a:lnTo>
                  <a:pt x="150710" y="54875"/>
                </a:lnTo>
                <a:cubicBezTo>
                  <a:pt x="152020" y="55437"/>
                  <a:pt x="153518" y="55250"/>
                  <a:pt x="154734" y="54407"/>
                </a:cubicBezTo>
                <a:lnTo>
                  <a:pt x="159226" y="50851"/>
                </a:lnTo>
                <a:cubicBezTo>
                  <a:pt x="160817" y="49635"/>
                  <a:pt x="162969" y="49728"/>
                  <a:pt x="164373" y="51132"/>
                </a:cubicBezTo>
                <a:lnTo>
                  <a:pt x="168584" y="55343"/>
                </a:lnTo>
                <a:cubicBezTo>
                  <a:pt x="169894" y="56560"/>
                  <a:pt x="170175" y="58618"/>
                  <a:pt x="169239" y="60116"/>
                </a:cubicBezTo>
                <a:lnTo>
                  <a:pt x="166057" y="65450"/>
                </a:lnTo>
                <a:cubicBezTo>
                  <a:pt x="165402" y="66573"/>
                  <a:pt x="165309" y="67976"/>
                  <a:pt x="165870" y="69193"/>
                </a:cubicBezTo>
                <a:lnTo>
                  <a:pt x="167367" y="72187"/>
                </a:lnTo>
                <a:cubicBezTo>
                  <a:pt x="167929" y="73310"/>
                  <a:pt x="168958" y="74152"/>
                  <a:pt x="170175" y="74340"/>
                </a:cubicBezTo>
                <a:lnTo>
                  <a:pt x="175790" y="75369"/>
                </a:lnTo>
                <a:cubicBezTo>
                  <a:pt x="177661" y="75743"/>
                  <a:pt x="178971" y="77334"/>
                  <a:pt x="178971" y="79206"/>
                </a:cubicBezTo>
                <a:lnTo>
                  <a:pt x="178971" y="85663"/>
                </a:lnTo>
                <a:cubicBezTo>
                  <a:pt x="178971" y="87441"/>
                  <a:pt x="177755" y="88938"/>
                  <a:pt x="176070" y="89406"/>
                </a:cubicBezTo>
                <a:lnTo>
                  <a:pt x="169894" y="91090"/>
                </a:lnTo>
                <a:cubicBezTo>
                  <a:pt x="168678" y="91371"/>
                  <a:pt x="167742" y="92307"/>
                  <a:pt x="167274" y="93430"/>
                </a:cubicBezTo>
                <a:lnTo>
                  <a:pt x="165777" y="97079"/>
                </a:lnTo>
                <a:cubicBezTo>
                  <a:pt x="165215" y="98389"/>
                  <a:pt x="165496" y="99887"/>
                  <a:pt x="166338" y="101010"/>
                </a:cubicBezTo>
                <a:lnTo>
                  <a:pt x="169145" y="104566"/>
                </a:lnTo>
                <a:cubicBezTo>
                  <a:pt x="170362" y="106063"/>
                  <a:pt x="170268" y="108215"/>
                  <a:pt x="168958" y="109619"/>
                </a:cubicBezTo>
                <a:lnTo>
                  <a:pt x="164186" y="114859"/>
                </a:lnTo>
                <a:cubicBezTo>
                  <a:pt x="162876" y="116357"/>
                  <a:pt x="160536" y="116544"/>
                  <a:pt x="158945" y="115421"/>
                </a:cubicBezTo>
                <a:lnTo>
                  <a:pt x="154641" y="112239"/>
                </a:lnTo>
                <a:cubicBezTo>
                  <a:pt x="153518" y="111490"/>
                  <a:pt x="152114" y="111303"/>
                  <a:pt x="150898" y="111771"/>
                </a:cubicBezTo>
                <a:lnTo>
                  <a:pt x="148184" y="112801"/>
                </a:lnTo>
                <a:cubicBezTo>
                  <a:pt x="146874" y="113268"/>
                  <a:pt x="145938" y="114485"/>
                  <a:pt x="145751" y="115889"/>
                </a:cubicBezTo>
                <a:lnTo>
                  <a:pt x="144815" y="121597"/>
                </a:lnTo>
                <a:cubicBezTo>
                  <a:pt x="144534" y="123469"/>
                  <a:pt x="142850" y="124872"/>
                  <a:pt x="140978" y="124872"/>
                </a:cubicBezTo>
                <a:lnTo>
                  <a:pt x="133398" y="124872"/>
                </a:lnTo>
                <a:cubicBezTo>
                  <a:pt x="131433" y="124872"/>
                  <a:pt x="129749" y="123375"/>
                  <a:pt x="129468" y="121410"/>
                </a:cubicBezTo>
                <a:lnTo>
                  <a:pt x="128813" y="116357"/>
                </a:lnTo>
                <a:cubicBezTo>
                  <a:pt x="128626" y="115046"/>
                  <a:pt x="127784" y="113830"/>
                  <a:pt x="126567" y="113268"/>
                </a:cubicBezTo>
                <a:lnTo>
                  <a:pt x="124040" y="112052"/>
                </a:lnTo>
                <a:cubicBezTo>
                  <a:pt x="122824" y="111490"/>
                  <a:pt x="121420" y="111584"/>
                  <a:pt x="120297" y="112333"/>
                </a:cubicBezTo>
                <a:lnTo>
                  <a:pt x="115431" y="115514"/>
                </a:lnTo>
                <a:cubicBezTo>
                  <a:pt x="113840" y="116544"/>
                  <a:pt x="111782" y="116263"/>
                  <a:pt x="110471" y="114953"/>
                </a:cubicBezTo>
                <a:lnTo>
                  <a:pt x="105512" y="109900"/>
                </a:lnTo>
                <a:cubicBezTo>
                  <a:pt x="104295" y="108590"/>
                  <a:pt x="104014" y="106624"/>
                  <a:pt x="104950" y="105127"/>
                </a:cubicBezTo>
                <a:lnTo>
                  <a:pt x="107758" y="100542"/>
                </a:lnTo>
                <a:cubicBezTo>
                  <a:pt x="108319" y="99512"/>
                  <a:pt x="108506" y="98389"/>
                  <a:pt x="108132" y="97266"/>
                </a:cubicBezTo>
                <a:close/>
                <a:moveTo>
                  <a:pt x="44405" y="237728"/>
                </a:moveTo>
                <a:lnTo>
                  <a:pt x="214063" y="237728"/>
                </a:lnTo>
                <a:moveTo>
                  <a:pt x="88387" y="235670"/>
                </a:moveTo>
                <a:lnTo>
                  <a:pt x="88387" y="216860"/>
                </a:lnTo>
                <a:cubicBezTo>
                  <a:pt x="88387" y="214521"/>
                  <a:pt x="86515" y="212649"/>
                  <a:pt x="84269" y="212649"/>
                </a:cubicBezTo>
                <a:lnTo>
                  <a:pt x="46744" y="212649"/>
                </a:lnTo>
                <a:cubicBezTo>
                  <a:pt x="46744" y="212649"/>
                  <a:pt x="46370" y="212649"/>
                  <a:pt x="46183" y="212649"/>
                </a:cubicBezTo>
                <a:cubicBezTo>
                  <a:pt x="43843" y="212369"/>
                  <a:pt x="26905" y="209374"/>
                  <a:pt x="28590" y="189161"/>
                </a:cubicBezTo>
                <a:cubicBezTo>
                  <a:pt x="29058" y="173065"/>
                  <a:pt x="28964" y="163988"/>
                  <a:pt x="28777" y="159496"/>
                </a:cubicBezTo>
                <a:cubicBezTo>
                  <a:pt x="28777" y="157438"/>
                  <a:pt x="27093" y="155753"/>
                  <a:pt x="25034" y="155473"/>
                </a:cubicBezTo>
                <a:lnTo>
                  <a:pt x="3698" y="153227"/>
                </a:lnTo>
                <a:cubicBezTo>
                  <a:pt x="703" y="152946"/>
                  <a:pt x="-888" y="149671"/>
                  <a:pt x="516" y="147050"/>
                </a:cubicBezTo>
                <a:lnTo>
                  <a:pt x="22975" y="106905"/>
                </a:lnTo>
                <a:cubicBezTo>
                  <a:pt x="23443" y="106063"/>
                  <a:pt x="23630" y="105034"/>
                  <a:pt x="23443" y="104004"/>
                </a:cubicBezTo>
                <a:cubicBezTo>
                  <a:pt x="21478" y="94553"/>
                  <a:pt x="13617" y="42055"/>
                  <a:pt x="66770" y="11922"/>
                </a:cubicBezTo>
                <a:cubicBezTo>
                  <a:pt x="78093" y="5278"/>
                  <a:pt x="134334" y="-18865"/>
                  <a:pt x="185709" y="29422"/>
                </a:cubicBezTo>
                <a:cubicBezTo>
                  <a:pt x="193476" y="37282"/>
                  <a:pt x="223140" y="72655"/>
                  <a:pt x="206203" y="117760"/>
                </a:cubicBezTo>
                <a:cubicBezTo>
                  <a:pt x="206109" y="118041"/>
                  <a:pt x="206016" y="118322"/>
                  <a:pt x="206016" y="118602"/>
                </a:cubicBezTo>
                <a:cubicBezTo>
                  <a:pt x="204518" y="128148"/>
                  <a:pt x="190294" y="145460"/>
                  <a:pt x="188142" y="147893"/>
                </a:cubicBezTo>
                <a:cubicBezTo>
                  <a:pt x="187955" y="148080"/>
                  <a:pt x="187861" y="148267"/>
                  <a:pt x="187674" y="148361"/>
                </a:cubicBezTo>
                <a:cubicBezTo>
                  <a:pt x="185990" y="149764"/>
                  <a:pt x="176351" y="158654"/>
                  <a:pt x="178223" y="178025"/>
                </a:cubicBezTo>
                <a:cubicBezTo>
                  <a:pt x="178223" y="178119"/>
                  <a:pt x="178223" y="178212"/>
                  <a:pt x="178223" y="178306"/>
                </a:cubicBezTo>
                <a:cubicBezTo>
                  <a:pt x="178503" y="195805"/>
                  <a:pt x="178316" y="224815"/>
                  <a:pt x="178223" y="235483"/>
                </a:cubicBezTo>
              </a:path>
            </a:pathLst>
          </a:custGeom>
          <a:noFill/>
          <a:ln w="12700" cap="rnd">
            <a:solidFill>
              <a:srgbClr val="6A1348"/>
            </a:solidFill>
            <a:prstDash val="solid"/>
            <a:round/>
          </a:ln>
        </p:spPr>
        <p:txBody>
          <a:bodyPr rtlCol="0" anchor="ctr"/>
          <a:lstStyle/>
          <a:p>
            <a:endParaRPr lang="en-AE"/>
          </a:p>
        </p:txBody>
      </p:sp>
      <p:sp>
        <p:nvSpPr>
          <p:cNvPr id="26" name="Graphic 23">
            <a:extLst>
              <a:ext uri="{FF2B5EF4-FFF2-40B4-BE49-F238E27FC236}">
                <a16:creationId xmlns:a16="http://schemas.microsoft.com/office/drawing/2014/main" id="{3E3FD459-082B-35CE-9D3B-589E568D433D}"/>
              </a:ext>
            </a:extLst>
          </p:cNvPr>
          <p:cNvSpPr/>
          <p:nvPr userDrawn="1"/>
        </p:nvSpPr>
        <p:spPr>
          <a:xfrm>
            <a:off x="622300" y="336395"/>
            <a:ext cx="342433" cy="349548"/>
          </a:xfrm>
          <a:custGeom>
            <a:avLst/>
            <a:gdLst>
              <a:gd name="connsiteX0" fmla="*/ 252850 w 270255"/>
              <a:gd name="connsiteY0" fmla="*/ 101252 h 275870"/>
              <a:gd name="connsiteX1" fmla="*/ 259962 w 270255"/>
              <a:gd name="connsiteY1" fmla="*/ 144205 h 275870"/>
              <a:gd name="connsiteX2" fmla="*/ 129981 w 270255"/>
              <a:gd name="connsiteY2" fmla="*/ 275871 h 275870"/>
              <a:gd name="connsiteX3" fmla="*/ 0 w 270255"/>
              <a:gd name="connsiteY3" fmla="*/ 144205 h 275870"/>
              <a:gd name="connsiteX4" fmla="*/ 129981 w 270255"/>
              <a:gd name="connsiteY4" fmla="*/ 12540 h 275870"/>
              <a:gd name="connsiteX5" fmla="*/ 177239 w 270255"/>
              <a:gd name="connsiteY5" fmla="*/ 21523 h 275870"/>
              <a:gd name="connsiteX6" fmla="*/ 206435 w 270255"/>
              <a:gd name="connsiteY6" fmla="*/ 101252 h 275870"/>
              <a:gd name="connsiteX7" fmla="*/ 216542 w 270255"/>
              <a:gd name="connsiteY7" fmla="*/ 141772 h 275870"/>
              <a:gd name="connsiteX8" fmla="*/ 132414 w 270255"/>
              <a:gd name="connsiteY8" fmla="*/ 226929 h 275870"/>
              <a:gd name="connsiteX9" fmla="*/ 48287 w 270255"/>
              <a:gd name="connsiteY9" fmla="*/ 141772 h 275870"/>
              <a:gd name="connsiteX10" fmla="*/ 132414 w 270255"/>
              <a:gd name="connsiteY10" fmla="*/ 56522 h 275870"/>
              <a:gd name="connsiteX11" fmla="*/ 171717 w 270255"/>
              <a:gd name="connsiteY11" fmla="*/ 66347 h 275870"/>
              <a:gd name="connsiteX12" fmla="*/ 226835 w 270255"/>
              <a:gd name="connsiteY12" fmla="*/ 0 h 275870"/>
              <a:gd name="connsiteX13" fmla="*/ 236474 w 270255"/>
              <a:gd name="connsiteY13" fmla="*/ 37057 h 275870"/>
              <a:gd name="connsiteX14" fmla="*/ 270256 w 270255"/>
              <a:gd name="connsiteY14" fmla="*/ 46134 h 275870"/>
              <a:gd name="connsiteX15" fmla="*/ 241995 w 270255"/>
              <a:gd name="connsiteY15" fmla="*/ 78981 h 275870"/>
              <a:gd name="connsiteX16" fmla="*/ 198575 w 270255"/>
              <a:gd name="connsiteY16" fmla="*/ 74770 h 275870"/>
              <a:gd name="connsiteX17" fmla="*/ 198575 w 270255"/>
              <a:gd name="connsiteY17" fmla="*/ 34250 h 275870"/>
              <a:gd name="connsiteX18" fmla="*/ 226835 w 270255"/>
              <a:gd name="connsiteY18" fmla="*/ 0 h 275870"/>
              <a:gd name="connsiteX19" fmla="*/ 131666 w 270255"/>
              <a:gd name="connsiteY19" fmla="*/ 142427 h 275870"/>
              <a:gd name="connsiteX20" fmla="*/ 198575 w 270255"/>
              <a:gd name="connsiteY20" fmla="*/ 74676 h 275870"/>
              <a:gd name="connsiteX21" fmla="*/ 132414 w 270255"/>
              <a:gd name="connsiteY21" fmla="*/ 101252 h 275870"/>
              <a:gd name="connsiteX22" fmla="*/ 91052 w 270255"/>
              <a:gd name="connsiteY22" fmla="*/ 143176 h 275870"/>
              <a:gd name="connsiteX23" fmla="*/ 132414 w 270255"/>
              <a:gd name="connsiteY23" fmla="*/ 185099 h 275870"/>
              <a:gd name="connsiteX24" fmla="*/ 173776 w 270255"/>
              <a:gd name="connsiteY24" fmla="*/ 143176 h 275870"/>
              <a:gd name="connsiteX25" fmla="*/ 172092 w 270255"/>
              <a:gd name="connsiteY25" fmla="*/ 131385 h 27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70255" h="275870">
                <a:moveTo>
                  <a:pt x="252850" y="101252"/>
                </a:moveTo>
                <a:cubicBezTo>
                  <a:pt x="257436" y="114728"/>
                  <a:pt x="259962" y="129139"/>
                  <a:pt x="259962" y="144205"/>
                </a:cubicBezTo>
                <a:cubicBezTo>
                  <a:pt x="259962" y="216916"/>
                  <a:pt x="201756" y="275871"/>
                  <a:pt x="129981" y="275871"/>
                </a:cubicBezTo>
                <a:cubicBezTo>
                  <a:pt x="58206" y="275871"/>
                  <a:pt x="0" y="216916"/>
                  <a:pt x="0" y="144205"/>
                </a:cubicBezTo>
                <a:cubicBezTo>
                  <a:pt x="0" y="71494"/>
                  <a:pt x="58206" y="12540"/>
                  <a:pt x="129981" y="12540"/>
                </a:cubicBezTo>
                <a:cubicBezTo>
                  <a:pt x="146638" y="12540"/>
                  <a:pt x="162547" y="15721"/>
                  <a:pt x="177239" y="21523"/>
                </a:cubicBezTo>
                <a:moveTo>
                  <a:pt x="206435" y="101252"/>
                </a:moveTo>
                <a:cubicBezTo>
                  <a:pt x="212892" y="113324"/>
                  <a:pt x="216542" y="127080"/>
                  <a:pt x="216542" y="141772"/>
                </a:cubicBezTo>
                <a:cubicBezTo>
                  <a:pt x="216542" y="188842"/>
                  <a:pt x="178923" y="226929"/>
                  <a:pt x="132414" y="226929"/>
                </a:cubicBezTo>
                <a:cubicBezTo>
                  <a:pt x="85905" y="226929"/>
                  <a:pt x="48287" y="188749"/>
                  <a:pt x="48287" y="141772"/>
                </a:cubicBezTo>
                <a:cubicBezTo>
                  <a:pt x="48287" y="94795"/>
                  <a:pt x="85905" y="56522"/>
                  <a:pt x="132414" y="56522"/>
                </a:cubicBezTo>
                <a:cubicBezTo>
                  <a:pt x="146638" y="56522"/>
                  <a:pt x="160020" y="60078"/>
                  <a:pt x="171717" y="66347"/>
                </a:cubicBezTo>
                <a:moveTo>
                  <a:pt x="226835" y="0"/>
                </a:moveTo>
                <a:lnTo>
                  <a:pt x="236474" y="37057"/>
                </a:lnTo>
                <a:lnTo>
                  <a:pt x="270256" y="46134"/>
                </a:lnTo>
                <a:lnTo>
                  <a:pt x="241995" y="78981"/>
                </a:lnTo>
                <a:lnTo>
                  <a:pt x="198575" y="74770"/>
                </a:lnTo>
                <a:lnTo>
                  <a:pt x="198575" y="34250"/>
                </a:lnTo>
                <a:lnTo>
                  <a:pt x="226835" y="0"/>
                </a:lnTo>
                <a:close/>
                <a:moveTo>
                  <a:pt x="131666" y="142427"/>
                </a:moveTo>
                <a:lnTo>
                  <a:pt x="198575" y="74676"/>
                </a:lnTo>
                <a:moveTo>
                  <a:pt x="132414" y="101252"/>
                </a:moveTo>
                <a:cubicBezTo>
                  <a:pt x="109581" y="101252"/>
                  <a:pt x="91052" y="120062"/>
                  <a:pt x="91052" y="143176"/>
                </a:cubicBezTo>
                <a:cubicBezTo>
                  <a:pt x="91052" y="166290"/>
                  <a:pt x="109581" y="185099"/>
                  <a:pt x="132414" y="185099"/>
                </a:cubicBezTo>
                <a:cubicBezTo>
                  <a:pt x="155247" y="185099"/>
                  <a:pt x="173776" y="166290"/>
                  <a:pt x="173776" y="143176"/>
                </a:cubicBezTo>
                <a:cubicBezTo>
                  <a:pt x="173776" y="139058"/>
                  <a:pt x="173215" y="135128"/>
                  <a:pt x="172092" y="131385"/>
                </a:cubicBezTo>
              </a:path>
            </a:pathLst>
          </a:custGeom>
          <a:noFill/>
          <a:ln w="12700" cap="rnd">
            <a:solidFill>
              <a:srgbClr val="6A1348"/>
            </a:solidFill>
            <a:prstDash val="solid"/>
            <a:round/>
          </a:ln>
        </p:spPr>
        <p:txBody>
          <a:bodyPr rtlCol="0" anchor="ctr"/>
          <a:lstStyle/>
          <a:p>
            <a:endParaRPr lang="en-AE"/>
          </a:p>
        </p:txBody>
      </p:sp>
      <p:sp>
        <p:nvSpPr>
          <p:cNvPr id="6" name="Content Placeholder 2">
            <a:extLst>
              <a:ext uri="{FF2B5EF4-FFF2-40B4-BE49-F238E27FC236}">
                <a16:creationId xmlns:a16="http://schemas.microsoft.com/office/drawing/2014/main" id="{D24510FF-4295-7BAD-AAFF-F2D067CEEBB2}"/>
              </a:ext>
            </a:extLst>
          </p:cNvPr>
          <p:cNvSpPr>
            <a:spLocks noGrp="1"/>
          </p:cNvSpPr>
          <p:nvPr>
            <p:ph idx="10"/>
          </p:nvPr>
        </p:nvSpPr>
        <p:spPr>
          <a:xfrm>
            <a:off x="6096001" y="2026197"/>
            <a:ext cx="5903912" cy="3958224"/>
          </a:xfrm>
          <a:prstGeom prst="rect">
            <a:avLst/>
          </a:prstGeom>
        </p:spPr>
        <p:txBody>
          <a:bodyPr wrap="square"/>
          <a:lstStyle>
            <a:lvl1pPr algn="r">
              <a:lnSpc>
                <a:spcPct val="120000"/>
              </a:lnSpc>
              <a:defRPr/>
            </a:lvl1pPr>
            <a:lvl2pPr algn="r">
              <a:defRPr/>
            </a:lvl2pPr>
            <a:lvl3pPr algn="r">
              <a:defRPr/>
            </a:lvl3pPr>
            <a:lvl4pPr algn="r">
              <a:defRPr/>
            </a:lvl4pPr>
            <a:lvl5pPr algn="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C0BE945C-AC0F-8A79-EC92-279281B917DD}"/>
              </a:ext>
            </a:extLst>
          </p:cNvPr>
          <p:cNvSpPr>
            <a:spLocks noGrp="1"/>
          </p:cNvSpPr>
          <p:nvPr>
            <p:ph type="body" sz="quarter" idx="11"/>
          </p:nvPr>
        </p:nvSpPr>
        <p:spPr>
          <a:xfrm>
            <a:off x="6096000" y="1144588"/>
            <a:ext cx="5903913" cy="628650"/>
          </a:xfrm>
          <a:noFill/>
        </p:spPr>
        <p:txBody>
          <a:bodyPr/>
          <a:lstStyle>
            <a:lvl1pPr algn="r" defTabSz="914400" rtl="1" eaLnBrk="1" latinLnBrk="0" hangingPunct="1">
              <a:lnSpc>
                <a:spcPct val="120000"/>
              </a:lnSpc>
              <a:spcBef>
                <a:spcPct val="0"/>
              </a:spcBef>
              <a:buNone/>
              <a:defRPr lang="en-US" sz="3000" b="0" kern="1200" dirty="0" smtClean="0">
                <a:solidFill>
                  <a:srgbClr val="0C1B3E"/>
                </a:solidFill>
                <a:latin typeface="+mj-lt"/>
                <a:ea typeface="+mj-ea"/>
                <a:cs typeface="+mj-cs"/>
              </a:defRPr>
            </a:lvl1pPr>
          </a:lstStyle>
          <a:p>
            <a:pPr lvl="0"/>
            <a:r>
              <a:rPr lang="en-US" dirty="0"/>
              <a:t>Click to edit Master text styles</a:t>
            </a:r>
          </a:p>
        </p:txBody>
      </p:sp>
    </p:spTree>
    <p:extLst>
      <p:ext uri="{BB962C8B-B14F-4D97-AF65-F5344CB8AC3E}">
        <p14:creationId xmlns:p14="http://schemas.microsoft.com/office/powerpoint/2010/main" val="3374520899"/>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Learning Outcomes | To Know">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046E9679-6EBA-1AEE-C19B-68E7379440B5}"/>
              </a:ext>
            </a:extLst>
          </p:cNvPr>
          <p:cNvSpPr/>
          <p:nvPr userDrawn="1"/>
        </p:nvSpPr>
        <p:spPr>
          <a:xfrm>
            <a:off x="-232610" y="195979"/>
            <a:ext cx="604127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1" name="Title Placeholder 1">
            <a:extLst>
              <a:ext uri="{FF2B5EF4-FFF2-40B4-BE49-F238E27FC236}">
                <a16:creationId xmlns:a16="http://schemas.microsoft.com/office/drawing/2014/main" id="{87E6BFC0-3487-69D2-C655-708F2BA99504}"/>
              </a:ext>
            </a:extLst>
          </p:cNvPr>
          <p:cNvSpPr txBox="1">
            <a:spLocks/>
          </p:cNvSpPr>
          <p:nvPr userDrawn="1"/>
        </p:nvSpPr>
        <p:spPr>
          <a:xfrm>
            <a:off x="1228503" y="195979"/>
            <a:ext cx="4519155"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l">
              <a:lnSpc>
                <a:spcPct val="120000"/>
              </a:lnSpc>
            </a:pPr>
            <a:r>
              <a:rPr lang="en-GB" sz="3000" dirty="0">
                <a:solidFill>
                  <a:schemeClr val="bg1"/>
                </a:solidFill>
              </a:rPr>
              <a:t>Learning Outcome</a:t>
            </a:r>
            <a:endParaRPr lang="en-US" sz="3000" dirty="0">
              <a:solidFill>
                <a:schemeClr val="bg1"/>
              </a:solidFill>
            </a:endParaRPr>
          </a:p>
        </p:txBody>
      </p:sp>
      <p:sp>
        <p:nvSpPr>
          <p:cNvPr id="13" name="Freeform 12">
            <a:extLst>
              <a:ext uri="{FF2B5EF4-FFF2-40B4-BE49-F238E27FC236}">
                <a16:creationId xmlns:a16="http://schemas.microsoft.com/office/drawing/2014/main" id="{A6C55CDA-F380-5DDC-48E5-CFB9945AA77C}"/>
              </a:ext>
            </a:extLst>
          </p:cNvPr>
          <p:cNvSpPr/>
          <p:nvPr userDrawn="1"/>
        </p:nvSpPr>
        <p:spPr>
          <a:xfrm>
            <a:off x="55244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 name="Title 1">
            <a:extLst>
              <a:ext uri="{FF2B5EF4-FFF2-40B4-BE49-F238E27FC236}">
                <a16:creationId xmlns:a16="http://schemas.microsoft.com/office/drawing/2014/main" id="{C7D67477-8E78-9D85-7C53-5248F5F9AAEF}"/>
              </a:ext>
            </a:extLst>
          </p:cNvPr>
          <p:cNvSpPr>
            <a:spLocks noGrp="1"/>
          </p:cNvSpPr>
          <p:nvPr>
            <p:ph type="title"/>
          </p:nvPr>
        </p:nvSpPr>
        <p:spPr>
          <a:xfrm>
            <a:off x="552448" y="1145336"/>
            <a:ext cx="5256215" cy="626479"/>
          </a:xfrm>
          <a:prstGeom prst="rect">
            <a:avLst/>
          </a:prstGeom>
        </p:spPr>
        <p:txBody>
          <a:bodyPr/>
          <a:lstStyle>
            <a:lvl1pPr>
              <a:defRPr b="0"/>
            </a:lvl1pPr>
          </a:lstStyle>
          <a:p>
            <a:r>
              <a:rPr lang="en-US" dirty="0"/>
              <a:t>Click to edit Master title style</a:t>
            </a:r>
          </a:p>
        </p:txBody>
      </p:sp>
      <p:sp>
        <p:nvSpPr>
          <p:cNvPr id="3" name="Content Placeholder 2">
            <a:extLst>
              <a:ext uri="{FF2B5EF4-FFF2-40B4-BE49-F238E27FC236}">
                <a16:creationId xmlns:a16="http://schemas.microsoft.com/office/drawing/2014/main" id="{120738D8-4C68-7BC6-0408-BEA3DE4C9A25}"/>
              </a:ext>
            </a:extLst>
          </p:cNvPr>
          <p:cNvSpPr>
            <a:spLocks noGrp="1"/>
          </p:cNvSpPr>
          <p:nvPr>
            <p:ph idx="1"/>
          </p:nvPr>
        </p:nvSpPr>
        <p:spPr>
          <a:xfrm>
            <a:off x="552450" y="2026197"/>
            <a:ext cx="5256214" cy="3958224"/>
          </a:xfrm>
          <a:prstGeom prst="rect">
            <a:avLst/>
          </a:prstGeom>
        </p:spPr>
        <p:txBody>
          <a:bodyPr wrap="square"/>
          <a:lstStyle>
            <a:lvl1pPr>
              <a:lnSpc>
                <a:spcPct val="120000"/>
              </a:lnSpc>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Rounded Rectangle 14">
            <a:extLst>
              <a:ext uri="{FF2B5EF4-FFF2-40B4-BE49-F238E27FC236}">
                <a16:creationId xmlns:a16="http://schemas.microsoft.com/office/drawing/2014/main" id="{E9623B02-E4FD-DD6D-0814-B590A63A868F}"/>
              </a:ext>
            </a:extLst>
          </p:cNvPr>
          <p:cNvSpPr/>
          <p:nvPr userDrawn="1"/>
        </p:nvSpPr>
        <p:spPr>
          <a:xfrm>
            <a:off x="6096000" y="195979"/>
            <a:ext cx="6342063" cy="640634"/>
          </a:xfrm>
          <a:prstGeom prst="roundRect">
            <a:avLst>
              <a:gd name="adj" fmla="val 19262"/>
            </a:avLst>
          </a:prstGeom>
          <a:solidFill>
            <a:srgbClr val="1E30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E"/>
          </a:p>
        </p:txBody>
      </p:sp>
      <p:sp>
        <p:nvSpPr>
          <p:cNvPr id="16" name="Title Placeholder 1">
            <a:extLst>
              <a:ext uri="{FF2B5EF4-FFF2-40B4-BE49-F238E27FC236}">
                <a16:creationId xmlns:a16="http://schemas.microsoft.com/office/drawing/2014/main" id="{1BC97AB1-2D62-AB57-0FEA-F81666379030}"/>
              </a:ext>
            </a:extLst>
          </p:cNvPr>
          <p:cNvSpPr txBox="1">
            <a:spLocks/>
          </p:cNvSpPr>
          <p:nvPr userDrawn="1"/>
        </p:nvSpPr>
        <p:spPr>
          <a:xfrm>
            <a:off x="7531556" y="195979"/>
            <a:ext cx="3586173" cy="6181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stStyle>
          <a:p>
            <a:pPr algn="r">
              <a:lnSpc>
                <a:spcPct val="120000"/>
              </a:lnSpc>
            </a:pPr>
            <a:r>
              <a:rPr lang="en-GB" sz="3000" dirty="0">
                <a:solidFill>
                  <a:schemeClr val="bg1"/>
                </a:solidFill>
              </a:rPr>
              <a:t>To Know</a:t>
            </a:r>
            <a:endParaRPr lang="en-US" sz="3000" dirty="0">
              <a:solidFill>
                <a:schemeClr val="bg1"/>
              </a:solidFill>
            </a:endParaRPr>
          </a:p>
        </p:txBody>
      </p:sp>
      <p:sp>
        <p:nvSpPr>
          <p:cNvPr id="17" name="Freeform 16">
            <a:extLst>
              <a:ext uri="{FF2B5EF4-FFF2-40B4-BE49-F238E27FC236}">
                <a16:creationId xmlns:a16="http://schemas.microsoft.com/office/drawing/2014/main" id="{936B5400-C608-8EDE-4FCB-C65E4A3FF251}"/>
              </a:ext>
            </a:extLst>
          </p:cNvPr>
          <p:cNvSpPr/>
          <p:nvPr userDrawn="1"/>
        </p:nvSpPr>
        <p:spPr>
          <a:xfrm>
            <a:off x="11319329" y="273643"/>
            <a:ext cx="482894" cy="476540"/>
          </a:xfrm>
          <a:custGeom>
            <a:avLst/>
            <a:gdLst>
              <a:gd name="connsiteX0" fmla="*/ 240429 w 482894"/>
              <a:gd name="connsiteY0" fmla="*/ 475556 h 476540"/>
              <a:gd name="connsiteX1" fmla="*/ 481876 w 482894"/>
              <a:gd name="connsiteY1" fmla="*/ 237286 h 476540"/>
              <a:gd name="connsiteX2" fmla="*/ 240429 w 482894"/>
              <a:gd name="connsiteY2" fmla="*/ -984 h 476540"/>
              <a:gd name="connsiteX3" fmla="*/ -1018 w 482894"/>
              <a:gd name="connsiteY3" fmla="*/ 237286 h 476540"/>
              <a:gd name="connsiteX4" fmla="*/ 240429 w 482894"/>
              <a:gd name="connsiteY4" fmla="*/ 475556 h 47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894" h="476540">
                <a:moveTo>
                  <a:pt x="240429" y="475556"/>
                </a:moveTo>
                <a:cubicBezTo>
                  <a:pt x="373289" y="475556"/>
                  <a:pt x="481876" y="368430"/>
                  <a:pt x="481876" y="237286"/>
                </a:cubicBezTo>
                <a:cubicBezTo>
                  <a:pt x="481876" y="106206"/>
                  <a:pt x="373289" y="-984"/>
                  <a:pt x="240429" y="-984"/>
                </a:cubicBezTo>
                <a:cubicBezTo>
                  <a:pt x="107569" y="-984"/>
                  <a:pt x="-1018" y="106206"/>
                  <a:pt x="-1018" y="237286"/>
                </a:cubicBezTo>
                <a:cubicBezTo>
                  <a:pt x="-1018" y="368430"/>
                  <a:pt x="107569" y="475556"/>
                  <a:pt x="240429" y="475556"/>
                </a:cubicBezTo>
              </a:path>
            </a:pathLst>
          </a:custGeom>
          <a:solidFill>
            <a:schemeClr val="bg1"/>
          </a:solidFill>
          <a:ln w="6345" cap="flat">
            <a:noFill/>
            <a:prstDash val="solid"/>
            <a:miter/>
          </a:ln>
        </p:spPr>
        <p:txBody>
          <a:bodyPr rtlCol="0" anchor="ctr"/>
          <a:lstStyle/>
          <a:p>
            <a:endParaRPr lang="en-AE"/>
          </a:p>
        </p:txBody>
      </p:sp>
      <p:sp>
        <p:nvSpPr>
          <p:cNvPr id="22" name="Graphic 19">
            <a:extLst>
              <a:ext uri="{FF2B5EF4-FFF2-40B4-BE49-F238E27FC236}">
                <a16:creationId xmlns:a16="http://schemas.microsoft.com/office/drawing/2014/main" id="{49EA9A18-409D-7F86-8B1D-98C0784AA696}"/>
              </a:ext>
            </a:extLst>
          </p:cNvPr>
          <p:cNvSpPr/>
          <p:nvPr userDrawn="1"/>
        </p:nvSpPr>
        <p:spPr>
          <a:xfrm>
            <a:off x="11393621" y="323695"/>
            <a:ext cx="302557" cy="349200"/>
          </a:xfrm>
          <a:custGeom>
            <a:avLst/>
            <a:gdLst>
              <a:gd name="connsiteX0" fmla="*/ 154360 w 214063"/>
              <a:gd name="connsiteY0" fmla="*/ 82294 h 237728"/>
              <a:gd name="connsiteX1" fmla="*/ 137890 w 214063"/>
              <a:gd name="connsiteY1" fmla="*/ 98857 h 237728"/>
              <a:gd name="connsiteX2" fmla="*/ 121420 w 214063"/>
              <a:gd name="connsiteY2" fmla="*/ 82294 h 237728"/>
              <a:gd name="connsiteX3" fmla="*/ 137890 w 214063"/>
              <a:gd name="connsiteY3" fmla="*/ 65730 h 237728"/>
              <a:gd name="connsiteX4" fmla="*/ 154360 w 214063"/>
              <a:gd name="connsiteY4" fmla="*/ 82294 h 237728"/>
              <a:gd name="connsiteX5" fmla="*/ 108506 w 214063"/>
              <a:gd name="connsiteY5" fmla="*/ 97547 h 237728"/>
              <a:gd name="connsiteX6" fmla="*/ 107290 w 214063"/>
              <a:gd name="connsiteY6" fmla="*/ 93991 h 237728"/>
              <a:gd name="connsiteX7" fmla="*/ 104108 w 214063"/>
              <a:gd name="connsiteY7" fmla="*/ 91371 h 237728"/>
              <a:gd name="connsiteX8" fmla="*/ 98774 w 214063"/>
              <a:gd name="connsiteY8" fmla="*/ 90622 h 237728"/>
              <a:gd name="connsiteX9" fmla="*/ 95405 w 214063"/>
              <a:gd name="connsiteY9" fmla="*/ 86692 h 237728"/>
              <a:gd name="connsiteX10" fmla="*/ 95405 w 214063"/>
              <a:gd name="connsiteY10" fmla="*/ 78738 h 237728"/>
              <a:gd name="connsiteX11" fmla="*/ 99055 w 214063"/>
              <a:gd name="connsiteY11" fmla="*/ 74808 h 237728"/>
              <a:gd name="connsiteX12" fmla="*/ 104014 w 214063"/>
              <a:gd name="connsiteY12" fmla="*/ 74433 h 237728"/>
              <a:gd name="connsiteX13" fmla="*/ 107477 w 214063"/>
              <a:gd name="connsiteY13" fmla="*/ 71719 h 237728"/>
              <a:gd name="connsiteX14" fmla="*/ 108319 w 214063"/>
              <a:gd name="connsiteY14" fmla="*/ 69006 h 237728"/>
              <a:gd name="connsiteX15" fmla="*/ 107758 w 214063"/>
              <a:gd name="connsiteY15" fmla="*/ 65450 h 237728"/>
              <a:gd name="connsiteX16" fmla="*/ 104202 w 214063"/>
              <a:gd name="connsiteY16" fmla="*/ 60677 h 237728"/>
              <a:gd name="connsiteX17" fmla="*/ 104670 w 214063"/>
              <a:gd name="connsiteY17" fmla="*/ 55530 h 237728"/>
              <a:gd name="connsiteX18" fmla="*/ 109629 w 214063"/>
              <a:gd name="connsiteY18" fmla="*/ 50851 h 237728"/>
              <a:gd name="connsiteX19" fmla="*/ 114495 w 214063"/>
              <a:gd name="connsiteY19" fmla="*/ 50477 h 237728"/>
              <a:gd name="connsiteX20" fmla="*/ 119455 w 214063"/>
              <a:gd name="connsiteY20" fmla="*/ 53846 h 237728"/>
              <a:gd name="connsiteX21" fmla="*/ 122917 w 214063"/>
              <a:gd name="connsiteY21" fmla="*/ 54314 h 237728"/>
              <a:gd name="connsiteX22" fmla="*/ 126380 w 214063"/>
              <a:gd name="connsiteY22" fmla="*/ 53191 h 237728"/>
              <a:gd name="connsiteX23" fmla="*/ 129000 w 214063"/>
              <a:gd name="connsiteY23" fmla="*/ 50009 h 237728"/>
              <a:gd name="connsiteX24" fmla="*/ 129842 w 214063"/>
              <a:gd name="connsiteY24" fmla="*/ 44207 h 237728"/>
              <a:gd name="connsiteX25" fmla="*/ 133773 w 214063"/>
              <a:gd name="connsiteY25" fmla="*/ 40838 h 237728"/>
              <a:gd name="connsiteX26" fmla="*/ 140978 w 214063"/>
              <a:gd name="connsiteY26" fmla="*/ 40838 h 237728"/>
              <a:gd name="connsiteX27" fmla="*/ 144908 w 214063"/>
              <a:gd name="connsiteY27" fmla="*/ 44207 h 237728"/>
              <a:gd name="connsiteX28" fmla="*/ 145751 w 214063"/>
              <a:gd name="connsiteY28" fmla="*/ 50664 h 237728"/>
              <a:gd name="connsiteX29" fmla="*/ 148090 w 214063"/>
              <a:gd name="connsiteY29" fmla="*/ 53752 h 237728"/>
              <a:gd name="connsiteX30" fmla="*/ 150710 w 214063"/>
              <a:gd name="connsiteY30" fmla="*/ 54875 h 237728"/>
              <a:gd name="connsiteX31" fmla="*/ 154734 w 214063"/>
              <a:gd name="connsiteY31" fmla="*/ 54407 h 237728"/>
              <a:gd name="connsiteX32" fmla="*/ 159226 w 214063"/>
              <a:gd name="connsiteY32" fmla="*/ 50851 h 237728"/>
              <a:gd name="connsiteX33" fmla="*/ 164373 w 214063"/>
              <a:gd name="connsiteY33" fmla="*/ 51132 h 237728"/>
              <a:gd name="connsiteX34" fmla="*/ 168584 w 214063"/>
              <a:gd name="connsiteY34" fmla="*/ 55343 h 237728"/>
              <a:gd name="connsiteX35" fmla="*/ 169239 w 214063"/>
              <a:gd name="connsiteY35" fmla="*/ 60116 h 237728"/>
              <a:gd name="connsiteX36" fmla="*/ 166057 w 214063"/>
              <a:gd name="connsiteY36" fmla="*/ 65450 h 237728"/>
              <a:gd name="connsiteX37" fmla="*/ 165870 w 214063"/>
              <a:gd name="connsiteY37" fmla="*/ 69193 h 237728"/>
              <a:gd name="connsiteX38" fmla="*/ 167367 w 214063"/>
              <a:gd name="connsiteY38" fmla="*/ 72187 h 237728"/>
              <a:gd name="connsiteX39" fmla="*/ 170175 w 214063"/>
              <a:gd name="connsiteY39" fmla="*/ 74340 h 237728"/>
              <a:gd name="connsiteX40" fmla="*/ 175790 w 214063"/>
              <a:gd name="connsiteY40" fmla="*/ 75369 h 237728"/>
              <a:gd name="connsiteX41" fmla="*/ 178971 w 214063"/>
              <a:gd name="connsiteY41" fmla="*/ 79206 h 237728"/>
              <a:gd name="connsiteX42" fmla="*/ 178971 w 214063"/>
              <a:gd name="connsiteY42" fmla="*/ 85663 h 237728"/>
              <a:gd name="connsiteX43" fmla="*/ 176070 w 214063"/>
              <a:gd name="connsiteY43" fmla="*/ 89406 h 237728"/>
              <a:gd name="connsiteX44" fmla="*/ 169894 w 214063"/>
              <a:gd name="connsiteY44" fmla="*/ 91090 h 237728"/>
              <a:gd name="connsiteX45" fmla="*/ 167274 w 214063"/>
              <a:gd name="connsiteY45" fmla="*/ 93430 h 237728"/>
              <a:gd name="connsiteX46" fmla="*/ 165777 w 214063"/>
              <a:gd name="connsiteY46" fmla="*/ 97079 h 237728"/>
              <a:gd name="connsiteX47" fmla="*/ 166338 w 214063"/>
              <a:gd name="connsiteY47" fmla="*/ 101010 h 237728"/>
              <a:gd name="connsiteX48" fmla="*/ 169145 w 214063"/>
              <a:gd name="connsiteY48" fmla="*/ 104566 h 237728"/>
              <a:gd name="connsiteX49" fmla="*/ 168958 w 214063"/>
              <a:gd name="connsiteY49" fmla="*/ 109619 h 237728"/>
              <a:gd name="connsiteX50" fmla="*/ 164186 w 214063"/>
              <a:gd name="connsiteY50" fmla="*/ 114859 h 237728"/>
              <a:gd name="connsiteX51" fmla="*/ 158945 w 214063"/>
              <a:gd name="connsiteY51" fmla="*/ 115421 h 237728"/>
              <a:gd name="connsiteX52" fmla="*/ 154641 w 214063"/>
              <a:gd name="connsiteY52" fmla="*/ 112239 h 237728"/>
              <a:gd name="connsiteX53" fmla="*/ 150898 w 214063"/>
              <a:gd name="connsiteY53" fmla="*/ 111771 h 237728"/>
              <a:gd name="connsiteX54" fmla="*/ 148184 w 214063"/>
              <a:gd name="connsiteY54" fmla="*/ 112801 h 237728"/>
              <a:gd name="connsiteX55" fmla="*/ 145751 w 214063"/>
              <a:gd name="connsiteY55" fmla="*/ 115889 h 237728"/>
              <a:gd name="connsiteX56" fmla="*/ 144815 w 214063"/>
              <a:gd name="connsiteY56" fmla="*/ 121597 h 237728"/>
              <a:gd name="connsiteX57" fmla="*/ 140978 w 214063"/>
              <a:gd name="connsiteY57" fmla="*/ 124872 h 237728"/>
              <a:gd name="connsiteX58" fmla="*/ 133398 w 214063"/>
              <a:gd name="connsiteY58" fmla="*/ 124872 h 237728"/>
              <a:gd name="connsiteX59" fmla="*/ 129468 w 214063"/>
              <a:gd name="connsiteY59" fmla="*/ 121410 h 237728"/>
              <a:gd name="connsiteX60" fmla="*/ 128813 w 214063"/>
              <a:gd name="connsiteY60" fmla="*/ 116357 h 237728"/>
              <a:gd name="connsiteX61" fmla="*/ 126567 w 214063"/>
              <a:gd name="connsiteY61" fmla="*/ 113268 h 237728"/>
              <a:gd name="connsiteX62" fmla="*/ 124040 w 214063"/>
              <a:gd name="connsiteY62" fmla="*/ 112052 h 237728"/>
              <a:gd name="connsiteX63" fmla="*/ 120297 w 214063"/>
              <a:gd name="connsiteY63" fmla="*/ 112333 h 237728"/>
              <a:gd name="connsiteX64" fmla="*/ 115431 w 214063"/>
              <a:gd name="connsiteY64" fmla="*/ 115514 h 237728"/>
              <a:gd name="connsiteX65" fmla="*/ 110471 w 214063"/>
              <a:gd name="connsiteY65" fmla="*/ 114953 h 237728"/>
              <a:gd name="connsiteX66" fmla="*/ 105512 w 214063"/>
              <a:gd name="connsiteY66" fmla="*/ 109900 h 237728"/>
              <a:gd name="connsiteX67" fmla="*/ 104950 w 214063"/>
              <a:gd name="connsiteY67" fmla="*/ 105127 h 237728"/>
              <a:gd name="connsiteX68" fmla="*/ 107758 w 214063"/>
              <a:gd name="connsiteY68" fmla="*/ 100542 h 237728"/>
              <a:gd name="connsiteX69" fmla="*/ 108132 w 214063"/>
              <a:gd name="connsiteY69" fmla="*/ 97266 h 237728"/>
              <a:gd name="connsiteX70" fmla="*/ 44405 w 214063"/>
              <a:gd name="connsiteY70" fmla="*/ 237728 h 237728"/>
              <a:gd name="connsiteX71" fmla="*/ 214063 w 214063"/>
              <a:gd name="connsiteY71" fmla="*/ 237728 h 237728"/>
              <a:gd name="connsiteX72" fmla="*/ 88387 w 214063"/>
              <a:gd name="connsiteY72" fmla="*/ 235670 h 237728"/>
              <a:gd name="connsiteX73" fmla="*/ 88387 w 214063"/>
              <a:gd name="connsiteY73" fmla="*/ 216860 h 237728"/>
              <a:gd name="connsiteX74" fmla="*/ 84269 w 214063"/>
              <a:gd name="connsiteY74" fmla="*/ 212649 h 237728"/>
              <a:gd name="connsiteX75" fmla="*/ 46744 w 214063"/>
              <a:gd name="connsiteY75" fmla="*/ 212649 h 237728"/>
              <a:gd name="connsiteX76" fmla="*/ 46183 w 214063"/>
              <a:gd name="connsiteY76" fmla="*/ 212649 h 237728"/>
              <a:gd name="connsiteX77" fmla="*/ 28590 w 214063"/>
              <a:gd name="connsiteY77" fmla="*/ 189161 h 237728"/>
              <a:gd name="connsiteX78" fmla="*/ 28777 w 214063"/>
              <a:gd name="connsiteY78" fmla="*/ 159496 h 237728"/>
              <a:gd name="connsiteX79" fmla="*/ 25034 w 214063"/>
              <a:gd name="connsiteY79" fmla="*/ 155473 h 237728"/>
              <a:gd name="connsiteX80" fmla="*/ 3698 w 214063"/>
              <a:gd name="connsiteY80" fmla="*/ 153227 h 237728"/>
              <a:gd name="connsiteX81" fmla="*/ 516 w 214063"/>
              <a:gd name="connsiteY81" fmla="*/ 147050 h 237728"/>
              <a:gd name="connsiteX82" fmla="*/ 22975 w 214063"/>
              <a:gd name="connsiteY82" fmla="*/ 106905 h 237728"/>
              <a:gd name="connsiteX83" fmla="*/ 23443 w 214063"/>
              <a:gd name="connsiteY83" fmla="*/ 104004 h 237728"/>
              <a:gd name="connsiteX84" fmla="*/ 66770 w 214063"/>
              <a:gd name="connsiteY84" fmla="*/ 11922 h 237728"/>
              <a:gd name="connsiteX85" fmla="*/ 185709 w 214063"/>
              <a:gd name="connsiteY85" fmla="*/ 29422 h 237728"/>
              <a:gd name="connsiteX86" fmla="*/ 206203 w 214063"/>
              <a:gd name="connsiteY86" fmla="*/ 117760 h 237728"/>
              <a:gd name="connsiteX87" fmla="*/ 206016 w 214063"/>
              <a:gd name="connsiteY87" fmla="*/ 118602 h 237728"/>
              <a:gd name="connsiteX88" fmla="*/ 188142 w 214063"/>
              <a:gd name="connsiteY88" fmla="*/ 147893 h 237728"/>
              <a:gd name="connsiteX89" fmla="*/ 187674 w 214063"/>
              <a:gd name="connsiteY89" fmla="*/ 148361 h 237728"/>
              <a:gd name="connsiteX90" fmla="*/ 178223 w 214063"/>
              <a:gd name="connsiteY90" fmla="*/ 178025 h 237728"/>
              <a:gd name="connsiteX91" fmla="*/ 178223 w 214063"/>
              <a:gd name="connsiteY91" fmla="*/ 178306 h 237728"/>
              <a:gd name="connsiteX92" fmla="*/ 178223 w 214063"/>
              <a:gd name="connsiteY92" fmla="*/ 235483 h 237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214063" h="237728">
                <a:moveTo>
                  <a:pt x="154360" y="82294"/>
                </a:moveTo>
                <a:cubicBezTo>
                  <a:pt x="154360" y="91371"/>
                  <a:pt x="146967" y="98857"/>
                  <a:pt x="137890" y="98857"/>
                </a:cubicBezTo>
                <a:cubicBezTo>
                  <a:pt x="128813" y="98857"/>
                  <a:pt x="121420" y="91465"/>
                  <a:pt x="121420" y="82294"/>
                </a:cubicBezTo>
                <a:cubicBezTo>
                  <a:pt x="121420" y="73123"/>
                  <a:pt x="128813" y="65730"/>
                  <a:pt x="137890" y="65730"/>
                </a:cubicBezTo>
                <a:cubicBezTo>
                  <a:pt x="146967" y="65730"/>
                  <a:pt x="154360" y="73123"/>
                  <a:pt x="154360" y="82294"/>
                </a:cubicBezTo>
                <a:close/>
                <a:moveTo>
                  <a:pt x="108506" y="97547"/>
                </a:moveTo>
                <a:lnTo>
                  <a:pt x="107290" y="93991"/>
                </a:lnTo>
                <a:cubicBezTo>
                  <a:pt x="106822" y="92588"/>
                  <a:pt x="105605" y="91558"/>
                  <a:pt x="104108" y="91371"/>
                </a:cubicBezTo>
                <a:lnTo>
                  <a:pt x="98774" y="90622"/>
                </a:lnTo>
                <a:cubicBezTo>
                  <a:pt x="96809" y="90342"/>
                  <a:pt x="95405" y="88657"/>
                  <a:pt x="95405" y="86692"/>
                </a:cubicBezTo>
                <a:lnTo>
                  <a:pt x="95405" y="78738"/>
                </a:lnTo>
                <a:cubicBezTo>
                  <a:pt x="95405" y="76679"/>
                  <a:pt x="96996" y="74995"/>
                  <a:pt x="99055" y="74808"/>
                </a:cubicBezTo>
                <a:lnTo>
                  <a:pt x="104014" y="74433"/>
                </a:lnTo>
                <a:cubicBezTo>
                  <a:pt x="105605" y="74340"/>
                  <a:pt x="106915" y="73217"/>
                  <a:pt x="107477" y="71719"/>
                </a:cubicBezTo>
                <a:lnTo>
                  <a:pt x="108319" y="69006"/>
                </a:lnTo>
                <a:cubicBezTo>
                  <a:pt x="108693" y="67789"/>
                  <a:pt x="108506" y="66479"/>
                  <a:pt x="107758" y="65450"/>
                </a:cubicBezTo>
                <a:lnTo>
                  <a:pt x="104202" y="60677"/>
                </a:lnTo>
                <a:cubicBezTo>
                  <a:pt x="102985" y="59086"/>
                  <a:pt x="103172" y="56840"/>
                  <a:pt x="104670" y="55530"/>
                </a:cubicBezTo>
                <a:lnTo>
                  <a:pt x="109629" y="50851"/>
                </a:lnTo>
                <a:cubicBezTo>
                  <a:pt x="110939" y="49635"/>
                  <a:pt x="112998" y="49448"/>
                  <a:pt x="114495" y="50477"/>
                </a:cubicBezTo>
                <a:lnTo>
                  <a:pt x="119455" y="53846"/>
                </a:lnTo>
                <a:cubicBezTo>
                  <a:pt x="120484" y="54501"/>
                  <a:pt x="121701" y="54688"/>
                  <a:pt x="122917" y="54314"/>
                </a:cubicBezTo>
                <a:lnTo>
                  <a:pt x="126380" y="53191"/>
                </a:lnTo>
                <a:cubicBezTo>
                  <a:pt x="127784" y="52723"/>
                  <a:pt x="128813" y="51506"/>
                  <a:pt x="129000" y="50009"/>
                </a:cubicBezTo>
                <a:lnTo>
                  <a:pt x="129842" y="44207"/>
                </a:lnTo>
                <a:cubicBezTo>
                  <a:pt x="130123" y="42242"/>
                  <a:pt x="131807" y="40838"/>
                  <a:pt x="133773" y="40838"/>
                </a:cubicBezTo>
                <a:lnTo>
                  <a:pt x="140978" y="40838"/>
                </a:lnTo>
                <a:cubicBezTo>
                  <a:pt x="142943" y="40838"/>
                  <a:pt x="144628" y="42336"/>
                  <a:pt x="144908" y="44207"/>
                </a:cubicBezTo>
                <a:lnTo>
                  <a:pt x="145751" y="50664"/>
                </a:lnTo>
                <a:cubicBezTo>
                  <a:pt x="145938" y="52068"/>
                  <a:pt x="146780" y="53191"/>
                  <a:pt x="148090" y="53752"/>
                </a:cubicBezTo>
                <a:lnTo>
                  <a:pt x="150710" y="54875"/>
                </a:lnTo>
                <a:cubicBezTo>
                  <a:pt x="152020" y="55437"/>
                  <a:pt x="153518" y="55250"/>
                  <a:pt x="154734" y="54407"/>
                </a:cubicBezTo>
                <a:lnTo>
                  <a:pt x="159226" y="50851"/>
                </a:lnTo>
                <a:cubicBezTo>
                  <a:pt x="160817" y="49635"/>
                  <a:pt x="162969" y="49728"/>
                  <a:pt x="164373" y="51132"/>
                </a:cubicBezTo>
                <a:lnTo>
                  <a:pt x="168584" y="55343"/>
                </a:lnTo>
                <a:cubicBezTo>
                  <a:pt x="169894" y="56560"/>
                  <a:pt x="170175" y="58618"/>
                  <a:pt x="169239" y="60116"/>
                </a:cubicBezTo>
                <a:lnTo>
                  <a:pt x="166057" y="65450"/>
                </a:lnTo>
                <a:cubicBezTo>
                  <a:pt x="165402" y="66573"/>
                  <a:pt x="165309" y="67976"/>
                  <a:pt x="165870" y="69193"/>
                </a:cubicBezTo>
                <a:lnTo>
                  <a:pt x="167367" y="72187"/>
                </a:lnTo>
                <a:cubicBezTo>
                  <a:pt x="167929" y="73310"/>
                  <a:pt x="168958" y="74152"/>
                  <a:pt x="170175" y="74340"/>
                </a:cubicBezTo>
                <a:lnTo>
                  <a:pt x="175790" y="75369"/>
                </a:lnTo>
                <a:cubicBezTo>
                  <a:pt x="177661" y="75743"/>
                  <a:pt x="178971" y="77334"/>
                  <a:pt x="178971" y="79206"/>
                </a:cubicBezTo>
                <a:lnTo>
                  <a:pt x="178971" y="85663"/>
                </a:lnTo>
                <a:cubicBezTo>
                  <a:pt x="178971" y="87441"/>
                  <a:pt x="177755" y="88938"/>
                  <a:pt x="176070" y="89406"/>
                </a:cubicBezTo>
                <a:lnTo>
                  <a:pt x="169894" y="91090"/>
                </a:lnTo>
                <a:cubicBezTo>
                  <a:pt x="168678" y="91371"/>
                  <a:pt x="167742" y="92307"/>
                  <a:pt x="167274" y="93430"/>
                </a:cubicBezTo>
                <a:lnTo>
                  <a:pt x="165777" y="97079"/>
                </a:lnTo>
                <a:cubicBezTo>
                  <a:pt x="165215" y="98389"/>
                  <a:pt x="165496" y="99887"/>
                  <a:pt x="166338" y="101010"/>
                </a:cubicBezTo>
                <a:lnTo>
                  <a:pt x="169145" y="104566"/>
                </a:lnTo>
                <a:cubicBezTo>
                  <a:pt x="170362" y="106063"/>
                  <a:pt x="170268" y="108215"/>
                  <a:pt x="168958" y="109619"/>
                </a:cubicBezTo>
                <a:lnTo>
                  <a:pt x="164186" y="114859"/>
                </a:lnTo>
                <a:cubicBezTo>
                  <a:pt x="162876" y="116357"/>
                  <a:pt x="160536" y="116544"/>
                  <a:pt x="158945" y="115421"/>
                </a:cubicBezTo>
                <a:lnTo>
                  <a:pt x="154641" y="112239"/>
                </a:lnTo>
                <a:cubicBezTo>
                  <a:pt x="153518" y="111490"/>
                  <a:pt x="152114" y="111303"/>
                  <a:pt x="150898" y="111771"/>
                </a:cubicBezTo>
                <a:lnTo>
                  <a:pt x="148184" y="112801"/>
                </a:lnTo>
                <a:cubicBezTo>
                  <a:pt x="146874" y="113268"/>
                  <a:pt x="145938" y="114485"/>
                  <a:pt x="145751" y="115889"/>
                </a:cubicBezTo>
                <a:lnTo>
                  <a:pt x="144815" y="121597"/>
                </a:lnTo>
                <a:cubicBezTo>
                  <a:pt x="144534" y="123469"/>
                  <a:pt x="142850" y="124872"/>
                  <a:pt x="140978" y="124872"/>
                </a:cubicBezTo>
                <a:lnTo>
                  <a:pt x="133398" y="124872"/>
                </a:lnTo>
                <a:cubicBezTo>
                  <a:pt x="131433" y="124872"/>
                  <a:pt x="129749" y="123375"/>
                  <a:pt x="129468" y="121410"/>
                </a:cubicBezTo>
                <a:lnTo>
                  <a:pt x="128813" y="116357"/>
                </a:lnTo>
                <a:cubicBezTo>
                  <a:pt x="128626" y="115046"/>
                  <a:pt x="127784" y="113830"/>
                  <a:pt x="126567" y="113268"/>
                </a:cubicBezTo>
                <a:lnTo>
                  <a:pt x="124040" y="112052"/>
                </a:lnTo>
                <a:cubicBezTo>
                  <a:pt x="122824" y="111490"/>
                  <a:pt x="121420" y="111584"/>
                  <a:pt x="120297" y="112333"/>
                </a:cubicBezTo>
                <a:lnTo>
                  <a:pt x="115431" y="115514"/>
                </a:lnTo>
                <a:cubicBezTo>
                  <a:pt x="113840" y="116544"/>
                  <a:pt x="111782" y="116263"/>
                  <a:pt x="110471" y="114953"/>
                </a:cubicBezTo>
                <a:lnTo>
                  <a:pt x="105512" y="109900"/>
                </a:lnTo>
                <a:cubicBezTo>
                  <a:pt x="104295" y="108590"/>
                  <a:pt x="104014" y="106624"/>
                  <a:pt x="104950" y="105127"/>
                </a:cubicBezTo>
                <a:lnTo>
                  <a:pt x="107758" y="100542"/>
                </a:lnTo>
                <a:cubicBezTo>
                  <a:pt x="108319" y="99512"/>
                  <a:pt x="108506" y="98389"/>
                  <a:pt x="108132" y="97266"/>
                </a:cubicBezTo>
                <a:close/>
                <a:moveTo>
                  <a:pt x="44405" y="237728"/>
                </a:moveTo>
                <a:lnTo>
                  <a:pt x="214063" y="237728"/>
                </a:lnTo>
                <a:moveTo>
                  <a:pt x="88387" y="235670"/>
                </a:moveTo>
                <a:lnTo>
                  <a:pt x="88387" y="216860"/>
                </a:lnTo>
                <a:cubicBezTo>
                  <a:pt x="88387" y="214521"/>
                  <a:pt x="86515" y="212649"/>
                  <a:pt x="84269" y="212649"/>
                </a:cubicBezTo>
                <a:lnTo>
                  <a:pt x="46744" y="212649"/>
                </a:lnTo>
                <a:cubicBezTo>
                  <a:pt x="46744" y="212649"/>
                  <a:pt x="46370" y="212649"/>
                  <a:pt x="46183" y="212649"/>
                </a:cubicBezTo>
                <a:cubicBezTo>
                  <a:pt x="43843" y="212369"/>
                  <a:pt x="26905" y="209374"/>
                  <a:pt x="28590" y="189161"/>
                </a:cubicBezTo>
                <a:cubicBezTo>
                  <a:pt x="29058" y="173065"/>
                  <a:pt x="28964" y="163988"/>
                  <a:pt x="28777" y="159496"/>
                </a:cubicBezTo>
                <a:cubicBezTo>
                  <a:pt x="28777" y="157438"/>
                  <a:pt x="27093" y="155753"/>
                  <a:pt x="25034" y="155473"/>
                </a:cubicBezTo>
                <a:lnTo>
                  <a:pt x="3698" y="153227"/>
                </a:lnTo>
                <a:cubicBezTo>
                  <a:pt x="703" y="152946"/>
                  <a:pt x="-888" y="149671"/>
                  <a:pt x="516" y="147050"/>
                </a:cubicBezTo>
                <a:lnTo>
                  <a:pt x="22975" y="106905"/>
                </a:lnTo>
                <a:cubicBezTo>
                  <a:pt x="23443" y="106063"/>
                  <a:pt x="23630" y="105034"/>
                  <a:pt x="23443" y="104004"/>
                </a:cubicBezTo>
                <a:cubicBezTo>
                  <a:pt x="21478" y="94553"/>
                  <a:pt x="13617" y="42055"/>
                  <a:pt x="66770" y="11922"/>
                </a:cubicBezTo>
                <a:cubicBezTo>
                  <a:pt x="78093" y="5278"/>
                  <a:pt x="134334" y="-18865"/>
                  <a:pt x="185709" y="29422"/>
                </a:cubicBezTo>
                <a:cubicBezTo>
                  <a:pt x="193476" y="37282"/>
                  <a:pt x="223140" y="72655"/>
                  <a:pt x="206203" y="117760"/>
                </a:cubicBezTo>
                <a:cubicBezTo>
                  <a:pt x="206109" y="118041"/>
                  <a:pt x="206016" y="118322"/>
                  <a:pt x="206016" y="118602"/>
                </a:cubicBezTo>
                <a:cubicBezTo>
                  <a:pt x="204518" y="128148"/>
                  <a:pt x="190294" y="145460"/>
                  <a:pt x="188142" y="147893"/>
                </a:cubicBezTo>
                <a:cubicBezTo>
                  <a:pt x="187955" y="148080"/>
                  <a:pt x="187861" y="148267"/>
                  <a:pt x="187674" y="148361"/>
                </a:cubicBezTo>
                <a:cubicBezTo>
                  <a:pt x="185990" y="149764"/>
                  <a:pt x="176351" y="158654"/>
                  <a:pt x="178223" y="178025"/>
                </a:cubicBezTo>
                <a:cubicBezTo>
                  <a:pt x="178223" y="178119"/>
                  <a:pt x="178223" y="178212"/>
                  <a:pt x="178223" y="178306"/>
                </a:cubicBezTo>
                <a:cubicBezTo>
                  <a:pt x="178503" y="195805"/>
                  <a:pt x="178316" y="224815"/>
                  <a:pt x="178223" y="235483"/>
                </a:cubicBezTo>
              </a:path>
            </a:pathLst>
          </a:custGeom>
          <a:noFill/>
          <a:ln w="12700" cap="rnd">
            <a:solidFill>
              <a:srgbClr val="6A1348"/>
            </a:solidFill>
            <a:prstDash val="solid"/>
            <a:round/>
          </a:ln>
        </p:spPr>
        <p:txBody>
          <a:bodyPr rtlCol="0" anchor="ctr"/>
          <a:lstStyle/>
          <a:p>
            <a:endParaRPr lang="en-AE"/>
          </a:p>
        </p:txBody>
      </p:sp>
      <p:sp>
        <p:nvSpPr>
          <p:cNvPr id="26" name="Graphic 23">
            <a:extLst>
              <a:ext uri="{FF2B5EF4-FFF2-40B4-BE49-F238E27FC236}">
                <a16:creationId xmlns:a16="http://schemas.microsoft.com/office/drawing/2014/main" id="{3E3FD459-082B-35CE-9D3B-589E568D433D}"/>
              </a:ext>
            </a:extLst>
          </p:cNvPr>
          <p:cNvSpPr/>
          <p:nvPr userDrawn="1"/>
        </p:nvSpPr>
        <p:spPr>
          <a:xfrm>
            <a:off x="622300" y="336395"/>
            <a:ext cx="342433" cy="349548"/>
          </a:xfrm>
          <a:custGeom>
            <a:avLst/>
            <a:gdLst>
              <a:gd name="connsiteX0" fmla="*/ 252850 w 270255"/>
              <a:gd name="connsiteY0" fmla="*/ 101252 h 275870"/>
              <a:gd name="connsiteX1" fmla="*/ 259962 w 270255"/>
              <a:gd name="connsiteY1" fmla="*/ 144205 h 275870"/>
              <a:gd name="connsiteX2" fmla="*/ 129981 w 270255"/>
              <a:gd name="connsiteY2" fmla="*/ 275871 h 275870"/>
              <a:gd name="connsiteX3" fmla="*/ 0 w 270255"/>
              <a:gd name="connsiteY3" fmla="*/ 144205 h 275870"/>
              <a:gd name="connsiteX4" fmla="*/ 129981 w 270255"/>
              <a:gd name="connsiteY4" fmla="*/ 12540 h 275870"/>
              <a:gd name="connsiteX5" fmla="*/ 177239 w 270255"/>
              <a:gd name="connsiteY5" fmla="*/ 21523 h 275870"/>
              <a:gd name="connsiteX6" fmla="*/ 206435 w 270255"/>
              <a:gd name="connsiteY6" fmla="*/ 101252 h 275870"/>
              <a:gd name="connsiteX7" fmla="*/ 216542 w 270255"/>
              <a:gd name="connsiteY7" fmla="*/ 141772 h 275870"/>
              <a:gd name="connsiteX8" fmla="*/ 132414 w 270255"/>
              <a:gd name="connsiteY8" fmla="*/ 226929 h 275870"/>
              <a:gd name="connsiteX9" fmla="*/ 48287 w 270255"/>
              <a:gd name="connsiteY9" fmla="*/ 141772 h 275870"/>
              <a:gd name="connsiteX10" fmla="*/ 132414 w 270255"/>
              <a:gd name="connsiteY10" fmla="*/ 56522 h 275870"/>
              <a:gd name="connsiteX11" fmla="*/ 171717 w 270255"/>
              <a:gd name="connsiteY11" fmla="*/ 66347 h 275870"/>
              <a:gd name="connsiteX12" fmla="*/ 226835 w 270255"/>
              <a:gd name="connsiteY12" fmla="*/ 0 h 275870"/>
              <a:gd name="connsiteX13" fmla="*/ 236474 w 270255"/>
              <a:gd name="connsiteY13" fmla="*/ 37057 h 275870"/>
              <a:gd name="connsiteX14" fmla="*/ 270256 w 270255"/>
              <a:gd name="connsiteY14" fmla="*/ 46134 h 275870"/>
              <a:gd name="connsiteX15" fmla="*/ 241995 w 270255"/>
              <a:gd name="connsiteY15" fmla="*/ 78981 h 275870"/>
              <a:gd name="connsiteX16" fmla="*/ 198575 w 270255"/>
              <a:gd name="connsiteY16" fmla="*/ 74770 h 275870"/>
              <a:gd name="connsiteX17" fmla="*/ 198575 w 270255"/>
              <a:gd name="connsiteY17" fmla="*/ 34250 h 275870"/>
              <a:gd name="connsiteX18" fmla="*/ 226835 w 270255"/>
              <a:gd name="connsiteY18" fmla="*/ 0 h 275870"/>
              <a:gd name="connsiteX19" fmla="*/ 131666 w 270255"/>
              <a:gd name="connsiteY19" fmla="*/ 142427 h 275870"/>
              <a:gd name="connsiteX20" fmla="*/ 198575 w 270255"/>
              <a:gd name="connsiteY20" fmla="*/ 74676 h 275870"/>
              <a:gd name="connsiteX21" fmla="*/ 132414 w 270255"/>
              <a:gd name="connsiteY21" fmla="*/ 101252 h 275870"/>
              <a:gd name="connsiteX22" fmla="*/ 91052 w 270255"/>
              <a:gd name="connsiteY22" fmla="*/ 143176 h 275870"/>
              <a:gd name="connsiteX23" fmla="*/ 132414 w 270255"/>
              <a:gd name="connsiteY23" fmla="*/ 185099 h 275870"/>
              <a:gd name="connsiteX24" fmla="*/ 173776 w 270255"/>
              <a:gd name="connsiteY24" fmla="*/ 143176 h 275870"/>
              <a:gd name="connsiteX25" fmla="*/ 172092 w 270255"/>
              <a:gd name="connsiteY25" fmla="*/ 131385 h 275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70255" h="275870">
                <a:moveTo>
                  <a:pt x="252850" y="101252"/>
                </a:moveTo>
                <a:cubicBezTo>
                  <a:pt x="257436" y="114728"/>
                  <a:pt x="259962" y="129139"/>
                  <a:pt x="259962" y="144205"/>
                </a:cubicBezTo>
                <a:cubicBezTo>
                  <a:pt x="259962" y="216916"/>
                  <a:pt x="201756" y="275871"/>
                  <a:pt x="129981" y="275871"/>
                </a:cubicBezTo>
                <a:cubicBezTo>
                  <a:pt x="58206" y="275871"/>
                  <a:pt x="0" y="216916"/>
                  <a:pt x="0" y="144205"/>
                </a:cubicBezTo>
                <a:cubicBezTo>
                  <a:pt x="0" y="71494"/>
                  <a:pt x="58206" y="12540"/>
                  <a:pt x="129981" y="12540"/>
                </a:cubicBezTo>
                <a:cubicBezTo>
                  <a:pt x="146638" y="12540"/>
                  <a:pt x="162547" y="15721"/>
                  <a:pt x="177239" y="21523"/>
                </a:cubicBezTo>
                <a:moveTo>
                  <a:pt x="206435" y="101252"/>
                </a:moveTo>
                <a:cubicBezTo>
                  <a:pt x="212892" y="113324"/>
                  <a:pt x="216542" y="127080"/>
                  <a:pt x="216542" y="141772"/>
                </a:cubicBezTo>
                <a:cubicBezTo>
                  <a:pt x="216542" y="188842"/>
                  <a:pt x="178923" y="226929"/>
                  <a:pt x="132414" y="226929"/>
                </a:cubicBezTo>
                <a:cubicBezTo>
                  <a:pt x="85905" y="226929"/>
                  <a:pt x="48287" y="188749"/>
                  <a:pt x="48287" y="141772"/>
                </a:cubicBezTo>
                <a:cubicBezTo>
                  <a:pt x="48287" y="94795"/>
                  <a:pt x="85905" y="56522"/>
                  <a:pt x="132414" y="56522"/>
                </a:cubicBezTo>
                <a:cubicBezTo>
                  <a:pt x="146638" y="56522"/>
                  <a:pt x="160020" y="60078"/>
                  <a:pt x="171717" y="66347"/>
                </a:cubicBezTo>
                <a:moveTo>
                  <a:pt x="226835" y="0"/>
                </a:moveTo>
                <a:lnTo>
                  <a:pt x="236474" y="37057"/>
                </a:lnTo>
                <a:lnTo>
                  <a:pt x="270256" y="46134"/>
                </a:lnTo>
                <a:lnTo>
                  <a:pt x="241995" y="78981"/>
                </a:lnTo>
                <a:lnTo>
                  <a:pt x="198575" y="74770"/>
                </a:lnTo>
                <a:lnTo>
                  <a:pt x="198575" y="34250"/>
                </a:lnTo>
                <a:lnTo>
                  <a:pt x="226835" y="0"/>
                </a:lnTo>
                <a:close/>
                <a:moveTo>
                  <a:pt x="131666" y="142427"/>
                </a:moveTo>
                <a:lnTo>
                  <a:pt x="198575" y="74676"/>
                </a:lnTo>
                <a:moveTo>
                  <a:pt x="132414" y="101252"/>
                </a:moveTo>
                <a:cubicBezTo>
                  <a:pt x="109581" y="101252"/>
                  <a:pt x="91052" y="120062"/>
                  <a:pt x="91052" y="143176"/>
                </a:cubicBezTo>
                <a:cubicBezTo>
                  <a:pt x="91052" y="166290"/>
                  <a:pt x="109581" y="185099"/>
                  <a:pt x="132414" y="185099"/>
                </a:cubicBezTo>
                <a:cubicBezTo>
                  <a:pt x="155247" y="185099"/>
                  <a:pt x="173776" y="166290"/>
                  <a:pt x="173776" y="143176"/>
                </a:cubicBezTo>
                <a:cubicBezTo>
                  <a:pt x="173776" y="139058"/>
                  <a:pt x="173215" y="135128"/>
                  <a:pt x="172092" y="131385"/>
                </a:cubicBezTo>
              </a:path>
            </a:pathLst>
          </a:custGeom>
          <a:noFill/>
          <a:ln w="12700" cap="rnd">
            <a:solidFill>
              <a:srgbClr val="6A1348"/>
            </a:solidFill>
            <a:prstDash val="solid"/>
            <a:round/>
          </a:ln>
        </p:spPr>
        <p:txBody>
          <a:bodyPr rtlCol="0" anchor="ctr"/>
          <a:lstStyle/>
          <a:p>
            <a:endParaRPr lang="en-AE"/>
          </a:p>
        </p:txBody>
      </p:sp>
      <p:sp>
        <p:nvSpPr>
          <p:cNvPr id="6" name="Content Placeholder 2">
            <a:extLst>
              <a:ext uri="{FF2B5EF4-FFF2-40B4-BE49-F238E27FC236}">
                <a16:creationId xmlns:a16="http://schemas.microsoft.com/office/drawing/2014/main" id="{D24510FF-4295-7BAD-AAFF-F2D067CEEBB2}"/>
              </a:ext>
            </a:extLst>
          </p:cNvPr>
          <p:cNvSpPr>
            <a:spLocks noGrp="1"/>
          </p:cNvSpPr>
          <p:nvPr>
            <p:ph idx="10"/>
          </p:nvPr>
        </p:nvSpPr>
        <p:spPr>
          <a:xfrm>
            <a:off x="6096001" y="2026197"/>
            <a:ext cx="5903912" cy="3958224"/>
          </a:xfrm>
          <a:prstGeom prst="rect">
            <a:avLst/>
          </a:prstGeom>
        </p:spPr>
        <p:txBody>
          <a:bodyPr wrap="square"/>
          <a:lstStyle>
            <a:lvl1pPr algn="r">
              <a:lnSpc>
                <a:spcPct val="120000"/>
              </a:lnSpc>
              <a:defRPr/>
            </a:lvl1pPr>
            <a:lvl2pPr algn="r">
              <a:defRPr/>
            </a:lvl2pPr>
            <a:lvl3pPr algn="r">
              <a:defRPr/>
            </a:lvl3pPr>
            <a:lvl4pPr algn="r">
              <a:defRPr/>
            </a:lvl4pPr>
            <a:lvl5pPr algn="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C0BE945C-AC0F-8A79-EC92-279281B917DD}"/>
              </a:ext>
            </a:extLst>
          </p:cNvPr>
          <p:cNvSpPr>
            <a:spLocks noGrp="1"/>
          </p:cNvSpPr>
          <p:nvPr>
            <p:ph type="body" sz="quarter" idx="11"/>
          </p:nvPr>
        </p:nvSpPr>
        <p:spPr>
          <a:xfrm>
            <a:off x="6096000" y="1144588"/>
            <a:ext cx="5903913" cy="628650"/>
          </a:xfrm>
          <a:noFill/>
        </p:spPr>
        <p:txBody>
          <a:bodyPr/>
          <a:lstStyle>
            <a:lvl1pPr algn="r" defTabSz="914400" rtl="1" eaLnBrk="1" latinLnBrk="0" hangingPunct="1">
              <a:lnSpc>
                <a:spcPct val="120000"/>
              </a:lnSpc>
              <a:spcBef>
                <a:spcPct val="0"/>
              </a:spcBef>
              <a:buNone/>
              <a:defRPr lang="en-US" sz="3000" b="0" kern="1200" dirty="0" smtClean="0">
                <a:solidFill>
                  <a:srgbClr val="0C1B3E"/>
                </a:solidFill>
                <a:latin typeface="+mj-lt"/>
                <a:ea typeface="+mj-ea"/>
                <a:cs typeface="+mj-cs"/>
              </a:defRPr>
            </a:lvl1pPr>
          </a:lstStyle>
          <a:p>
            <a:pPr lvl="0"/>
            <a:r>
              <a:rPr lang="en-US" dirty="0"/>
              <a:t>Click to edit Master text styles</a:t>
            </a:r>
          </a:p>
        </p:txBody>
      </p:sp>
    </p:spTree>
    <p:extLst>
      <p:ext uri="{BB962C8B-B14F-4D97-AF65-F5344CB8AC3E}">
        <p14:creationId xmlns:p14="http://schemas.microsoft.com/office/powerpoint/2010/main" val="2440935404"/>
      </p:ext>
    </p:extLst>
  </p:cSld>
  <p:clrMapOvr>
    <a:masterClrMapping/>
  </p:clrMapOvr>
  <p:extLst>
    <p:ext uri="{DCECCB84-F9BA-43D5-87BE-67443E8EF086}">
      <p15:sldGuideLst xmlns:p15="http://schemas.microsoft.com/office/powerpoint/2012/main">
        <p15:guide id="1" orient="horz" pos="119">
          <p15:clr>
            <a:srgbClr val="FBAE40"/>
          </p15:clr>
        </p15:guide>
        <p15:guide id="2" orient="horz" pos="527">
          <p15:clr>
            <a:srgbClr val="FBAE40"/>
          </p15:clr>
        </p15:guide>
        <p15:guide id="3" orient="horz" pos="709">
          <p15:clr>
            <a:srgbClr val="FBAE40"/>
          </p15:clr>
        </p15:guide>
        <p15:guide id="4" orient="horz" pos="1117">
          <p15:clr>
            <a:srgbClr val="FBAE40"/>
          </p15:clr>
        </p15:guide>
        <p15:guide id="5" orient="horz" pos="1275">
          <p15:clr>
            <a:srgbClr val="FBAE40"/>
          </p15:clr>
        </p15:guide>
        <p15:guide id="6" orient="horz" pos="3770">
          <p15:clr>
            <a:srgbClr val="FBAE40"/>
          </p15:clr>
        </p15:guide>
        <p15:guide id="7" pos="347">
          <p15:clr>
            <a:srgbClr val="FBAE40"/>
          </p15:clr>
        </p15:guide>
        <p15:guide id="8" pos="3659">
          <p15:clr>
            <a:srgbClr val="FBAE40"/>
          </p15:clr>
        </p15:guide>
        <p15:guide id="9" pos="7559">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2.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3.sv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6" name="Picture 35">
            <a:extLst>
              <a:ext uri="{FF2B5EF4-FFF2-40B4-BE49-F238E27FC236}">
                <a16:creationId xmlns:a16="http://schemas.microsoft.com/office/drawing/2014/main" id="{C2FE5403-2388-EA13-5742-5D1731809CFD}"/>
              </a:ext>
            </a:extLst>
          </p:cNvPr>
          <p:cNvPicPr>
            <a:picLocks noGrp="1" noRot="1" noChangeAspect="1" noMove="1" noResize="1" noEditPoints="1" noAdjustHandles="1" noChangeArrowheads="1" noChangeShapeType="1" noCrop="1"/>
          </p:cNvPicPr>
          <p:nvPr userDrawn="1"/>
        </p:nvPicPr>
        <p:blipFill>
          <a:blip r:embed="rId41">
            <a:alphaModFix amt="35000"/>
          </a:blip>
          <a:stretch>
            <a:fillRect/>
          </a:stretch>
        </p:blipFill>
        <p:spPr>
          <a:xfrm>
            <a:off x="0" y="0"/>
            <a:ext cx="12192000" cy="6858000"/>
          </a:xfrm>
          <a:prstGeom prst="rect">
            <a:avLst/>
          </a:prstGeom>
        </p:spPr>
      </p:pic>
      <p:sp>
        <p:nvSpPr>
          <p:cNvPr id="4" name="Date Placeholder 3">
            <a:extLst>
              <a:ext uri="{FF2B5EF4-FFF2-40B4-BE49-F238E27FC236}">
                <a16:creationId xmlns:a16="http://schemas.microsoft.com/office/drawing/2014/main" id="{51281CEB-5CED-EE94-B6A5-6875312E0D28}"/>
              </a:ext>
            </a:extLst>
          </p:cNvPr>
          <p:cNvSpPr>
            <a:spLocks noGrp="1"/>
          </p:cNvSpPr>
          <p:nvPr>
            <p:ph type="dt" sz="half" idx="2"/>
          </p:nvPr>
        </p:nvSpPr>
        <p:spPr>
          <a:xfrm>
            <a:off x="888225" y="6356350"/>
            <a:ext cx="765556" cy="374795"/>
          </a:xfrm>
          <a:prstGeom prst="rect">
            <a:avLst/>
          </a:prstGeom>
        </p:spPr>
        <p:txBody>
          <a:bodyPr vert="horz" lIns="91440" tIns="45720" rIns="91440" bIns="45720" rtlCol="0" anchor="ctr"/>
          <a:lstStyle>
            <a:lvl1pPr algn="l">
              <a:defRPr sz="700">
                <a:solidFill>
                  <a:schemeClr val="tx1">
                    <a:tint val="82000"/>
                  </a:schemeClr>
                </a:solidFill>
              </a:defRPr>
            </a:lvl1pPr>
          </a:lstStyle>
          <a:p>
            <a:fld id="{08FD19F4-E375-FA42-BD2C-FD9DFD86BB2D}" type="datetimeFigureOut">
              <a:rPr lang="en-AE" smtClean="0"/>
              <a:pPr/>
              <a:t>27/10/2025</a:t>
            </a:fld>
            <a:endParaRPr lang="en-AE"/>
          </a:p>
        </p:txBody>
      </p:sp>
      <p:sp>
        <p:nvSpPr>
          <p:cNvPr id="5" name="Footer Placeholder 4">
            <a:extLst>
              <a:ext uri="{FF2B5EF4-FFF2-40B4-BE49-F238E27FC236}">
                <a16:creationId xmlns:a16="http://schemas.microsoft.com/office/drawing/2014/main" id="{DF27E710-CD97-44D7-40F3-4A175F377F11}"/>
              </a:ext>
            </a:extLst>
          </p:cNvPr>
          <p:cNvSpPr>
            <a:spLocks noGrp="1"/>
          </p:cNvSpPr>
          <p:nvPr>
            <p:ph type="ftr" sz="quarter" idx="3"/>
          </p:nvPr>
        </p:nvSpPr>
        <p:spPr>
          <a:xfrm>
            <a:off x="3543" y="6356350"/>
            <a:ext cx="848360" cy="374795"/>
          </a:xfrm>
          <a:prstGeom prst="rect">
            <a:avLst/>
          </a:prstGeom>
        </p:spPr>
        <p:txBody>
          <a:bodyPr vert="horz" lIns="91440" tIns="45720" rIns="91440" bIns="45720" rtlCol="0" anchor="ctr"/>
          <a:lstStyle>
            <a:lvl1pPr algn="l">
              <a:defRPr sz="700">
                <a:solidFill>
                  <a:schemeClr val="tx1">
                    <a:tint val="82000"/>
                  </a:schemeClr>
                </a:solidFill>
              </a:defRPr>
            </a:lvl1pPr>
          </a:lstStyle>
          <a:p>
            <a:endParaRPr lang="en-AE" dirty="0"/>
          </a:p>
        </p:txBody>
      </p:sp>
      <p:sp>
        <p:nvSpPr>
          <p:cNvPr id="6" name="Slide Number Placeholder 5">
            <a:extLst>
              <a:ext uri="{FF2B5EF4-FFF2-40B4-BE49-F238E27FC236}">
                <a16:creationId xmlns:a16="http://schemas.microsoft.com/office/drawing/2014/main" id="{DED0F184-4B4E-669D-E001-7B5A47541CB9}"/>
              </a:ext>
            </a:extLst>
          </p:cNvPr>
          <p:cNvSpPr>
            <a:spLocks noGrp="1"/>
          </p:cNvSpPr>
          <p:nvPr>
            <p:ph type="sldNum" sz="quarter" idx="4"/>
          </p:nvPr>
        </p:nvSpPr>
        <p:spPr>
          <a:xfrm>
            <a:off x="1653299" y="6356350"/>
            <a:ext cx="424129" cy="374795"/>
          </a:xfrm>
          <a:prstGeom prst="rect">
            <a:avLst/>
          </a:prstGeom>
        </p:spPr>
        <p:txBody>
          <a:bodyPr vert="horz" lIns="91440" tIns="45720" rIns="91440" bIns="45720" rtlCol="0" anchor="ctr"/>
          <a:lstStyle>
            <a:lvl1pPr algn="r">
              <a:defRPr sz="700">
                <a:solidFill>
                  <a:schemeClr val="tx1">
                    <a:tint val="82000"/>
                  </a:schemeClr>
                </a:solidFill>
              </a:defRPr>
            </a:lvl1pPr>
          </a:lstStyle>
          <a:p>
            <a:fld id="{E7549B4F-19A1-EB4D-A133-02E517960B68}" type="slidenum">
              <a:rPr lang="en-AE" smtClean="0"/>
              <a:pPr/>
              <a:t>‹#›</a:t>
            </a:fld>
            <a:endParaRPr lang="en-AE" dirty="0"/>
          </a:p>
        </p:txBody>
      </p:sp>
      <p:sp>
        <p:nvSpPr>
          <p:cNvPr id="19" name="Text Placeholder 2">
            <a:extLst>
              <a:ext uri="{FF2B5EF4-FFF2-40B4-BE49-F238E27FC236}">
                <a16:creationId xmlns:a16="http://schemas.microsoft.com/office/drawing/2014/main" id="{8D43D59D-D039-E722-1B01-AC0804FFF838}"/>
              </a:ext>
            </a:extLst>
          </p:cNvPr>
          <p:cNvSpPr>
            <a:spLocks noGrp="1"/>
          </p:cNvSpPr>
          <p:nvPr>
            <p:ph type="body" idx="1"/>
          </p:nvPr>
        </p:nvSpPr>
        <p:spPr>
          <a:xfrm>
            <a:off x="584833" y="1858517"/>
            <a:ext cx="11334750" cy="349649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Placeholder 7">
            <a:extLst>
              <a:ext uri="{FF2B5EF4-FFF2-40B4-BE49-F238E27FC236}">
                <a16:creationId xmlns:a16="http://schemas.microsoft.com/office/drawing/2014/main" id="{81F06990-8791-1907-B2B2-E2D540898D18}"/>
              </a:ext>
            </a:extLst>
          </p:cNvPr>
          <p:cNvSpPr>
            <a:spLocks noGrp="1"/>
          </p:cNvSpPr>
          <p:nvPr>
            <p:ph type="title"/>
          </p:nvPr>
        </p:nvSpPr>
        <p:spPr>
          <a:xfrm>
            <a:off x="583879" y="370394"/>
            <a:ext cx="10515600" cy="1325563"/>
          </a:xfrm>
          <a:prstGeom prst="rect">
            <a:avLst/>
          </a:prstGeom>
        </p:spPr>
        <p:txBody>
          <a:bodyPr vert="horz" lIns="91440" tIns="45720" rIns="91440" bIns="45720" rtlCol="0" anchor="ctr">
            <a:normAutofit/>
          </a:bodyPr>
          <a:lstStyle/>
          <a:p>
            <a:r>
              <a:rPr lang="en-US" dirty="0"/>
              <a:t>Click to edit Master title style</a:t>
            </a:r>
            <a:endParaRPr lang="en-AE" dirty="0"/>
          </a:p>
        </p:txBody>
      </p:sp>
      <p:grpSp>
        <p:nvGrpSpPr>
          <p:cNvPr id="22" name="Group 21">
            <a:extLst>
              <a:ext uri="{FF2B5EF4-FFF2-40B4-BE49-F238E27FC236}">
                <a16:creationId xmlns:a16="http://schemas.microsoft.com/office/drawing/2014/main" id="{9F6F7E98-0FF5-C2F7-0B35-C9AC3A1C72AC}"/>
              </a:ext>
            </a:extLst>
          </p:cNvPr>
          <p:cNvGrpSpPr/>
          <p:nvPr userDrawn="1"/>
        </p:nvGrpSpPr>
        <p:grpSpPr>
          <a:xfrm>
            <a:off x="5934238" y="6352541"/>
            <a:ext cx="5943978" cy="272530"/>
            <a:chOff x="5934238" y="6352541"/>
            <a:chExt cx="5943978" cy="272530"/>
          </a:xfrm>
        </p:grpSpPr>
        <p:sp>
          <p:nvSpPr>
            <p:cNvPr id="23" name="Freeform 22">
              <a:extLst>
                <a:ext uri="{FF2B5EF4-FFF2-40B4-BE49-F238E27FC236}">
                  <a16:creationId xmlns:a16="http://schemas.microsoft.com/office/drawing/2014/main" id="{CBCB5601-A782-E933-BC2D-43358E310C5B}"/>
                </a:ext>
              </a:extLst>
            </p:cNvPr>
            <p:cNvSpPr/>
            <p:nvPr userDrawn="1"/>
          </p:nvSpPr>
          <p:spPr>
            <a:xfrm>
              <a:off x="5934238" y="6355080"/>
              <a:ext cx="266352" cy="261620"/>
            </a:xfrm>
            <a:custGeom>
              <a:avLst/>
              <a:gdLst>
                <a:gd name="connsiteX0" fmla="*/ 67136 w 266352"/>
                <a:gd name="connsiteY0" fmla="*/ 261620 h 261620"/>
                <a:gd name="connsiteX1" fmla="*/ 67136 w 266352"/>
                <a:gd name="connsiteY1" fmla="*/ 241300 h 261620"/>
                <a:gd name="connsiteX2" fmla="*/ 95076 w 266352"/>
                <a:gd name="connsiteY2" fmla="*/ 243840 h 261620"/>
                <a:gd name="connsiteX3" fmla="*/ 101426 w 266352"/>
                <a:gd name="connsiteY3" fmla="*/ 233680 h 261620"/>
                <a:gd name="connsiteX4" fmla="*/ 101426 w 266352"/>
                <a:gd name="connsiteY4" fmla="*/ 229870 h 261620"/>
                <a:gd name="connsiteX5" fmla="*/ 103966 w 266352"/>
                <a:gd name="connsiteY5" fmla="*/ 229870 h 261620"/>
                <a:gd name="connsiteX6" fmla="*/ 103966 w 266352"/>
                <a:gd name="connsiteY6" fmla="*/ 227330 h 261620"/>
                <a:gd name="connsiteX7" fmla="*/ 101426 w 266352"/>
                <a:gd name="connsiteY7" fmla="*/ 223520 h 261620"/>
                <a:gd name="connsiteX8" fmla="*/ 105236 w 266352"/>
                <a:gd name="connsiteY8" fmla="*/ 219710 h 261620"/>
                <a:gd name="connsiteX9" fmla="*/ 105236 w 266352"/>
                <a:gd name="connsiteY9" fmla="*/ 218440 h 261620"/>
                <a:gd name="connsiteX10" fmla="*/ 105236 w 266352"/>
                <a:gd name="connsiteY10" fmla="*/ 215900 h 261620"/>
                <a:gd name="connsiteX11" fmla="*/ 102696 w 266352"/>
                <a:gd name="connsiteY11" fmla="*/ 212090 h 261620"/>
                <a:gd name="connsiteX12" fmla="*/ 102696 w 266352"/>
                <a:gd name="connsiteY12" fmla="*/ 210820 h 261620"/>
                <a:gd name="connsiteX13" fmla="*/ 110316 w 266352"/>
                <a:gd name="connsiteY13" fmla="*/ 209550 h 261620"/>
                <a:gd name="connsiteX14" fmla="*/ 114126 w 266352"/>
                <a:gd name="connsiteY14" fmla="*/ 203200 h 261620"/>
                <a:gd name="connsiteX15" fmla="*/ 102696 w 266352"/>
                <a:gd name="connsiteY15" fmla="*/ 189230 h 261620"/>
                <a:gd name="connsiteX16" fmla="*/ 102696 w 266352"/>
                <a:gd name="connsiteY16" fmla="*/ 186690 h 261620"/>
                <a:gd name="connsiteX17" fmla="*/ 102696 w 266352"/>
                <a:gd name="connsiteY17" fmla="*/ 186690 h 261620"/>
                <a:gd name="connsiteX18" fmla="*/ 102696 w 266352"/>
                <a:gd name="connsiteY18" fmla="*/ 182880 h 261620"/>
                <a:gd name="connsiteX19" fmla="*/ 103966 w 266352"/>
                <a:gd name="connsiteY19" fmla="*/ 168910 h 261620"/>
                <a:gd name="connsiteX20" fmla="*/ 1096 w 266352"/>
                <a:gd name="connsiteY20" fmla="*/ 187960 h 261620"/>
                <a:gd name="connsiteX21" fmla="*/ 12526 w 266352"/>
                <a:gd name="connsiteY21" fmla="*/ 218440 h 261620"/>
                <a:gd name="connsiteX22" fmla="*/ 8716 w 266352"/>
                <a:gd name="connsiteY22" fmla="*/ 261620 h 261620"/>
                <a:gd name="connsiteX23" fmla="*/ 199216 w 266352"/>
                <a:gd name="connsiteY23" fmla="*/ 261620 h 261620"/>
                <a:gd name="connsiteX24" fmla="*/ 199216 w 266352"/>
                <a:gd name="connsiteY24" fmla="*/ 241300 h 261620"/>
                <a:gd name="connsiteX25" fmla="*/ 171276 w 266352"/>
                <a:gd name="connsiteY25" fmla="*/ 243840 h 261620"/>
                <a:gd name="connsiteX26" fmla="*/ 164926 w 266352"/>
                <a:gd name="connsiteY26" fmla="*/ 233680 h 261620"/>
                <a:gd name="connsiteX27" fmla="*/ 164926 w 266352"/>
                <a:gd name="connsiteY27" fmla="*/ 229870 h 261620"/>
                <a:gd name="connsiteX28" fmla="*/ 162386 w 266352"/>
                <a:gd name="connsiteY28" fmla="*/ 229870 h 261620"/>
                <a:gd name="connsiteX29" fmla="*/ 162386 w 266352"/>
                <a:gd name="connsiteY29" fmla="*/ 227330 h 261620"/>
                <a:gd name="connsiteX30" fmla="*/ 164926 w 266352"/>
                <a:gd name="connsiteY30" fmla="*/ 223520 h 261620"/>
                <a:gd name="connsiteX31" fmla="*/ 161116 w 266352"/>
                <a:gd name="connsiteY31" fmla="*/ 219710 h 261620"/>
                <a:gd name="connsiteX32" fmla="*/ 161116 w 266352"/>
                <a:gd name="connsiteY32" fmla="*/ 218440 h 261620"/>
                <a:gd name="connsiteX33" fmla="*/ 161116 w 266352"/>
                <a:gd name="connsiteY33" fmla="*/ 215900 h 261620"/>
                <a:gd name="connsiteX34" fmla="*/ 163656 w 266352"/>
                <a:gd name="connsiteY34" fmla="*/ 212090 h 261620"/>
                <a:gd name="connsiteX35" fmla="*/ 163656 w 266352"/>
                <a:gd name="connsiteY35" fmla="*/ 210820 h 261620"/>
                <a:gd name="connsiteX36" fmla="*/ 156036 w 266352"/>
                <a:gd name="connsiteY36" fmla="*/ 209550 h 261620"/>
                <a:gd name="connsiteX37" fmla="*/ 152226 w 266352"/>
                <a:gd name="connsiteY37" fmla="*/ 203200 h 261620"/>
                <a:gd name="connsiteX38" fmla="*/ 163656 w 266352"/>
                <a:gd name="connsiteY38" fmla="*/ 189230 h 261620"/>
                <a:gd name="connsiteX39" fmla="*/ 163656 w 266352"/>
                <a:gd name="connsiteY39" fmla="*/ 186690 h 261620"/>
                <a:gd name="connsiteX40" fmla="*/ 163656 w 266352"/>
                <a:gd name="connsiteY40" fmla="*/ 186690 h 261620"/>
                <a:gd name="connsiteX41" fmla="*/ 163656 w 266352"/>
                <a:gd name="connsiteY41" fmla="*/ 182880 h 261620"/>
                <a:gd name="connsiteX42" fmla="*/ 162386 w 266352"/>
                <a:gd name="connsiteY42" fmla="*/ 168910 h 261620"/>
                <a:gd name="connsiteX43" fmla="*/ 265256 w 266352"/>
                <a:gd name="connsiteY43" fmla="*/ 187960 h 261620"/>
                <a:gd name="connsiteX44" fmla="*/ 253826 w 266352"/>
                <a:gd name="connsiteY44" fmla="*/ 218440 h 261620"/>
                <a:gd name="connsiteX45" fmla="*/ 257636 w 266352"/>
                <a:gd name="connsiteY45" fmla="*/ 261620 h 261620"/>
                <a:gd name="connsiteX46" fmla="*/ 140796 w 266352"/>
                <a:gd name="connsiteY46" fmla="*/ 97790 h 261620"/>
                <a:gd name="connsiteX47" fmla="*/ 163656 w 266352"/>
                <a:gd name="connsiteY47" fmla="*/ 102870 h 261620"/>
                <a:gd name="connsiteX48" fmla="*/ 190326 w 266352"/>
                <a:gd name="connsiteY48" fmla="*/ 95250 h 261620"/>
                <a:gd name="connsiteX49" fmla="*/ 190326 w 266352"/>
                <a:gd name="connsiteY49" fmla="*/ 95250 h 261620"/>
                <a:gd name="connsiteX50" fmla="*/ 215726 w 266352"/>
                <a:gd name="connsiteY50" fmla="*/ 101600 h 261620"/>
                <a:gd name="connsiteX51" fmla="*/ 210646 w 266352"/>
                <a:gd name="connsiteY51" fmla="*/ 74930 h 261620"/>
                <a:gd name="connsiteX52" fmla="*/ 210646 w 266352"/>
                <a:gd name="connsiteY52" fmla="*/ 74930 h 261620"/>
                <a:gd name="connsiteX53" fmla="*/ 216996 w 266352"/>
                <a:gd name="connsiteY53" fmla="*/ 50800 h 261620"/>
                <a:gd name="connsiteX54" fmla="*/ 163656 w 266352"/>
                <a:gd name="connsiteY54" fmla="*/ 0 h 261620"/>
                <a:gd name="connsiteX55" fmla="*/ 144606 w 266352"/>
                <a:gd name="connsiteY55" fmla="*/ 3810 h 261620"/>
                <a:gd name="connsiteX56" fmla="*/ 142066 w 266352"/>
                <a:gd name="connsiteY56" fmla="*/ 3810 h 261620"/>
                <a:gd name="connsiteX57" fmla="*/ 55706 w 266352"/>
                <a:gd name="connsiteY57" fmla="*/ 74930 h 261620"/>
                <a:gd name="connsiteX58" fmla="*/ 49356 w 266352"/>
                <a:gd name="connsiteY58" fmla="*/ 50800 h 261620"/>
                <a:gd name="connsiteX59" fmla="*/ 102696 w 266352"/>
                <a:gd name="connsiteY59" fmla="*/ 0 h 261620"/>
                <a:gd name="connsiteX60" fmla="*/ 156036 w 266352"/>
                <a:gd name="connsiteY60" fmla="*/ 50800 h 261620"/>
                <a:gd name="connsiteX61" fmla="*/ 102696 w 266352"/>
                <a:gd name="connsiteY61" fmla="*/ 101600 h 261620"/>
                <a:gd name="connsiteX62" fmla="*/ 76026 w 266352"/>
                <a:gd name="connsiteY62" fmla="*/ 93980 h 261620"/>
                <a:gd name="connsiteX63" fmla="*/ 76026 w 266352"/>
                <a:gd name="connsiteY63" fmla="*/ 93980 h 261620"/>
                <a:gd name="connsiteX64" fmla="*/ 50626 w 266352"/>
                <a:gd name="connsiteY64" fmla="*/ 100330 h 261620"/>
                <a:gd name="connsiteX65" fmla="*/ 55706 w 266352"/>
                <a:gd name="connsiteY65" fmla="*/ 73660 h 261620"/>
                <a:gd name="connsiteX66" fmla="*/ 55706 w 266352"/>
                <a:gd name="connsiteY66" fmla="*/ 73660 h 261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266352" h="261620">
                  <a:moveTo>
                    <a:pt x="67136" y="261620"/>
                  </a:moveTo>
                  <a:lnTo>
                    <a:pt x="67136" y="241300"/>
                  </a:lnTo>
                  <a:cubicBezTo>
                    <a:pt x="67136" y="241300"/>
                    <a:pt x="86186" y="246380"/>
                    <a:pt x="95076" y="243840"/>
                  </a:cubicBezTo>
                  <a:cubicBezTo>
                    <a:pt x="101426" y="242570"/>
                    <a:pt x="102696" y="236220"/>
                    <a:pt x="101426" y="233680"/>
                  </a:cubicBezTo>
                  <a:cubicBezTo>
                    <a:pt x="101426" y="232410"/>
                    <a:pt x="101426" y="231140"/>
                    <a:pt x="101426" y="229870"/>
                  </a:cubicBezTo>
                  <a:lnTo>
                    <a:pt x="103966" y="229870"/>
                  </a:lnTo>
                  <a:cubicBezTo>
                    <a:pt x="103966" y="227330"/>
                    <a:pt x="103966" y="227330"/>
                    <a:pt x="103966" y="227330"/>
                  </a:cubicBezTo>
                  <a:cubicBezTo>
                    <a:pt x="103966" y="226060"/>
                    <a:pt x="101426" y="224790"/>
                    <a:pt x="101426" y="223520"/>
                  </a:cubicBezTo>
                  <a:cubicBezTo>
                    <a:pt x="101426" y="223520"/>
                    <a:pt x="105236" y="222250"/>
                    <a:pt x="105236" y="219710"/>
                  </a:cubicBezTo>
                  <a:cubicBezTo>
                    <a:pt x="105236" y="219710"/>
                    <a:pt x="105236" y="219710"/>
                    <a:pt x="105236" y="218440"/>
                  </a:cubicBezTo>
                  <a:lnTo>
                    <a:pt x="105236" y="215900"/>
                  </a:lnTo>
                  <a:cubicBezTo>
                    <a:pt x="102696" y="215900"/>
                    <a:pt x="102696" y="212090"/>
                    <a:pt x="102696" y="212090"/>
                  </a:cubicBezTo>
                  <a:cubicBezTo>
                    <a:pt x="102696" y="212090"/>
                    <a:pt x="102696" y="212090"/>
                    <a:pt x="102696" y="210820"/>
                  </a:cubicBezTo>
                  <a:cubicBezTo>
                    <a:pt x="105236" y="210820"/>
                    <a:pt x="107776" y="210820"/>
                    <a:pt x="110316" y="209550"/>
                  </a:cubicBezTo>
                  <a:cubicBezTo>
                    <a:pt x="112856" y="209550"/>
                    <a:pt x="115396" y="205740"/>
                    <a:pt x="114126" y="203200"/>
                  </a:cubicBezTo>
                  <a:lnTo>
                    <a:pt x="102696" y="189230"/>
                  </a:lnTo>
                  <a:cubicBezTo>
                    <a:pt x="102696" y="189230"/>
                    <a:pt x="102696" y="187960"/>
                    <a:pt x="102696" y="186690"/>
                  </a:cubicBezTo>
                  <a:lnTo>
                    <a:pt x="102696" y="186690"/>
                  </a:lnTo>
                  <a:cubicBezTo>
                    <a:pt x="102696" y="186690"/>
                    <a:pt x="102696" y="184150"/>
                    <a:pt x="102696" y="182880"/>
                  </a:cubicBezTo>
                  <a:cubicBezTo>
                    <a:pt x="106506" y="176530"/>
                    <a:pt x="105236" y="171450"/>
                    <a:pt x="103966" y="168910"/>
                  </a:cubicBezTo>
                  <a:cubicBezTo>
                    <a:pt x="89996" y="102870"/>
                    <a:pt x="-11604" y="110490"/>
                    <a:pt x="1096" y="187960"/>
                  </a:cubicBezTo>
                  <a:cubicBezTo>
                    <a:pt x="2366" y="198120"/>
                    <a:pt x="12526" y="204470"/>
                    <a:pt x="12526" y="218440"/>
                  </a:cubicBezTo>
                  <a:cubicBezTo>
                    <a:pt x="12526" y="236220"/>
                    <a:pt x="8716" y="261620"/>
                    <a:pt x="8716" y="261620"/>
                  </a:cubicBezTo>
                  <a:moveTo>
                    <a:pt x="199216" y="261620"/>
                  </a:moveTo>
                  <a:lnTo>
                    <a:pt x="199216" y="241300"/>
                  </a:lnTo>
                  <a:cubicBezTo>
                    <a:pt x="199216" y="241300"/>
                    <a:pt x="180166" y="246380"/>
                    <a:pt x="171276" y="243840"/>
                  </a:cubicBezTo>
                  <a:cubicBezTo>
                    <a:pt x="164926" y="242570"/>
                    <a:pt x="163656" y="236220"/>
                    <a:pt x="164926" y="233680"/>
                  </a:cubicBezTo>
                  <a:cubicBezTo>
                    <a:pt x="164926" y="232410"/>
                    <a:pt x="164926" y="231140"/>
                    <a:pt x="164926" y="229870"/>
                  </a:cubicBezTo>
                  <a:lnTo>
                    <a:pt x="162386" y="229870"/>
                  </a:lnTo>
                  <a:cubicBezTo>
                    <a:pt x="162386" y="227330"/>
                    <a:pt x="162386" y="227330"/>
                    <a:pt x="162386" y="227330"/>
                  </a:cubicBezTo>
                  <a:cubicBezTo>
                    <a:pt x="162386" y="226060"/>
                    <a:pt x="164926" y="224790"/>
                    <a:pt x="164926" y="223520"/>
                  </a:cubicBezTo>
                  <a:cubicBezTo>
                    <a:pt x="164926" y="223520"/>
                    <a:pt x="161116" y="222250"/>
                    <a:pt x="161116" y="219710"/>
                  </a:cubicBezTo>
                  <a:cubicBezTo>
                    <a:pt x="161116" y="219710"/>
                    <a:pt x="161116" y="219710"/>
                    <a:pt x="161116" y="218440"/>
                  </a:cubicBezTo>
                  <a:lnTo>
                    <a:pt x="161116" y="215900"/>
                  </a:lnTo>
                  <a:cubicBezTo>
                    <a:pt x="163656" y="215900"/>
                    <a:pt x="163656" y="212090"/>
                    <a:pt x="163656" y="212090"/>
                  </a:cubicBezTo>
                  <a:cubicBezTo>
                    <a:pt x="163656" y="212090"/>
                    <a:pt x="163656" y="212090"/>
                    <a:pt x="163656" y="210820"/>
                  </a:cubicBezTo>
                  <a:cubicBezTo>
                    <a:pt x="161116" y="210820"/>
                    <a:pt x="158576" y="210820"/>
                    <a:pt x="156036" y="209550"/>
                  </a:cubicBezTo>
                  <a:cubicBezTo>
                    <a:pt x="153496" y="209550"/>
                    <a:pt x="150956" y="205740"/>
                    <a:pt x="152226" y="203200"/>
                  </a:cubicBezTo>
                  <a:lnTo>
                    <a:pt x="163656" y="189230"/>
                  </a:lnTo>
                  <a:cubicBezTo>
                    <a:pt x="163656" y="189230"/>
                    <a:pt x="163656" y="187960"/>
                    <a:pt x="163656" y="186690"/>
                  </a:cubicBezTo>
                  <a:lnTo>
                    <a:pt x="163656" y="186690"/>
                  </a:lnTo>
                  <a:cubicBezTo>
                    <a:pt x="163656" y="186690"/>
                    <a:pt x="163656" y="184150"/>
                    <a:pt x="163656" y="182880"/>
                  </a:cubicBezTo>
                  <a:cubicBezTo>
                    <a:pt x="159846" y="176530"/>
                    <a:pt x="161116" y="171450"/>
                    <a:pt x="162386" y="168910"/>
                  </a:cubicBezTo>
                  <a:cubicBezTo>
                    <a:pt x="176356" y="102870"/>
                    <a:pt x="277956" y="110490"/>
                    <a:pt x="265256" y="187960"/>
                  </a:cubicBezTo>
                  <a:cubicBezTo>
                    <a:pt x="263986" y="198120"/>
                    <a:pt x="253826" y="204470"/>
                    <a:pt x="253826" y="218440"/>
                  </a:cubicBezTo>
                  <a:cubicBezTo>
                    <a:pt x="253826" y="236220"/>
                    <a:pt x="257636" y="261620"/>
                    <a:pt x="257636" y="261620"/>
                  </a:cubicBezTo>
                  <a:moveTo>
                    <a:pt x="140796" y="97790"/>
                  </a:moveTo>
                  <a:cubicBezTo>
                    <a:pt x="147146" y="100330"/>
                    <a:pt x="156036" y="102870"/>
                    <a:pt x="163656" y="102870"/>
                  </a:cubicBezTo>
                  <a:cubicBezTo>
                    <a:pt x="171276" y="102870"/>
                    <a:pt x="182706" y="100330"/>
                    <a:pt x="190326" y="95250"/>
                  </a:cubicBezTo>
                  <a:lnTo>
                    <a:pt x="190326" y="95250"/>
                  </a:lnTo>
                  <a:cubicBezTo>
                    <a:pt x="190326" y="95250"/>
                    <a:pt x="215726" y="101600"/>
                    <a:pt x="215726" y="101600"/>
                  </a:cubicBezTo>
                  <a:lnTo>
                    <a:pt x="210646" y="74930"/>
                  </a:lnTo>
                  <a:lnTo>
                    <a:pt x="210646" y="74930"/>
                  </a:lnTo>
                  <a:cubicBezTo>
                    <a:pt x="214456" y="67310"/>
                    <a:pt x="216996" y="59690"/>
                    <a:pt x="216996" y="50800"/>
                  </a:cubicBezTo>
                  <a:cubicBezTo>
                    <a:pt x="216996" y="22860"/>
                    <a:pt x="192866" y="0"/>
                    <a:pt x="163656" y="0"/>
                  </a:cubicBezTo>
                  <a:cubicBezTo>
                    <a:pt x="134446" y="0"/>
                    <a:pt x="149686" y="0"/>
                    <a:pt x="144606" y="3810"/>
                  </a:cubicBezTo>
                  <a:cubicBezTo>
                    <a:pt x="143336" y="3810"/>
                    <a:pt x="142066" y="3810"/>
                    <a:pt x="142066" y="3810"/>
                  </a:cubicBezTo>
                  <a:moveTo>
                    <a:pt x="55706" y="74930"/>
                  </a:moveTo>
                  <a:cubicBezTo>
                    <a:pt x="51896" y="67310"/>
                    <a:pt x="49356" y="59690"/>
                    <a:pt x="49356" y="50800"/>
                  </a:cubicBezTo>
                  <a:cubicBezTo>
                    <a:pt x="49356" y="22860"/>
                    <a:pt x="73486" y="0"/>
                    <a:pt x="102696" y="0"/>
                  </a:cubicBezTo>
                  <a:cubicBezTo>
                    <a:pt x="131906" y="0"/>
                    <a:pt x="156036" y="22860"/>
                    <a:pt x="156036" y="50800"/>
                  </a:cubicBezTo>
                  <a:cubicBezTo>
                    <a:pt x="156036" y="78740"/>
                    <a:pt x="131906" y="101600"/>
                    <a:pt x="102696" y="101600"/>
                  </a:cubicBezTo>
                  <a:cubicBezTo>
                    <a:pt x="73486" y="101600"/>
                    <a:pt x="83646" y="99060"/>
                    <a:pt x="76026" y="93980"/>
                  </a:cubicBezTo>
                  <a:lnTo>
                    <a:pt x="76026" y="93980"/>
                  </a:lnTo>
                  <a:cubicBezTo>
                    <a:pt x="76026" y="93980"/>
                    <a:pt x="50626" y="100330"/>
                    <a:pt x="50626" y="100330"/>
                  </a:cubicBezTo>
                  <a:lnTo>
                    <a:pt x="55706" y="73660"/>
                  </a:lnTo>
                  <a:lnTo>
                    <a:pt x="55706" y="73660"/>
                  </a:lnTo>
                  <a:close/>
                </a:path>
              </a:pathLst>
            </a:custGeom>
            <a:noFill/>
            <a:ln w="7620" cap="rnd">
              <a:solidFill>
                <a:schemeClr val="bg1"/>
              </a:solidFill>
              <a:prstDash val="solid"/>
              <a:round/>
            </a:ln>
          </p:spPr>
          <p:txBody>
            <a:bodyPr rtlCol="0" anchor="ctr"/>
            <a:lstStyle/>
            <a:p>
              <a:endParaRPr lang="en-US" dirty="0"/>
            </a:p>
          </p:txBody>
        </p:sp>
        <p:sp>
          <p:nvSpPr>
            <p:cNvPr id="24" name="Freeform 23">
              <a:extLst>
                <a:ext uri="{FF2B5EF4-FFF2-40B4-BE49-F238E27FC236}">
                  <a16:creationId xmlns:a16="http://schemas.microsoft.com/office/drawing/2014/main" id="{C403D5B3-5629-9869-D818-CAF6C0927773}"/>
                </a:ext>
              </a:extLst>
            </p:cNvPr>
            <p:cNvSpPr/>
            <p:nvPr userDrawn="1"/>
          </p:nvSpPr>
          <p:spPr>
            <a:xfrm>
              <a:off x="7652602" y="6363451"/>
              <a:ext cx="244882" cy="245629"/>
            </a:xfrm>
            <a:custGeom>
              <a:avLst/>
              <a:gdLst>
                <a:gd name="connsiteX0" fmla="*/ 126773 w 244882"/>
                <a:gd name="connsiteY0" fmla="*/ 133869 h 245629"/>
                <a:gd name="connsiteX1" fmla="*/ 126773 w 244882"/>
                <a:gd name="connsiteY1" fmla="*/ 133869 h 245629"/>
                <a:gd name="connsiteX2" fmla="*/ 95023 w 244882"/>
                <a:gd name="connsiteY2" fmla="*/ 165619 h 245629"/>
                <a:gd name="connsiteX3" fmla="*/ 42953 w 244882"/>
                <a:gd name="connsiteY3" fmla="*/ 165619 h 245629"/>
                <a:gd name="connsiteX4" fmla="*/ 27713 w 244882"/>
                <a:gd name="connsiteY4" fmla="*/ 180859 h 245629"/>
                <a:gd name="connsiteX5" fmla="*/ 42953 w 244882"/>
                <a:gd name="connsiteY5" fmla="*/ 196099 h 245629"/>
                <a:gd name="connsiteX6" fmla="*/ 128043 w 244882"/>
                <a:gd name="connsiteY6" fmla="*/ 196099 h 245629"/>
                <a:gd name="connsiteX7" fmla="*/ 152173 w 244882"/>
                <a:gd name="connsiteY7" fmla="*/ 202449 h 245629"/>
                <a:gd name="connsiteX8" fmla="*/ 183923 w 244882"/>
                <a:gd name="connsiteY8" fmla="*/ 211339 h 245629"/>
                <a:gd name="connsiteX9" fmla="*/ 186463 w 244882"/>
                <a:gd name="connsiteY9" fmla="*/ 211339 h 245629"/>
                <a:gd name="connsiteX10" fmla="*/ 244883 w 244882"/>
                <a:gd name="connsiteY10" fmla="*/ 152919 h 245629"/>
                <a:gd name="connsiteX11" fmla="*/ 201703 w 244882"/>
                <a:gd name="connsiteY11" fmla="*/ 97039 h 245629"/>
                <a:gd name="connsiteX12" fmla="*/ 136933 w 244882"/>
                <a:gd name="connsiteY12" fmla="*/ 79259 h 245629"/>
                <a:gd name="connsiteX13" fmla="*/ 88673 w 244882"/>
                <a:gd name="connsiteY13" fmla="*/ 67829 h 245629"/>
                <a:gd name="connsiteX14" fmla="*/ 70893 w 244882"/>
                <a:gd name="connsiteY14" fmla="*/ 62749 h 245629"/>
                <a:gd name="connsiteX15" fmla="*/ 53113 w 244882"/>
                <a:gd name="connsiteY15" fmla="*/ 70369 h 245629"/>
                <a:gd name="connsiteX16" fmla="*/ 2313 w 244882"/>
                <a:gd name="connsiteY16" fmla="*/ 155459 h 245629"/>
                <a:gd name="connsiteX17" fmla="*/ 8663 w 244882"/>
                <a:gd name="connsiteY17" fmla="*/ 177049 h 245629"/>
                <a:gd name="connsiteX18" fmla="*/ 30253 w 244882"/>
                <a:gd name="connsiteY18" fmla="*/ 170699 h 245629"/>
                <a:gd name="connsiteX19" fmla="*/ 17553 w 244882"/>
                <a:gd name="connsiteY19" fmla="*/ 218959 h 245629"/>
                <a:gd name="connsiteX20" fmla="*/ 35333 w 244882"/>
                <a:gd name="connsiteY20" fmla="*/ 229119 h 245629"/>
                <a:gd name="connsiteX21" fmla="*/ 130583 w 244882"/>
                <a:gd name="connsiteY21" fmla="*/ 43699 h 245629"/>
                <a:gd name="connsiteX22" fmla="*/ 69623 w 244882"/>
                <a:gd name="connsiteY22" fmla="*/ 150379 h 245629"/>
                <a:gd name="connsiteX23" fmla="*/ 97563 w 244882"/>
                <a:gd name="connsiteY23" fmla="*/ 150379 h 245629"/>
                <a:gd name="connsiteX24" fmla="*/ 163603 w 244882"/>
                <a:gd name="connsiteY24" fmla="*/ 36079 h 245629"/>
                <a:gd name="connsiteX25" fmla="*/ 154713 w 244882"/>
                <a:gd name="connsiteY25" fmla="*/ 3059 h 245629"/>
                <a:gd name="connsiteX26" fmla="*/ 122963 w 244882"/>
                <a:gd name="connsiteY26" fmla="*/ 11949 h 245629"/>
                <a:gd name="connsiteX27" fmla="*/ 42953 w 244882"/>
                <a:gd name="connsiteY27" fmla="*/ 150379 h 245629"/>
                <a:gd name="connsiteX28" fmla="*/ 34063 w 244882"/>
                <a:gd name="connsiteY28" fmla="*/ 166889 h 245629"/>
                <a:gd name="connsiteX29" fmla="*/ 16283 w 244882"/>
                <a:gd name="connsiteY29" fmla="*/ 196099 h 245629"/>
                <a:gd name="connsiteX30" fmla="*/ 16283 w 244882"/>
                <a:gd name="connsiteY30" fmla="*/ 245629 h 245629"/>
                <a:gd name="connsiteX31" fmla="*/ 58193 w 244882"/>
                <a:gd name="connsiteY31" fmla="*/ 220229 h 245629"/>
                <a:gd name="connsiteX32" fmla="*/ 62003 w 244882"/>
                <a:gd name="connsiteY32" fmla="*/ 213879 h 245629"/>
                <a:gd name="connsiteX33" fmla="*/ 131853 w 244882"/>
                <a:gd name="connsiteY33" fmla="*/ 25919 h 245629"/>
                <a:gd name="connsiteX34" fmla="*/ 159793 w 244882"/>
                <a:gd name="connsiteY34" fmla="*/ 41159 h 245629"/>
                <a:gd name="connsiteX35" fmla="*/ 152173 w 244882"/>
                <a:gd name="connsiteY35" fmla="*/ 55129 h 245629"/>
                <a:gd name="connsiteX36" fmla="*/ 124233 w 244882"/>
                <a:gd name="connsiteY36" fmla="*/ 39889 h 245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244882" h="245629">
                  <a:moveTo>
                    <a:pt x="126773" y="133869"/>
                  </a:moveTo>
                  <a:lnTo>
                    <a:pt x="126773" y="133869"/>
                  </a:lnTo>
                  <a:cubicBezTo>
                    <a:pt x="126773" y="151649"/>
                    <a:pt x="112803" y="165619"/>
                    <a:pt x="95023" y="165619"/>
                  </a:cubicBezTo>
                  <a:lnTo>
                    <a:pt x="42953" y="165619"/>
                  </a:lnTo>
                  <a:cubicBezTo>
                    <a:pt x="34063" y="165619"/>
                    <a:pt x="27713" y="173239"/>
                    <a:pt x="27713" y="180859"/>
                  </a:cubicBezTo>
                  <a:cubicBezTo>
                    <a:pt x="27713" y="188479"/>
                    <a:pt x="35333" y="196099"/>
                    <a:pt x="42953" y="196099"/>
                  </a:cubicBezTo>
                  <a:lnTo>
                    <a:pt x="128043" y="196099"/>
                  </a:lnTo>
                  <a:cubicBezTo>
                    <a:pt x="136933" y="196099"/>
                    <a:pt x="144553" y="198639"/>
                    <a:pt x="152173" y="202449"/>
                  </a:cubicBezTo>
                  <a:cubicBezTo>
                    <a:pt x="161063" y="208799"/>
                    <a:pt x="172493" y="211339"/>
                    <a:pt x="183923" y="211339"/>
                  </a:cubicBezTo>
                  <a:lnTo>
                    <a:pt x="186463" y="211339"/>
                  </a:lnTo>
                  <a:cubicBezTo>
                    <a:pt x="218213" y="211339"/>
                    <a:pt x="244883" y="185939"/>
                    <a:pt x="244883" y="152919"/>
                  </a:cubicBezTo>
                  <a:cubicBezTo>
                    <a:pt x="244883" y="119899"/>
                    <a:pt x="227103" y="103389"/>
                    <a:pt x="201703" y="97039"/>
                  </a:cubicBezTo>
                  <a:lnTo>
                    <a:pt x="136933" y="79259"/>
                  </a:lnTo>
                  <a:moveTo>
                    <a:pt x="88673" y="67829"/>
                  </a:moveTo>
                  <a:lnTo>
                    <a:pt x="70893" y="62749"/>
                  </a:lnTo>
                  <a:cubicBezTo>
                    <a:pt x="64543" y="61479"/>
                    <a:pt x="56923" y="62749"/>
                    <a:pt x="53113" y="70369"/>
                  </a:cubicBezTo>
                  <a:lnTo>
                    <a:pt x="2313" y="155459"/>
                  </a:lnTo>
                  <a:cubicBezTo>
                    <a:pt x="-2767" y="163079"/>
                    <a:pt x="1043" y="173239"/>
                    <a:pt x="8663" y="177049"/>
                  </a:cubicBezTo>
                  <a:cubicBezTo>
                    <a:pt x="16283" y="180859"/>
                    <a:pt x="26443" y="178319"/>
                    <a:pt x="30253" y="170699"/>
                  </a:cubicBezTo>
                  <a:moveTo>
                    <a:pt x="17553" y="218959"/>
                  </a:moveTo>
                  <a:lnTo>
                    <a:pt x="35333" y="229119"/>
                  </a:lnTo>
                  <a:moveTo>
                    <a:pt x="130583" y="43699"/>
                  </a:moveTo>
                  <a:lnTo>
                    <a:pt x="69623" y="150379"/>
                  </a:lnTo>
                  <a:moveTo>
                    <a:pt x="97563" y="150379"/>
                  </a:moveTo>
                  <a:lnTo>
                    <a:pt x="163603" y="36079"/>
                  </a:lnTo>
                  <a:cubicBezTo>
                    <a:pt x="169953" y="24649"/>
                    <a:pt x="166143" y="10679"/>
                    <a:pt x="154713" y="3059"/>
                  </a:cubicBezTo>
                  <a:cubicBezTo>
                    <a:pt x="143283" y="-3291"/>
                    <a:pt x="129313" y="519"/>
                    <a:pt x="122963" y="11949"/>
                  </a:cubicBezTo>
                  <a:lnTo>
                    <a:pt x="42953" y="150379"/>
                  </a:lnTo>
                  <a:lnTo>
                    <a:pt x="34063" y="166889"/>
                  </a:lnTo>
                  <a:lnTo>
                    <a:pt x="16283" y="196099"/>
                  </a:lnTo>
                  <a:lnTo>
                    <a:pt x="16283" y="245629"/>
                  </a:lnTo>
                  <a:lnTo>
                    <a:pt x="58193" y="220229"/>
                  </a:lnTo>
                  <a:lnTo>
                    <a:pt x="62003" y="213879"/>
                  </a:lnTo>
                  <a:moveTo>
                    <a:pt x="131853" y="25919"/>
                  </a:moveTo>
                  <a:lnTo>
                    <a:pt x="159793" y="41159"/>
                  </a:lnTo>
                  <a:moveTo>
                    <a:pt x="152173" y="55129"/>
                  </a:moveTo>
                  <a:lnTo>
                    <a:pt x="124233" y="39889"/>
                  </a:lnTo>
                </a:path>
              </a:pathLst>
            </a:custGeom>
            <a:noFill/>
            <a:ln w="7620" cap="rnd">
              <a:solidFill>
                <a:schemeClr val="bg1"/>
              </a:solidFill>
              <a:prstDash val="solid"/>
              <a:round/>
            </a:ln>
          </p:spPr>
          <p:txBody>
            <a:bodyPr rtlCol="0" anchor="ctr"/>
            <a:lstStyle/>
            <a:p>
              <a:endParaRPr lang="en-US" dirty="0"/>
            </a:p>
          </p:txBody>
        </p:sp>
        <p:sp>
          <p:nvSpPr>
            <p:cNvPr id="25" name="Freeform 24">
              <a:extLst>
                <a:ext uri="{FF2B5EF4-FFF2-40B4-BE49-F238E27FC236}">
                  <a16:creationId xmlns:a16="http://schemas.microsoft.com/office/drawing/2014/main" id="{0575A834-EA74-CCAA-E1ED-DE9FC93CF515}"/>
                </a:ext>
              </a:extLst>
            </p:cNvPr>
            <p:cNvSpPr/>
            <p:nvPr userDrawn="1"/>
          </p:nvSpPr>
          <p:spPr>
            <a:xfrm>
              <a:off x="6513184" y="6361430"/>
              <a:ext cx="247650" cy="247650"/>
            </a:xfrm>
            <a:custGeom>
              <a:avLst/>
              <a:gdLst>
                <a:gd name="connsiteX0" fmla="*/ 210821 w 247650"/>
                <a:gd name="connsiteY0" fmla="*/ 165100 h 247650"/>
                <a:gd name="connsiteX1" fmla="*/ 247650 w 247650"/>
                <a:gd name="connsiteY1" fmla="*/ 173990 h 247650"/>
                <a:gd name="connsiteX2" fmla="*/ 154940 w 247650"/>
                <a:gd name="connsiteY2" fmla="*/ 210820 h 247650"/>
                <a:gd name="connsiteX3" fmla="*/ 163830 w 247650"/>
                <a:gd name="connsiteY3" fmla="*/ 247650 h 247650"/>
                <a:gd name="connsiteX4" fmla="*/ 182880 w 247650"/>
                <a:gd name="connsiteY4" fmla="*/ 193040 h 247650"/>
                <a:gd name="connsiteX5" fmla="*/ 246380 w 247650"/>
                <a:gd name="connsiteY5" fmla="*/ 247650 h 247650"/>
                <a:gd name="connsiteX6" fmla="*/ 54611 w 247650"/>
                <a:gd name="connsiteY6" fmla="*/ 82550 h 247650"/>
                <a:gd name="connsiteX7" fmla="*/ 26670 w 247650"/>
                <a:gd name="connsiteY7" fmla="*/ 82550 h 247650"/>
                <a:gd name="connsiteX8" fmla="*/ 26670 w 247650"/>
                <a:gd name="connsiteY8" fmla="*/ 0 h 247650"/>
                <a:gd name="connsiteX9" fmla="*/ 54611 w 247650"/>
                <a:gd name="connsiteY9" fmla="*/ 0 h 247650"/>
                <a:gd name="connsiteX10" fmla="*/ 54611 w 247650"/>
                <a:gd name="connsiteY10" fmla="*/ 82550 h 247650"/>
                <a:gd name="connsiteX11" fmla="*/ 171450 w 247650"/>
                <a:gd name="connsiteY11" fmla="*/ 129540 h 247650"/>
                <a:gd name="connsiteX12" fmla="*/ 171450 w 247650"/>
                <a:gd name="connsiteY12" fmla="*/ 181610 h 247650"/>
                <a:gd name="connsiteX13" fmla="*/ 119380 w 247650"/>
                <a:gd name="connsiteY13" fmla="*/ 181610 h 247650"/>
                <a:gd name="connsiteX14" fmla="*/ 200661 w 247650"/>
                <a:gd name="connsiteY14" fmla="*/ 100330 h 247650"/>
                <a:gd name="connsiteX15" fmla="*/ 91440 w 247650"/>
                <a:gd name="connsiteY15" fmla="*/ 210820 h 247650"/>
                <a:gd name="connsiteX16" fmla="*/ 64770 w 247650"/>
                <a:gd name="connsiteY16" fmla="*/ 146050 h 247650"/>
                <a:gd name="connsiteX17" fmla="*/ 135890 w 247650"/>
                <a:gd name="connsiteY17" fmla="*/ 74930 h 247650"/>
                <a:gd name="connsiteX18" fmla="*/ 200661 w 247650"/>
                <a:gd name="connsiteY18" fmla="*/ 100330 h 247650"/>
                <a:gd name="connsiteX19" fmla="*/ 54611 w 247650"/>
                <a:gd name="connsiteY19" fmla="*/ 26670 h 247650"/>
                <a:gd name="connsiteX20" fmla="*/ 71120 w 247650"/>
                <a:gd name="connsiteY20" fmla="*/ 10160 h 247650"/>
                <a:gd name="connsiteX21" fmla="*/ 135890 w 247650"/>
                <a:gd name="connsiteY21" fmla="*/ 74930 h 247650"/>
                <a:gd name="connsiteX22" fmla="*/ 64770 w 247650"/>
                <a:gd name="connsiteY22" fmla="*/ 146050 h 247650"/>
                <a:gd name="connsiteX23" fmla="*/ 0 w 247650"/>
                <a:gd name="connsiteY23" fmla="*/ 81280 h 247650"/>
                <a:gd name="connsiteX24" fmla="*/ 27940 w 247650"/>
                <a:gd name="connsiteY24" fmla="*/ 5334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7650" h="247650">
                  <a:moveTo>
                    <a:pt x="210821" y="165100"/>
                  </a:moveTo>
                  <a:lnTo>
                    <a:pt x="247650" y="173990"/>
                  </a:lnTo>
                  <a:moveTo>
                    <a:pt x="154940" y="210820"/>
                  </a:moveTo>
                  <a:lnTo>
                    <a:pt x="163830" y="247650"/>
                  </a:lnTo>
                  <a:moveTo>
                    <a:pt x="182880" y="193040"/>
                  </a:moveTo>
                  <a:lnTo>
                    <a:pt x="246380" y="247650"/>
                  </a:lnTo>
                  <a:moveTo>
                    <a:pt x="54611" y="82550"/>
                  </a:moveTo>
                  <a:lnTo>
                    <a:pt x="26670" y="82550"/>
                  </a:lnTo>
                  <a:lnTo>
                    <a:pt x="26670" y="0"/>
                  </a:lnTo>
                  <a:lnTo>
                    <a:pt x="54611" y="0"/>
                  </a:lnTo>
                  <a:lnTo>
                    <a:pt x="54611" y="82550"/>
                  </a:lnTo>
                  <a:close/>
                  <a:moveTo>
                    <a:pt x="171450" y="129540"/>
                  </a:moveTo>
                  <a:cubicBezTo>
                    <a:pt x="185421" y="143510"/>
                    <a:pt x="185421" y="166370"/>
                    <a:pt x="171450" y="181610"/>
                  </a:cubicBezTo>
                  <a:cubicBezTo>
                    <a:pt x="157480" y="195580"/>
                    <a:pt x="134620" y="195580"/>
                    <a:pt x="119380" y="181610"/>
                  </a:cubicBezTo>
                  <a:moveTo>
                    <a:pt x="200661" y="100330"/>
                  </a:moveTo>
                  <a:lnTo>
                    <a:pt x="91440" y="210820"/>
                  </a:lnTo>
                  <a:lnTo>
                    <a:pt x="64770" y="146050"/>
                  </a:lnTo>
                  <a:lnTo>
                    <a:pt x="135890" y="74930"/>
                  </a:lnTo>
                  <a:lnTo>
                    <a:pt x="200661" y="100330"/>
                  </a:lnTo>
                  <a:close/>
                  <a:moveTo>
                    <a:pt x="54611" y="26670"/>
                  </a:moveTo>
                  <a:lnTo>
                    <a:pt x="71120" y="10160"/>
                  </a:lnTo>
                  <a:lnTo>
                    <a:pt x="135890" y="74930"/>
                  </a:lnTo>
                  <a:lnTo>
                    <a:pt x="64770" y="146050"/>
                  </a:lnTo>
                  <a:lnTo>
                    <a:pt x="0" y="81280"/>
                  </a:lnTo>
                  <a:lnTo>
                    <a:pt x="27940" y="53340"/>
                  </a:lnTo>
                </a:path>
              </a:pathLst>
            </a:custGeom>
            <a:noFill/>
            <a:ln w="7620" cap="rnd">
              <a:solidFill>
                <a:schemeClr val="bg1"/>
              </a:solidFill>
              <a:prstDash val="solid"/>
              <a:round/>
            </a:ln>
          </p:spPr>
          <p:txBody>
            <a:bodyPr rtlCol="0" anchor="ctr"/>
            <a:lstStyle/>
            <a:p>
              <a:endParaRPr lang="en-US" dirty="0"/>
            </a:p>
          </p:txBody>
        </p:sp>
        <p:sp>
          <p:nvSpPr>
            <p:cNvPr id="26" name="Freeform 25">
              <a:extLst>
                <a:ext uri="{FF2B5EF4-FFF2-40B4-BE49-F238E27FC236}">
                  <a16:creationId xmlns:a16="http://schemas.microsoft.com/office/drawing/2014/main" id="{F246E335-B078-C9B0-559D-9C1F74A64CC3}"/>
                </a:ext>
              </a:extLst>
            </p:cNvPr>
            <p:cNvSpPr/>
            <p:nvPr userDrawn="1"/>
          </p:nvSpPr>
          <p:spPr>
            <a:xfrm>
              <a:off x="8242925" y="6357611"/>
              <a:ext cx="205740" cy="254955"/>
            </a:xfrm>
            <a:custGeom>
              <a:avLst/>
              <a:gdLst>
                <a:gd name="connsiteX0" fmla="*/ 0 w 205740"/>
                <a:gd name="connsiteY0" fmla="*/ 29220 h 254955"/>
                <a:gd name="connsiteX1" fmla="*/ 12700 w 205740"/>
                <a:gd name="connsiteY1" fmla="*/ 12710 h 254955"/>
                <a:gd name="connsiteX2" fmla="*/ 41910 w 205740"/>
                <a:gd name="connsiteY2" fmla="*/ 1280 h 254955"/>
                <a:gd name="connsiteX3" fmla="*/ 64770 w 205740"/>
                <a:gd name="connsiteY3" fmla="*/ 11440 h 254955"/>
                <a:gd name="connsiteX4" fmla="*/ 76200 w 205740"/>
                <a:gd name="connsiteY4" fmla="*/ 54620 h 254955"/>
                <a:gd name="connsiteX5" fmla="*/ 55880 w 205740"/>
                <a:gd name="connsiteY5" fmla="*/ 71130 h 254955"/>
                <a:gd name="connsiteX6" fmla="*/ 50800 w 205740"/>
                <a:gd name="connsiteY6" fmla="*/ 83830 h 254955"/>
                <a:gd name="connsiteX7" fmla="*/ 110490 w 205740"/>
                <a:gd name="connsiteY7" fmla="*/ 184160 h 254955"/>
                <a:gd name="connsiteX8" fmla="*/ 124460 w 205740"/>
                <a:gd name="connsiteY8" fmla="*/ 185430 h 254955"/>
                <a:gd name="connsiteX9" fmla="*/ 149860 w 205740"/>
                <a:gd name="connsiteY9" fmla="*/ 176540 h 254955"/>
                <a:gd name="connsiteX10" fmla="*/ 181610 w 205740"/>
                <a:gd name="connsiteY10" fmla="*/ 207020 h 254955"/>
                <a:gd name="connsiteX11" fmla="*/ 180340 w 205740"/>
                <a:gd name="connsiteY11" fmla="*/ 231150 h 254955"/>
                <a:gd name="connsiteX12" fmla="*/ 156210 w 205740"/>
                <a:gd name="connsiteY12" fmla="*/ 250200 h 254955"/>
                <a:gd name="connsiteX13" fmla="*/ 135890 w 205740"/>
                <a:gd name="connsiteY13" fmla="*/ 252740 h 254955"/>
                <a:gd name="connsiteX14" fmla="*/ 34290 w 205740"/>
                <a:gd name="connsiteY14" fmla="*/ 158760 h 254955"/>
                <a:gd name="connsiteX15" fmla="*/ 1270 w 205740"/>
                <a:gd name="connsiteY15" fmla="*/ 26680 h 254955"/>
                <a:gd name="connsiteX16" fmla="*/ 194310 w 205740"/>
                <a:gd name="connsiteY16" fmla="*/ 59700 h 254955"/>
                <a:gd name="connsiteX17" fmla="*/ 177800 w 205740"/>
                <a:gd name="connsiteY17" fmla="*/ 59700 h 254955"/>
                <a:gd name="connsiteX18" fmla="*/ 177800 w 205740"/>
                <a:gd name="connsiteY18" fmla="*/ 43190 h 254955"/>
                <a:gd name="connsiteX19" fmla="*/ 127000 w 205740"/>
                <a:gd name="connsiteY19" fmla="*/ 124470 h 254955"/>
                <a:gd name="connsiteX20" fmla="*/ 127000 w 205740"/>
                <a:gd name="connsiteY20" fmla="*/ 107960 h 254955"/>
                <a:gd name="connsiteX21" fmla="*/ 110490 w 205740"/>
                <a:gd name="connsiteY21" fmla="*/ 107960 h 254955"/>
                <a:gd name="connsiteX22" fmla="*/ 177800 w 205740"/>
                <a:gd name="connsiteY22" fmla="*/ 124470 h 254955"/>
                <a:gd name="connsiteX23" fmla="*/ 177800 w 205740"/>
                <a:gd name="connsiteY23" fmla="*/ 107960 h 254955"/>
                <a:gd name="connsiteX24" fmla="*/ 194310 w 205740"/>
                <a:gd name="connsiteY24" fmla="*/ 107960 h 254955"/>
                <a:gd name="connsiteX25" fmla="*/ 110490 w 205740"/>
                <a:gd name="connsiteY25" fmla="*/ 59700 h 254955"/>
                <a:gd name="connsiteX26" fmla="*/ 127000 w 205740"/>
                <a:gd name="connsiteY26" fmla="*/ 59700 h 254955"/>
                <a:gd name="connsiteX27" fmla="*/ 127000 w 205740"/>
                <a:gd name="connsiteY27" fmla="*/ 43190 h 254955"/>
                <a:gd name="connsiteX28" fmla="*/ 156210 w 205740"/>
                <a:gd name="connsiteY28" fmla="*/ 80020 h 254955"/>
                <a:gd name="connsiteX29" fmla="*/ 189230 w 205740"/>
                <a:gd name="connsiteY29" fmla="*/ 47000 h 254955"/>
                <a:gd name="connsiteX30" fmla="*/ 114300 w 205740"/>
                <a:gd name="connsiteY30" fmla="*/ 120660 h 254955"/>
                <a:gd name="connsiteX31" fmla="*/ 147320 w 205740"/>
                <a:gd name="connsiteY31" fmla="*/ 87640 h 254955"/>
                <a:gd name="connsiteX32" fmla="*/ 156210 w 205740"/>
                <a:gd name="connsiteY32" fmla="*/ 87640 h 254955"/>
                <a:gd name="connsiteX33" fmla="*/ 189230 w 205740"/>
                <a:gd name="connsiteY33" fmla="*/ 120660 h 254955"/>
                <a:gd name="connsiteX34" fmla="*/ 114300 w 205740"/>
                <a:gd name="connsiteY34" fmla="*/ 47000 h 254955"/>
                <a:gd name="connsiteX35" fmla="*/ 147320 w 205740"/>
                <a:gd name="connsiteY35" fmla="*/ 80020 h 254955"/>
                <a:gd name="connsiteX36" fmla="*/ 199390 w 205740"/>
                <a:gd name="connsiteY36" fmla="*/ 95260 h 254955"/>
                <a:gd name="connsiteX37" fmla="*/ 187960 w 205740"/>
                <a:gd name="connsiteY37" fmla="*/ 83830 h 254955"/>
                <a:gd name="connsiteX38" fmla="*/ 199390 w 205740"/>
                <a:gd name="connsiteY38" fmla="*/ 72400 h 254955"/>
                <a:gd name="connsiteX39" fmla="*/ 105410 w 205740"/>
                <a:gd name="connsiteY39" fmla="*/ 95260 h 254955"/>
                <a:gd name="connsiteX40" fmla="*/ 116840 w 205740"/>
                <a:gd name="connsiteY40" fmla="*/ 83830 h 254955"/>
                <a:gd name="connsiteX41" fmla="*/ 105410 w 205740"/>
                <a:gd name="connsiteY41" fmla="*/ 72400 h 254955"/>
                <a:gd name="connsiteX42" fmla="*/ 140970 w 205740"/>
                <a:gd name="connsiteY42" fmla="*/ 130820 h 254955"/>
                <a:gd name="connsiteX43" fmla="*/ 152400 w 205740"/>
                <a:gd name="connsiteY43" fmla="*/ 119390 h 254955"/>
                <a:gd name="connsiteX44" fmla="*/ 163830 w 205740"/>
                <a:gd name="connsiteY44" fmla="*/ 130820 h 254955"/>
                <a:gd name="connsiteX45" fmla="*/ 140970 w 205740"/>
                <a:gd name="connsiteY45" fmla="*/ 36840 h 254955"/>
                <a:gd name="connsiteX46" fmla="*/ 152400 w 205740"/>
                <a:gd name="connsiteY46" fmla="*/ 48270 h 254955"/>
                <a:gd name="connsiteX47" fmla="*/ 163830 w 205740"/>
                <a:gd name="connsiteY47" fmla="*/ 36840 h 254955"/>
                <a:gd name="connsiteX48" fmla="*/ 158750 w 205740"/>
                <a:gd name="connsiteY48" fmla="*/ 83830 h 254955"/>
                <a:gd name="connsiteX49" fmla="*/ 205740 w 205740"/>
                <a:gd name="connsiteY49" fmla="*/ 83830 h 254955"/>
                <a:gd name="connsiteX50" fmla="*/ 99060 w 205740"/>
                <a:gd name="connsiteY50" fmla="*/ 83830 h 254955"/>
                <a:gd name="connsiteX51" fmla="*/ 146050 w 205740"/>
                <a:gd name="connsiteY51" fmla="*/ 83830 h 254955"/>
                <a:gd name="connsiteX52" fmla="*/ 152400 w 205740"/>
                <a:gd name="connsiteY52" fmla="*/ 90180 h 254955"/>
                <a:gd name="connsiteX53" fmla="*/ 152400 w 205740"/>
                <a:gd name="connsiteY53" fmla="*/ 137170 h 254955"/>
                <a:gd name="connsiteX54" fmla="*/ 152400 w 205740"/>
                <a:gd name="connsiteY54" fmla="*/ 31760 h 254955"/>
                <a:gd name="connsiteX55" fmla="*/ 152400 w 205740"/>
                <a:gd name="connsiteY55" fmla="*/ 78750 h 254955"/>
                <a:gd name="connsiteX56" fmla="*/ 158750 w 205740"/>
                <a:gd name="connsiteY56" fmla="*/ 83830 h 254955"/>
                <a:gd name="connsiteX57" fmla="*/ 152400 w 205740"/>
                <a:gd name="connsiteY57" fmla="*/ 90180 h 254955"/>
                <a:gd name="connsiteX58" fmla="*/ 146050 w 205740"/>
                <a:gd name="connsiteY58" fmla="*/ 83830 h 254955"/>
                <a:gd name="connsiteX59" fmla="*/ 152400 w 205740"/>
                <a:gd name="connsiteY59" fmla="*/ 77480 h 254955"/>
                <a:gd name="connsiteX60" fmla="*/ 158750 w 205740"/>
                <a:gd name="connsiteY60" fmla="*/ 83830 h 254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05740" h="254955">
                  <a:moveTo>
                    <a:pt x="0" y="29220"/>
                  </a:moveTo>
                  <a:cubicBezTo>
                    <a:pt x="0" y="21600"/>
                    <a:pt x="6350" y="15250"/>
                    <a:pt x="12700" y="12710"/>
                  </a:cubicBezTo>
                  <a:lnTo>
                    <a:pt x="41910" y="1280"/>
                  </a:lnTo>
                  <a:cubicBezTo>
                    <a:pt x="50800" y="-2530"/>
                    <a:pt x="60960" y="2550"/>
                    <a:pt x="64770" y="11440"/>
                  </a:cubicBezTo>
                  <a:lnTo>
                    <a:pt x="76200" y="54620"/>
                  </a:lnTo>
                  <a:lnTo>
                    <a:pt x="55880" y="71130"/>
                  </a:lnTo>
                  <a:cubicBezTo>
                    <a:pt x="52070" y="74940"/>
                    <a:pt x="49530" y="78750"/>
                    <a:pt x="50800" y="83830"/>
                  </a:cubicBezTo>
                  <a:cubicBezTo>
                    <a:pt x="57150" y="128280"/>
                    <a:pt x="76200" y="162570"/>
                    <a:pt x="110490" y="184160"/>
                  </a:cubicBezTo>
                  <a:cubicBezTo>
                    <a:pt x="114300" y="186700"/>
                    <a:pt x="119380" y="187970"/>
                    <a:pt x="124460" y="185430"/>
                  </a:cubicBezTo>
                  <a:lnTo>
                    <a:pt x="149860" y="176540"/>
                  </a:lnTo>
                  <a:lnTo>
                    <a:pt x="181610" y="207020"/>
                  </a:lnTo>
                  <a:cubicBezTo>
                    <a:pt x="187960" y="213370"/>
                    <a:pt x="187960" y="224800"/>
                    <a:pt x="180340" y="231150"/>
                  </a:cubicBezTo>
                  <a:lnTo>
                    <a:pt x="156210" y="250200"/>
                  </a:lnTo>
                  <a:cubicBezTo>
                    <a:pt x="149860" y="255280"/>
                    <a:pt x="142240" y="256550"/>
                    <a:pt x="135890" y="252740"/>
                  </a:cubicBezTo>
                  <a:cubicBezTo>
                    <a:pt x="111760" y="243850"/>
                    <a:pt x="66040" y="212100"/>
                    <a:pt x="34290" y="158760"/>
                  </a:cubicBezTo>
                  <a:cubicBezTo>
                    <a:pt x="2540" y="105420"/>
                    <a:pt x="-1270" y="50810"/>
                    <a:pt x="1270" y="26680"/>
                  </a:cubicBezTo>
                  <a:close/>
                  <a:moveTo>
                    <a:pt x="194310" y="59700"/>
                  </a:moveTo>
                  <a:lnTo>
                    <a:pt x="177800" y="59700"/>
                  </a:lnTo>
                  <a:lnTo>
                    <a:pt x="177800" y="43190"/>
                  </a:lnTo>
                  <a:moveTo>
                    <a:pt x="127000" y="124470"/>
                  </a:moveTo>
                  <a:lnTo>
                    <a:pt x="127000" y="107960"/>
                  </a:lnTo>
                  <a:lnTo>
                    <a:pt x="110490" y="107960"/>
                  </a:lnTo>
                  <a:moveTo>
                    <a:pt x="177800" y="124470"/>
                  </a:moveTo>
                  <a:lnTo>
                    <a:pt x="177800" y="107960"/>
                  </a:lnTo>
                  <a:lnTo>
                    <a:pt x="194310" y="107960"/>
                  </a:lnTo>
                  <a:moveTo>
                    <a:pt x="110490" y="59700"/>
                  </a:moveTo>
                  <a:lnTo>
                    <a:pt x="127000" y="59700"/>
                  </a:lnTo>
                  <a:lnTo>
                    <a:pt x="127000" y="43190"/>
                  </a:lnTo>
                  <a:moveTo>
                    <a:pt x="156210" y="80020"/>
                  </a:moveTo>
                  <a:lnTo>
                    <a:pt x="189230" y="47000"/>
                  </a:lnTo>
                  <a:moveTo>
                    <a:pt x="114300" y="120660"/>
                  </a:moveTo>
                  <a:lnTo>
                    <a:pt x="147320" y="87640"/>
                  </a:lnTo>
                  <a:moveTo>
                    <a:pt x="156210" y="87640"/>
                  </a:moveTo>
                  <a:lnTo>
                    <a:pt x="189230" y="120660"/>
                  </a:lnTo>
                  <a:moveTo>
                    <a:pt x="114300" y="47000"/>
                  </a:moveTo>
                  <a:lnTo>
                    <a:pt x="147320" y="80020"/>
                  </a:lnTo>
                  <a:moveTo>
                    <a:pt x="199390" y="95260"/>
                  </a:moveTo>
                  <a:lnTo>
                    <a:pt x="187960" y="83830"/>
                  </a:lnTo>
                  <a:lnTo>
                    <a:pt x="199390" y="72400"/>
                  </a:lnTo>
                  <a:moveTo>
                    <a:pt x="105410" y="95260"/>
                  </a:moveTo>
                  <a:lnTo>
                    <a:pt x="116840" y="83830"/>
                  </a:lnTo>
                  <a:lnTo>
                    <a:pt x="105410" y="72400"/>
                  </a:lnTo>
                  <a:moveTo>
                    <a:pt x="140970" y="130820"/>
                  </a:moveTo>
                  <a:lnTo>
                    <a:pt x="152400" y="119390"/>
                  </a:lnTo>
                  <a:lnTo>
                    <a:pt x="163830" y="130820"/>
                  </a:lnTo>
                  <a:moveTo>
                    <a:pt x="140970" y="36840"/>
                  </a:moveTo>
                  <a:lnTo>
                    <a:pt x="152400" y="48270"/>
                  </a:lnTo>
                  <a:lnTo>
                    <a:pt x="163830" y="36840"/>
                  </a:lnTo>
                  <a:moveTo>
                    <a:pt x="158750" y="83830"/>
                  </a:moveTo>
                  <a:lnTo>
                    <a:pt x="205740" y="83830"/>
                  </a:lnTo>
                  <a:moveTo>
                    <a:pt x="99060" y="83830"/>
                  </a:moveTo>
                  <a:lnTo>
                    <a:pt x="146050" y="83830"/>
                  </a:lnTo>
                  <a:moveTo>
                    <a:pt x="152400" y="90180"/>
                  </a:moveTo>
                  <a:lnTo>
                    <a:pt x="152400" y="137170"/>
                  </a:lnTo>
                  <a:moveTo>
                    <a:pt x="152400" y="31760"/>
                  </a:moveTo>
                  <a:lnTo>
                    <a:pt x="152400" y="78750"/>
                  </a:lnTo>
                  <a:moveTo>
                    <a:pt x="158750" y="83830"/>
                  </a:moveTo>
                  <a:cubicBezTo>
                    <a:pt x="158750" y="87640"/>
                    <a:pt x="156210" y="90180"/>
                    <a:pt x="152400" y="90180"/>
                  </a:cubicBezTo>
                  <a:cubicBezTo>
                    <a:pt x="148590" y="90180"/>
                    <a:pt x="146050" y="87640"/>
                    <a:pt x="146050" y="83830"/>
                  </a:cubicBezTo>
                  <a:cubicBezTo>
                    <a:pt x="146050" y="80020"/>
                    <a:pt x="148590" y="77480"/>
                    <a:pt x="152400" y="77480"/>
                  </a:cubicBezTo>
                  <a:cubicBezTo>
                    <a:pt x="156210" y="77480"/>
                    <a:pt x="158750" y="80020"/>
                    <a:pt x="158750" y="83830"/>
                  </a:cubicBezTo>
                  <a:close/>
                </a:path>
              </a:pathLst>
            </a:custGeom>
            <a:noFill/>
            <a:ln w="7620" cap="rnd">
              <a:solidFill>
                <a:schemeClr val="bg1"/>
              </a:solidFill>
              <a:prstDash val="solid"/>
              <a:round/>
            </a:ln>
          </p:spPr>
          <p:txBody>
            <a:bodyPr rtlCol="0" anchor="ctr"/>
            <a:lstStyle/>
            <a:p>
              <a:endParaRPr lang="en-US" dirty="0"/>
            </a:p>
          </p:txBody>
        </p:sp>
        <p:sp>
          <p:nvSpPr>
            <p:cNvPr id="27" name="Freeform 26">
              <a:extLst>
                <a:ext uri="{FF2B5EF4-FFF2-40B4-BE49-F238E27FC236}">
                  <a16:creationId xmlns:a16="http://schemas.microsoft.com/office/drawing/2014/main" id="{2B5FD590-95EB-179B-11BF-1772F0BDB32C}"/>
                </a:ext>
              </a:extLst>
            </p:cNvPr>
            <p:cNvSpPr/>
            <p:nvPr userDrawn="1"/>
          </p:nvSpPr>
          <p:spPr>
            <a:xfrm>
              <a:off x="9338935" y="6385560"/>
              <a:ext cx="290142" cy="199390"/>
            </a:xfrm>
            <a:custGeom>
              <a:avLst/>
              <a:gdLst>
                <a:gd name="connsiteX0" fmla="*/ 193040 w 290142"/>
                <a:gd name="connsiteY0" fmla="*/ 10160 h 199390"/>
                <a:gd name="connsiteX1" fmla="*/ 204471 w 290142"/>
                <a:gd name="connsiteY1" fmla="*/ 36830 h 199390"/>
                <a:gd name="connsiteX2" fmla="*/ 175261 w 290142"/>
                <a:gd name="connsiteY2" fmla="*/ 36830 h 199390"/>
                <a:gd name="connsiteX3" fmla="*/ 96520 w 290142"/>
                <a:gd name="connsiteY3" fmla="*/ 36830 h 199390"/>
                <a:gd name="connsiteX4" fmla="*/ 96520 w 290142"/>
                <a:gd name="connsiteY4" fmla="*/ 36830 h 199390"/>
                <a:gd name="connsiteX5" fmla="*/ 199390 w 290142"/>
                <a:gd name="connsiteY5" fmla="*/ 33020 h 199390"/>
                <a:gd name="connsiteX6" fmla="*/ 12700 w 290142"/>
                <a:gd name="connsiteY6" fmla="*/ 63500 h 199390"/>
                <a:gd name="connsiteX7" fmla="*/ 45720 w 290142"/>
                <a:gd name="connsiteY7" fmla="*/ 63500 h 199390"/>
                <a:gd name="connsiteX8" fmla="*/ 33020 w 290142"/>
                <a:gd name="connsiteY8" fmla="*/ 90170 h 199390"/>
                <a:gd name="connsiteX9" fmla="*/ 45720 w 290142"/>
                <a:gd name="connsiteY9" fmla="*/ 77470 h 199390"/>
                <a:gd name="connsiteX10" fmla="*/ 45720 w 290142"/>
                <a:gd name="connsiteY10" fmla="*/ 63500 h 199390"/>
                <a:gd name="connsiteX11" fmla="*/ 53340 w 290142"/>
                <a:gd name="connsiteY11" fmla="*/ 44450 h 199390"/>
                <a:gd name="connsiteX12" fmla="*/ 58420 w 290142"/>
                <a:gd name="connsiteY12" fmla="*/ 29210 h 199390"/>
                <a:gd name="connsiteX13" fmla="*/ 29211 w 290142"/>
                <a:gd name="connsiteY13" fmla="*/ 0 h 199390"/>
                <a:gd name="connsiteX14" fmla="*/ 0 w 290142"/>
                <a:gd name="connsiteY14" fmla="*/ 29210 h 199390"/>
                <a:gd name="connsiteX15" fmla="*/ 5080 w 290142"/>
                <a:gd name="connsiteY15" fmla="*/ 44450 h 199390"/>
                <a:gd name="connsiteX16" fmla="*/ 12700 w 290142"/>
                <a:gd name="connsiteY16" fmla="*/ 63500 h 199390"/>
                <a:gd name="connsiteX17" fmla="*/ 12700 w 290142"/>
                <a:gd name="connsiteY17" fmla="*/ 77470 h 199390"/>
                <a:gd name="connsiteX18" fmla="*/ 25400 w 290142"/>
                <a:gd name="connsiteY18" fmla="*/ 90170 h 199390"/>
                <a:gd name="connsiteX19" fmla="*/ 34290 w 290142"/>
                <a:gd name="connsiteY19" fmla="*/ 90170 h 199390"/>
                <a:gd name="connsiteX20" fmla="*/ 285750 w 290142"/>
                <a:gd name="connsiteY20" fmla="*/ 128270 h 199390"/>
                <a:gd name="connsiteX21" fmla="*/ 275590 w 290142"/>
                <a:gd name="connsiteY21" fmla="*/ 167640 h 199390"/>
                <a:gd name="connsiteX22" fmla="*/ 279400 w 290142"/>
                <a:gd name="connsiteY22" fmla="*/ 193040 h 199390"/>
                <a:gd name="connsiteX23" fmla="*/ 273050 w 290142"/>
                <a:gd name="connsiteY23" fmla="*/ 199390 h 199390"/>
                <a:gd name="connsiteX24" fmla="*/ 228600 w 290142"/>
                <a:gd name="connsiteY24" fmla="*/ 199390 h 199390"/>
                <a:gd name="connsiteX25" fmla="*/ 222250 w 290142"/>
                <a:gd name="connsiteY25" fmla="*/ 193040 h 199390"/>
                <a:gd name="connsiteX26" fmla="*/ 222250 w 290142"/>
                <a:gd name="connsiteY26" fmla="*/ 184150 h 199390"/>
                <a:gd name="connsiteX27" fmla="*/ 215900 w 290142"/>
                <a:gd name="connsiteY27" fmla="*/ 177800 h 199390"/>
                <a:gd name="connsiteX28" fmla="*/ 205740 w 290142"/>
                <a:gd name="connsiteY28" fmla="*/ 177800 h 199390"/>
                <a:gd name="connsiteX29" fmla="*/ 187961 w 290142"/>
                <a:gd name="connsiteY29" fmla="*/ 162560 h 199390"/>
                <a:gd name="connsiteX30" fmla="*/ 187961 w 290142"/>
                <a:gd name="connsiteY30" fmla="*/ 149860 h 199390"/>
                <a:gd name="connsiteX31" fmla="*/ 184150 w 290142"/>
                <a:gd name="connsiteY31" fmla="*/ 143510 h 199390"/>
                <a:gd name="connsiteX32" fmla="*/ 180340 w 290142"/>
                <a:gd name="connsiteY32" fmla="*/ 143510 h 199390"/>
                <a:gd name="connsiteX33" fmla="*/ 172721 w 290142"/>
                <a:gd name="connsiteY33" fmla="*/ 130810 h 199390"/>
                <a:gd name="connsiteX34" fmla="*/ 180340 w 290142"/>
                <a:gd name="connsiteY34" fmla="*/ 116840 h 199390"/>
                <a:gd name="connsiteX35" fmla="*/ 180340 w 290142"/>
                <a:gd name="connsiteY35" fmla="*/ 101600 h 199390"/>
                <a:gd name="connsiteX36" fmla="*/ 180340 w 290142"/>
                <a:gd name="connsiteY36" fmla="*/ 99060 h 199390"/>
                <a:gd name="connsiteX37" fmla="*/ 240030 w 290142"/>
                <a:gd name="connsiteY37" fmla="*/ 52070 h 199390"/>
                <a:gd name="connsiteX38" fmla="*/ 252730 w 290142"/>
                <a:gd name="connsiteY38" fmla="*/ 53340 h 199390"/>
                <a:gd name="connsiteX39" fmla="*/ 254000 w 290142"/>
                <a:gd name="connsiteY39" fmla="*/ 53340 h 199390"/>
                <a:gd name="connsiteX40" fmla="*/ 289561 w 290142"/>
                <a:gd name="connsiteY40" fmla="*/ 107950 h 199390"/>
                <a:gd name="connsiteX41" fmla="*/ 284480 w 290142"/>
                <a:gd name="connsiteY41" fmla="*/ 124460 h 199390"/>
                <a:gd name="connsiteX42" fmla="*/ 20320 w 290142"/>
                <a:gd name="connsiteY42" fmla="*/ 106680 h 199390"/>
                <a:gd name="connsiteX43" fmla="*/ 29211 w 290142"/>
                <a:gd name="connsiteY43" fmla="*/ 128270 h 199390"/>
                <a:gd name="connsiteX44" fmla="*/ 39370 w 290142"/>
                <a:gd name="connsiteY44" fmla="*/ 167640 h 199390"/>
                <a:gd name="connsiteX45" fmla="*/ 35561 w 290142"/>
                <a:gd name="connsiteY45" fmla="*/ 193040 h 199390"/>
                <a:gd name="connsiteX46" fmla="*/ 41911 w 290142"/>
                <a:gd name="connsiteY46" fmla="*/ 199390 h 199390"/>
                <a:gd name="connsiteX47" fmla="*/ 86361 w 290142"/>
                <a:gd name="connsiteY47" fmla="*/ 199390 h 199390"/>
                <a:gd name="connsiteX48" fmla="*/ 92711 w 290142"/>
                <a:gd name="connsiteY48" fmla="*/ 193040 h 199390"/>
                <a:gd name="connsiteX49" fmla="*/ 92711 w 290142"/>
                <a:gd name="connsiteY49" fmla="*/ 184150 h 199390"/>
                <a:gd name="connsiteX50" fmla="*/ 99061 w 290142"/>
                <a:gd name="connsiteY50" fmla="*/ 177800 h 199390"/>
                <a:gd name="connsiteX51" fmla="*/ 109220 w 290142"/>
                <a:gd name="connsiteY51" fmla="*/ 177800 h 199390"/>
                <a:gd name="connsiteX52" fmla="*/ 127000 w 290142"/>
                <a:gd name="connsiteY52" fmla="*/ 162560 h 199390"/>
                <a:gd name="connsiteX53" fmla="*/ 127000 w 290142"/>
                <a:gd name="connsiteY53" fmla="*/ 149860 h 199390"/>
                <a:gd name="connsiteX54" fmla="*/ 130811 w 290142"/>
                <a:gd name="connsiteY54" fmla="*/ 143510 h 199390"/>
                <a:gd name="connsiteX55" fmla="*/ 134620 w 290142"/>
                <a:gd name="connsiteY55" fmla="*/ 143510 h 199390"/>
                <a:gd name="connsiteX56" fmla="*/ 142240 w 290142"/>
                <a:gd name="connsiteY56" fmla="*/ 130810 h 199390"/>
                <a:gd name="connsiteX57" fmla="*/ 134620 w 290142"/>
                <a:gd name="connsiteY57" fmla="*/ 116840 h 199390"/>
                <a:gd name="connsiteX58" fmla="*/ 134620 w 290142"/>
                <a:gd name="connsiteY58" fmla="*/ 101600 h 199390"/>
                <a:gd name="connsiteX59" fmla="*/ 134620 w 290142"/>
                <a:gd name="connsiteY59" fmla="*/ 99060 h 199390"/>
                <a:gd name="connsiteX60" fmla="*/ 74930 w 290142"/>
                <a:gd name="connsiteY60" fmla="*/ 52070 h 199390"/>
                <a:gd name="connsiteX61" fmla="*/ 62230 w 290142"/>
                <a:gd name="connsiteY61" fmla="*/ 53340 h 1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290142" h="199390">
                  <a:moveTo>
                    <a:pt x="193040" y="10160"/>
                  </a:moveTo>
                  <a:lnTo>
                    <a:pt x="204471" y="36830"/>
                  </a:lnTo>
                  <a:lnTo>
                    <a:pt x="175261" y="36830"/>
                  </a:lnTo>
                  <a:moveTo>
                    <a:pt x="96520" y="36830"/>
                  </a:moveTo>
                  <a:lnTo>
                    <a:pt x="96520" y="36830"/>
                  </a:lnTo>
                  <a:cubicBezTo>
                    <a:pt x="127000" y="16510"/>
                    <a:pt x="166371" y="15240"/>
                    <a:pt x="199390" y="33020"/>
                  </a:cubicBezTo>
                  <a:moveTo>
                    <a:pt x="12700" y="63500"/>
                  </a:moveTo>
                  <a:lnTo>
                    <a:pt x="45720" y="63500"/>
                  </a:lnTo>
                  <a:moveTo>
                    <a:pt x="33020" y="90170"/>
                  </a:moveTo>
                  <a:cubicBezTo>
                    <a:pt x="39370" y="90170"/>
                    <a:pt x="45720" y="85090"/>
                    <a:pt x="45720" y="77470"/>
                  </a:cubicBezTo>
                  <a:lnTo>
                    <a:pt x="45720" y="63500"/>
                  </a:lnTo>
                  <a:cubicBezTo>
                    <a:pt x="45720" y="57150"/>
                    <a:pt x="49530" y="49530"/>
                    <a:pt x="53340" y="44450"/>
                  </a:cubicBezTo>
                  <a:cubicBezTo>
                    <a:pt x="55880" y="39370"/>
                    <a:pt x="58420" y="34290"/>
                    <a:pt x="58420" y="29210"/>
                  </a:cubicBezTo>
                  <a:cubicBezTo>
                    <a:pt x="58420" y="12700"/>
                    <a:pt x="45720" y="0"/>
                    <a:pt x="29211" y="0"/>
                  </a:cubicBezTo>
                  <a:cubicBezTo>
                    <a:pt x="12700" y="0"/>
                    <a:pt x="0" y="12700"/>
                    <a:pt x="0" y="29210"/>
                  </a:cubicBezTo>
                  <a:cubicBezTo>
                    <a:pt x="0" y="45720"/>
                    <a:pt x="1270" y="40640"/>
                    <a:pt x="5080" y="44450"/>
                  </a:cubicBezTo>
                  <a:cubicBezTo>
                    <a:pt x="8890" y="50800"/>
                    <a:pt x="12700" y="57150"/>
                    <a:pt x="12700" y="63500"/>
                  </a:cubicBezTo>
                  <a:lnTo>
                    <a:pt x="12700" y="77470"/>
                  </a:lnTo>
                  <a:cubicBezTo>
                    <a:pt x="12700" y="83820"/>
                    <a:pt x="17780" y="90170"/>
                    <a:pt x="25400" y="90170"/>
                  </a:cubicBezTo>
                  <a:lnTo>
                    <a:pt x="34290" y="90170"/>
                  </a:lnTo>
                  <a:close/>
                  <a:moveTo>
                    <a:pt x="285750" y="128270"/>
                  </a:moveTo>
                  <a:cubicBezTo>
                    <a:pt x="278130" y="143510"/>
                    <a:pt x="273050" y="153670"/>
                    <a:pt x="275590" y="167640"/>
                  </a:cubicBezTo>
                  <a:lnTo>
                    <a:pt x="279400" y="193040"/>
                  </a:lnTo>
                  <a:cubicBezTo>
                    <a:pt x="279400" y="196850"/>
                    <a:pt x="276861" y="199390"/>
                    <a:pt x="273050" y="199390"/>
                  </a:cubicBezTo>
                  <a:lnTo>
                    <a:pt x="228600" y="199390"/>
                  </a:lnTo>
                  <a:cubicBezTo>
                    <a:pt x="224790" y="199390"/>
                    <a:pt x="222250" y="196850"/>
                    <a:pt x="222250" y="193040"/>
                  </a:cubicBezTo>
                  <a:lnTo>
                    <a:pt x="222250" y="184150"/>
                  </a:lnTo>
                  <a:cubicBezTo>
                    <a:pt x="222250" y="180340"/>
                    <a:pt x="218440" y="177800"/>
                    <a:pt x="215900" y="177800"/>
                  </a:cubicBezTo>
                  <a:lnTo>
                    <a:pt x="205740" y="177800"/>
                  </a:lnTo>
                  <a:cubicBezTo>
                    <a:pt x="195580" y="180340"/>
                    <a:pt x="187961" y="172720"/>
                    <a:pt x="187961" y="162560"/>
                  </a:cubicBezTo>
                  <a:lnTo>
                    <a:pt x="187961" y="149860"/>
                  </a:lnTo>
                  <a:cubicBezTo>
                    <a:pt x="187961" y="146050"/>
                    <a:pt x="187961" y="143510"/>
                    <a:pt x="184150" y="143510"/>
                  </a:cubicBezTo>
                  <a:lnTo>
                    <a:pt x="180340" y="143510"/>
                  </a:lnTo>
                  <a:cubicBezTo>
                    <a:pt x="173990" y="143510"/>
                    <a:pt x="170180" y="137160"/>
                    <a:pt x="172721" y="130810"/>
                  </a:cubicBezTo>
                  <a:lnTo>
                    <a:pt x="180340" y="116840"/>
                  </a:lnTo>
                  <a:cubicBezTo>
                    <a:pt x="182880" y="111760"/>
                    <a:pt x="182880" y="106680"/>
                    <a:pt x="180340" y="101600"/>
                  </a:cubicBezTo>
                  <a:cubicBezTo>
                    <a:pt x="180340" y="101600"/>
                    <a:pt x="180340" y="100330"/>
                    <a:pt x="180340" y="99060"/>
                  </a:cubicBezTo>
                  <a:cubicBezTo>
                    <a:pt x="181611" y="68580"/>
                    <a:pt x="209550" y="50800"/>
                    <a:pt x="240030" y="52070"/>
                  </a:cubicBezTo>
                  <a:cubicBezTo>
                    <a:pt x="243840" y="52070"/>
                    <a:pt x="248921" y="52070"/>
                    <a:pt x="252730" y="53340"/>
                  </a:cubicBezTo>
                  <a:cubicBezTo>
                    <a:pt x="252730" y="53340"/>
                    <a:pt x="252730" y="53340"/>
                    <a:pt x="254000" y="53340"/>
                  </a:cubicBezTo>
                  <a:cubicBezTo>
                    <a:pt x="278130" y="59690"/>
                    <a:pt x="293371" y="83820"/>
                    <a:pt x="289561" y="107950"/>
                  </a:cubicBezTo>
                  <a:cubicBezTo>
                    <a:pt x="289561" y="114300"/>
                    <a:pt x="287021" y="121920"/>
                    <a:pt x="284480" y="124460"/>
                  </a:cubicBezTo>
                  <a:close/>
                  <a:moveTo>
                    <a:pt x="20320" y="106680"/>
                  </a:moveTo>
                  <a:cubicBezTo>
                    <a:pt x="20320" y="114300"/>
                    <a:pt x="24130" y="121920"/>
                    <a:pt x="29211" y="128270"/>
                  </a:cubicBezTo>
                  <a:cubicBezTo>
                    <a:pt x="38100" y="139700"/>
                    <a:pt x="41911" y="153670"/>
                    <a:pt x="39370" y="167640"/>
                  </a:cubicBezTo>
                  <a:lnTo>
                    <a:pt x="35561" y="193040"/>
                  </a:lnTo>
                  <a:cubicBezTo>
                    <a:pt x="35561" y="196850"/>
                    <a:pt x="38100" y="199390"/>
                    <a:pt x="41911" y="199390"/>
                  </a:cubicBezTo>
                  <a:lnTo>
                    <a:pt x="86361" y="199390"/>
                  </a:lnTo>
                  <a:cubicBezTo>
                    <a:pt x="90170" y="199390"/>
                    <a:pt x="92711" y="196850"/>
                    <a:pt x="92711" y="193040"/>
                  </a:cubicBezTo>
                  <a:lnTo>
                    <a:pt x="92711" y="184150"/>
                  </a:lnTo>
                  <a:cubicBezTo>
                    <a:pt x="92711" y="180340"/>
                    <a:pt x="96520" y="177800"/>
                    <a:pt x="99061" y="177800"/>
                  </a:cubicBezTo>
                  <a:lnTo>
                    <a:pt x="109220" y="177800"/>
                  </a:lnTo>
                  <a:cubicBezTo>
                    <a:pt x="119380" y="180340"/>
                    <a:pt x="127000" y="172720"/>
                    <a:pt x="127000" y="162560"/>
                  </a:cubicBezTo>
                  <a:lnTo>
                    <a:pt x="127000" y="149860"/>
                  </a:lnTo>
                  <a:cubicBezTo>
                    <a:pt x="127000" y="146050"/>
                    <a:pt x="127000" y="143510"/>
                    <a:pt x="130811" y="143510"/>
                  </a:cubicBezTo>
                  <a:lnTo>
                    <a:pt x="134620" y="143510"/>
                  </a:lnTo>
                  <a:cubicBezTo>
                    <a:pt x="140970" y="143510"/>
                    <a:pt x="144780" y="137160"/>
                    <a:pt x="142240" y="130810"/>
                  </a:cubicBezTo>
                  <a:lnTo>
                    <a:pt x="134620" y="116840"/>
                  </a:lnTo>
                  <a:cubicBezTo>
                    <a:pt x="132080" y="111760"/>
                    <a:pt x="132080" y="106680"/>
                    <a:pt x="134620" y="101600"/>
                  </a:cubicBezTo>
                  <a:cubicBezTo>
                    <a:pt x="134620" y="101600"/>
                    <a:pt x="134620" y="100330"/>
                    <a:pt x="134620" y="99060"/>
                  </a:cubicBezTo>
                  <a:cubicBezTo>
                    <a:pt x="133350" y="68580"/>
                    <a:pt x="105411" y="50800"/>
                    <a:pt x="74930" y="52070"/>
                  </a:cubicBezTo>
                  <a:cubicBezTo>
                    <a:pt x="71120" y="52070"/>
                    <a:pt x="66040" y="52070"/>
                    <a:pt x="62230" y="53340"/>
                  </a:cubicBezTo>
                </a:path>
              </a:pathLst>
            </a:custGeom>
            <a:noFill/>
            <a:ln w="7620" cap="rnd">
              <a:solidFill>
                <a:schemeClr val="bg1"/>
              </a:solidFill>
              <a:prstDash val="solid"/>
              <a:round/>
            </a:ln>
          </p:spPr>
          <p:txBody>
            <a:bodyPr rtlCol="0" anchor="ctr"/>
            <a:lstStyle/>
            <a:p>
              <a:endParaRPr lang="en-US" dirty="0"/>
            </a:p>
          </p:txBody>
        </p:sp>
        <p:sp>
          <p:nvSpPr>
            <p:cNvPr id="28" name="Freeform 27">
              <a:extLst>
                <a:ext uri="{FF2B5EF4-FFF2-40B4-BE49-F238E27FC236}">
                  <a16:creationId xmlns:a16="http://schemas.microsoft.com/office/drawing/2014/main" id="{73D3DB9B-0253-4B16-87BD-613F7EF6482C}"/>
                </a:ext>
              </a:extLst>
            </p:cNvPr>
            <p:cNvSpPr/>
            <p:nvPr userDrawn="1"/>
          </p:nvSpPr>
          <p:spPr>
            <a:xfrm>
              <a:off x="8781405" y="6352541"/>
              <a:ext cx="266700" cy="266700"/>
            </a:xfrm>
            <a:custGeom>
              <a:avLst/>
              <a:gdLst>
                <a:gd name="connsiteX0" fmla="*/ 167640 w 266700"/>
                <a:gd name="connsiteY0" fmla="*/ 133350 h 266700"/>
                <a:gd name="connsiteX1" fmla="*/ 133350 w 266700"/>
                <a:gd name="connsiteY1" fmla="*/ 167640 h 266700"/>
                <a:gd name="connsiteX2" fmla="*/ 99060 w 266700"/>
                <a:gd name="connsiteY2" fmla="*/ 133350 h 266700"/>
                <a:gd name="connsiteX3" fmla="*/ 133350 w 266700"/>
                <a:gd name="connsiteY3" fmla="*/ 99060 h 266700"/>
                <a:gd name="connsiteX4" fmla="*/ 167640 w 266700"/>
                <a:gd name="connsiteY4" fmla="*/ 133350 h 266700"/>
                <a:gd name="connsiteX5" fmla="*/ 133350 w 266700"/>
                <a:gd name="connsiteY5" fmla="*/ 265430 h 266700"/>
                <a:gd name="connsiteX6" fmla="*/ 118110 w 266700"/>
                <a:gd name="connsiteY6" fmla="*/ 241300 h 266700"/>
                <a:gd name="connsiteX7" fmla="*/ 148590 w 266700"/>
                <a:gd name="connsiteY7" fmla="*/ 242570 h 266700"/>
                <a:gd name="connsiteX8" fmla="*/ 133350 w 266700"/>
                <a:gd name="connsiteY8" fmla="*/ 266700 h 266700"/>
                <a:gd name="connsiteX9" fmla="*/ 133350 w 266700"/>
                <a:gd name="connsiteY9" fmla="*/ 190500 h 266700"/>
                <a:gd name="connsiteX10" fmla="*/ 133350 w 266700"/>
                <a:gd name="connsiteY10" fmla="*/ 265430 h 266700"/>
                <a:gd name="connsiteX11" fmla="*/ 133350 w 266700"/>
                <a:gd name="connsiteY11" fmla="*/ 1270 h 266700"/>
                <a:gd name="connsiteX12" fmla="*/ 148590 w 266700"/>
                <a:gd name="connsiteY12" fmla="*/ 25400 h 266700"/>
                <a:gd name="connsiteX13" fmla="*/ 118110 w 266700"/>
                <a:gd name="connsiteY13" fmla="*/ 24130 h 266700"/>
                <a:gd name="connsiteX14" fmla="*/ 133350 w 266700"/>
                <a:gd name="connsiteY14" fmla="*/ 0 h 266700"/>
                <a:gd name="connsiteX15" fmla="*/ 133350 w 266700"/>
                <a:gd name="connsiteY15" fmla="*/ 76200 h 266700"/>
                <a:gd name="connsiteX16" fmla="*/ 133350 w 266700"/>
                <a:gd name="connsiteY16" fmla="*/ 1270 h 266700"/>
                <a:gd name="connsiteX17" fmla="*/ 196850 w 266700"/>
                <a:gd name="connsiteY17" fmla="*/ 196850 h 266700"/>
                <a:gd name="connsiteX18" fmla="*/ 177800 w 266700"/>
                <a:gd name="connsiteY18" fmla="*/ 193040 h 266700"/>
                <a:gd name="connsiteX19" fmla="*/ 193040 w 266700"/>
                <a:gd name="connsiteY19" fmla="*/ 177800 h 266700"/>
                <a:gd name="connsiteX20" fmla="*/ 196850 w 266700"/>
                <a:gd name="connsiteY20" fmla="*/ 196850 h 266700"/>
                <a:gd name="connsiteX21" fmla="*/ 161290 w 266700"/>
                <a:gd name="connsiteY21" fmla="*/ 161290 h 266700"/>
                <a:gd name="connsiteX22" fmla="*/ 198120 w 266700"/>
                <a:gd name="connsiteY22" fmla="*/ 198120 h 266700"/>
                <a:gd name="connsiteX23" fmla="*/ 69850 w 266700"/>
                <a:gd name="connsiteY23" fmla="*/ 68580 h 266700"/>
                <a:gd name="connsiteX24" fmla="*/ 88900 w 266700"/>
                <a:gd name="connsiteY24" fmla="*/ 72390 h 266700"/>
                <a:gd name="connsiteX25" fmla="*/ 73660 w 266700"/>
                <a:gd name="connsiteY25" fmla="*/ 88900 h 266700"/>
                <a:gd name="connsiteX26" fmla="*/ 69850 w 266700"/>
                <a:gd name="connsiteY26" fmla="*/ 69850 h 266700"/>
                <a:gd name="connsiteX27" fmla="*/ 105410 w 266700"/>
                <a:gd name="connsiteY27" fmla="*/ 105410 h 266700"/>
                <a:gd name="connsiteX28" fmla="*/ 68580 w 266700"/>
                <a:gd name="connsiteY28" fmla="*/ 68580 h 266700"/>
                <a:gd name="connsiteX29" fmla="*/ 69850 w 266700"/>
                <a:gd name="connsiteY29" fmla="*/ 196850 h 266700"/>
                <a:gd name="connsiteX30" fmla="*/ 73660 w 266700"/>
                <a:gd name="connsiteY30" fmla="*/ 177800 h 266700"/>
                <a:gd name="connsiteX31" fmla="*/ 88900 w 266700"/>
                <a:gd name="connsiteY31" fmla="*/ 193040 h 266700"/>
                <a:gd name="connsiteX32" fmla="*/ 69850 w 266700"/>
                <a:gd name="connsiteY32" fmla="*/ 196850 h 266700"/>
                <a:gd name="connsiteX33" fmla="*/ 105410 w 266700"/>
                <a:gd name="connsiteY33" fmla="*/ 161290 h 266700"/>
                <a:gd name="connsiteX34" fmla="*/ 68580 w 266700"/>
                <a:gd name="connsiteY34" fmla="*/ 198120 h 266700"/>
                <a:gd name="connsiteX35" fmla="*/ 196850 w 266700"/>
                <a:gd name="connsiteY35" fmla="*/ 68580 h 266700"/>
                <a:gd name="connsiteX36" fmla="*/ 193040 w 266700"/>
                <a:gd name="connsiteY36" fmla="*/ 87630 h 266700"/>
                <a:gd name="connsiteX37" fmla="*/ 177800 w 266700"/>
                <a:gd name="connsiteY37" fmla="*/ 72390 h 266700"/>
                <a:gd name="connsiteX38" fmla="*/ 196850 w 266700"/>
                <a:gd name="connsiteY38" fmla="*/ 68580 h 266700"/>
                <a:gd name="connsiteX39" fmla="*/ 161290 w 266700"/>
                <a:gd name="connsiteY39" fmla="*/ 105410 h 266700"/>
                <a:gd name="connsiteX40" fmla="*/ 198120 w 266700"/>
                <a:gd name="connsiteY40" fmla="*/ 68580 h 266700"/>
                <a:gd name="connsiteX41" fmla="*/ 1270 w 266700"/>
                <a:gd name="connsiteY41" fmla="*/ 133350 h 266700"/>
                <a:gd name="connsiteX42" fmla="*/ 25400 w 266700"/>
                <a:gd name="connsiteY42" fmla="*/ 118110 h 266700"/>
                <a:gd name="connsiteX43" fmla="*/ 24130 w 266700"/>
                <a:gd name="connsiteY43" fmla="*/ 148590 h 266700"/>
                <a:gd name="connsiteX44" fmla="*/ 0 w 266700"/>
                <a:gd name="connsiteY44" fmla="*/ 133350 h 266700"/>
                <a:gd name="connsiteX45" fmla="*/ 76200 w 266700"/>
                <a:gd name="connsiteY45" fmla="*/ 133350 h 266700"/>
                <a:gd name="connsiteX46" fmla="*/ 1270 w 266700"/>
                <a:gd name="connsiteY46" fmla="*/ 133350 h 266700"/>
                <a:gd name="connsiteX47" fmla="*/ 265430 w 266700"/>
                <a:gd name="connsiteY47" fmla="*/ 133350 h 266700"/>
                <a:gd name="connsiteX48" fmla="*/ 241300 w 266700"/>
                <a:gd name="connsiteY48" fmla="*/ 148590 h 266700"/>
                <a:gd name="connsiteX49" fmla="*/ 242570 w 266700"/>
                <a:gd name="connsiteY49" fmla="*/ 116840 h 266700"/>
                <a:gd name="connsiteX50" fmla="*/ 266700 w 266700"/>
                <a:gd name="connsiteY50" fmla="*/ 132080 h 266700"/>
                <a:gd name="connsiteX51" fmla="*/ 190500 w 266700"/>
                <a:gd name="connsiteY51" fmla="*/ 133350 h 266700"/>
                <a:gd name="connsiteX52" fmla="*/ 265430 w 266700"/>
                <a:gd name="connsiteY52" fmla="*/ 133350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266700" h="266700">
                  <a:moveTo>
                    <a:pt x="167640" y="133350"/>
                  </a:moveTo>
                  <a:cubicBezTo>
                    <a:pt x="167640" y="152400"/>
                    <a:pt x="152400" y="167640"/>
                    <a:pt x="133350" y="167640"/>
                  </a:cubicBezTo>
                  <a:cubicBezTo>
                    <a:pt x="114300" y="167640"/>
                    <a:pt x="99060" y="152400"/>
                    <a:pt x="99060" y="133350"/>
                  </a:cubicBezTo>
                  <a:cubicBezTo>
                    <a:pt x="99060" y="114300"/>
                    <a:pt x="114300" y="99060"/>
                    <a:pt x="133350" y="99060"/>
                  </a:cubicBezTo>
                  <a:cubicBezTo>
                    <a:pt x="152400" y="99060"/>
                    <a:pt x="167640" y="114300"/>
                    <a:pt x="167640" y="133350"/>
                  </a:cubicBezTo>
                  <a:close/>
                  <a:moveTo>
                    <a:pt x="133350" y="265430"/>
                  </a:moveTo>
                  <a:lnTo>
                    <a:pt x="118110" y="241300"/>
                  </a:lnTo>
                  <a:moveTo>
                    <a:pt x="148590" y="242570"/>
                  </a:moveTo>
                  <a:lnTo>
                    <a:pt x="133350" y="266700"/>
                  </a:lnTo>
                  <a:moveTo>
                    <a:pt x="133350" y="190500"/>
                  </a:moveTo>
                  <a:lnTo>
                    <a:pt x="133350" y="265430"/>
                  </a:lnTo>
                  <a:moveTo>
                    <a:pt x="133350" y="1270"/>
                  </a:moveTo>
                  <a:lnTo>
                    <a:pt x="148590" y="25400"/>
                  </a:lnTo>
                  <a:moveTo>
                    <a:pt x="118110" y="24130"/>
                  </a:moveTo>
                  <a:lnTo>
                    <a:pt x="133350" y="0"/>
                  </a:lnTo>
                  <a:moveTo>
                    <a:pt x="133350" y="76200"/>
                  </a:moveTo>
                  <a:lnTo>
                    <a:pt x="133350" y="1270"/>
                  </a:lnTo>
                  <a:moveTo>
                    <a:pt x="196850" y="196850"/>
                  </a:moveTo>
                  <a:lnTo>
                    <a:pt x="177800" y="193040"/>
                  </a:lnTo>
                  <a:moveTo>
                    <a:pt x="193040" y="177800"/>
                  </a:moveTo>
                  <a:lnTo>
                    <a:pt x="196850" y="196850"/>
                  </a:lnTo>
                  <a:moveTo>
                    <a:pt x="161290" y="161290"/>
                  </a:moveTo>
                  <a:lnTo>
                    <a:pt x="198120" y="198120"/>
                  </a:lnTo>
                  <a:moveTo>
                    <a:pt x="69850" y="68580"/>
                  </a:moveTo>
                  <a:lnTo>
                    <a:pt x="88900" y="72390"/>
                  </a:lnTo>
                  <a:moveTo>
                    <a:pt x="73660" y="88900"/>
                  </a:moveTo>
                  <a:lnTo>
                    <a:pt x="69850" y="69850"/>
                  </a:lnTo>
                  <a:moveTo>
                    <a:pt x="105410" y="105410"/>
                  </a:moveTo>
                  <a:lnTo>
                    <a:pt x="68580" y="68580"/>
                  </a:lnTo>
                  <a:moveTo>
                    <a:pt x="69850" y="196850"/>
                  </a:moveTo>
                  <a:lnTo>
                    <a:pt x="73660" y="177800"/>
                  </a:lnTo>
                  <a:moveTo>
                    <a:pt x="88900" y="193040"/>
                  </a:moveTo>
                  <a:lnTo>
                    <a:pt x="69850" y="196850"/>
                  </a:lnTo>
                  <a:moveTo>
                    <a:pt x="105410" y="161290"/>
                  </a:moveTo>
                  <a:lnTo>
                    <a:pt x="68580" y="198120"/>
                  </a:lnTo>
                  <a:moveTo>
                    <a:pt x="196850" y="68580"/>
                  </a:moveTo>
                  <a:lnTo>
                    <a:pt x="193040" y="87630"/>
                  </a:lnTo>
                  <a:moveTo>
                    <a:pt x="177800" y="72390"/>
                  </a:moveTo>
                  <a:lnTo>
                    <a:pt x="196850" y="68580"/>
                  </a:lnTo>
                  <a:moveTo>
                    <a:pt x="161290" y="105410"/>
                  </a:moveTo>
                  <a:lnTo>
                    <a:pt x="198120" y="68580"/>
                  </a:lnTo>
                  <a:moveTo>
                    <a:pt x="1270" y="133350"/>
                  </a:moveTo>
                  <a:lnTo>
                    <a:pt x="25400" y="118110"/>
                  </a:lnTo>
                  <a:moveTo>
                    <a:pt x="24130" y="148590"/>
                  </a:moveTo>
                  <a:lnTo>
                    <a:pt x="0" y="133350"/>
                  </a:lnTo>
                  <a:moveTo>
                    <a:pt x="76200" y="133350"/>
                  </a:moveTo>
                  <a:lnTo>
                    <a:pt x="1270" y="133350"/>
                  </a:lnTo>
                  <a:moveTo>
                    <a:pt x="265430" y="133350"/>
                  </a:moveTo>
                  <a:lnTo>
                    <a:pt x="241300" y="148590"/>
                  </a:lnTo>
                  <a:moveTo>
                    <a:pt x="242570" y="116840"/>
                  </a:moveTo>
                  <a:lnTo>
                    <a:pt x="266700" y="132080"/>
                  </a:lnTo>
                  <a:moveTo>
                    <a:pt x="190500" y="133350"/>
                  </a:moveTo>
                  <a:lnTo>
                    <a:pt x="265430" y="133350"/>
                  </a:lnTo>
                </a:path>
              </a:pathLst>
            </a:custGeom>
            <a:noFill/>
            <a:ln w="7620" cap="rnd">
              <a:solidFill>
                <a:schemeClr val="bg1"/>
              </a:solidFill>
              <a:prstDash val="solid"/>
              <a:round/>
            </a:ln>
          </p:spPr>
          <p:txBody>
            <a:bodyPr rtlCol="0" anchor="ctr"/>
            <a:lstStyle/>
            <a:p>
              <a:endParaRPr lang="en-US" dirty="0"/>
            </a:p>
          </p:txBody>
        </p:sp>
        <p:sp>
          <p:nvSpPr>
            <p:cNvPr id="29" name="Freeform 28">
              <a:extLst>
                <a:ext uri="{FF2B5EF4-FFF2-40B4-BE49-F238E27FC236}">
                  <a16:creationId xmlns:a16="http://schemas.microsoft.com/office/drawing/2014/main" id="{00B7E089-7AF3-4B96-80B9-89B6A5F173D1}"/>
                </a:ext>
              </a:extLst>
            </p:cNvPr>
            <p:cNvSpPr/>
            <p:nvPr userDrawn="1"/>
          </p:nvSpPr>
          <p:spPr>
            <a:xfrm>
              <a:off x="9930755" y="6371591"/>
              <a:ext cx="245109" cy="228600"/>
            </a:xfrm>
            <a:custGeom>
              <a:avLst/>
              <a:gdLst>
                <a:gd name="connsiteX0" fmla="*/ 93980 w 245109"/>
                <a:gd name="connsiteY0" fmla="*/ 156210 h 228600"/>
                <a:gd name="connsiteX1" fmla="*/ 123190 w 245109"/>
                <a:gd name="connsiteY1" fmla="*/ 140970 h 228600"/>
                <a:gd name="connsiteX2" fmla="*/ 152400 w 245109"/>
                <a:gd name="connsiteY2" fmla="*/ 156210 h 228600"/>
                <a:gd name="connsiteX3" fmla="*/ 234950 w 245109"/>
                <a:gd name="connsiteY3" fmla="*/ 132080 h 228600"/>
                <a:gd name="connsiteX4" fmla="*/ 241300 w 245109"/>
                <a:gd name="connsiteY4" fmla="*/ 116840 h 228600"/>
                <a:gd name="connsiteX5" fmla="*/ 219710 w 245109"/>
                <a:gd name="connsiteY5" fmla="*/ 95250 h 228600"/>
                <a:gd name="connsiteX6" fmla="*/ 198120 w 245109"/>
                <a:gd name="connsiteY6" fmla="*/ 116840 h 228600"/>
                <a:gd name="connsiteX7" fmla="*/ 204470 w 245109"/>
                <a:gd name="connsiteY7" fmla="*/ 132080 h 228600"/>
                <a:gd name="connsiteX8" fmla="*/ 107950 w 245109"/>
                <a:gd name="connsiteY8" fmla="*/ 133350 h 228600"/>
                <a:gd name="connsiteX9" fmla="*/ 101600 w 245109"/>
                <a:gd name="connsiteY9" fmla="*/ 118110 h 228600"/>
                <a:gd name="connsiteX10" fmla="*/ 123190 w 245109"/>
                <a:gd name="connsiteY10" fmla="*/ 96520 h 228600"/>
                <a:gd name="connsiteX11" fmla="*/ 144780 w 245109"/>
                <a:gd name="connsiteY11" fmla="*/ 118110 h 228600"/>
                <a:gd name="connsiteX12" fmla="*/ 138430 w 245109"/>
                <a:gd name="connsiteY12" fmla="*/ 133350 h 228600"/>
                <a:gd name="connsiteX13" fmla="*/ 11430 w 245109"/>
                <a:gd name="connsiteY13" fmla="*/ 132080 h 228600"/>
                <a:gd name="connsiteX14" fmla="*/ 5080 w 245109"/>
                <a:gd name="connsiteY14" fmla="*/ 116840 h 228600"/>
                <a:gd name="connsiteX15" fmla="*/ 26670 w 245109"/>
                <a:gd name="connsiteY15" fmla="*/ 95250 h 228600"/>
                <a:gd name="connsiteX16" fmla="*/ 48260 w 245109"/>
                <a:gd name="connsiteY16" fmla="*/ 116840 h 228600"/>
                <a:gd name="connsiteX17" fmla="*/ 41910 w 245109"/>
                <a:gd name="connsiteY17" fmla="*/ 132080 h 228600"/>
                <a:gd name="connsiteX18" fmla="*/ 52070 w 245109"/>
                <a:gd name="connsiteY18" fmla="*/ 213360 h 228600"/>
                <a:gd name="connsiteX19" fmla="*/ 194310 w 245109"/>
                <a:gd name="connsiteY19" fmla="*/ 213360 h 228600"/>
                <a:gd name="connsiteX20" fmla="*/ 82550 w 245109"/>
                <a:gd name="connsiteY20" fmla="*/ 186690 h 228600"/>
                <a:gd name="connsiteX21" fmla="*/ 163830 w 245109"/>
                <a:gd name="connsiteY21" fmla="*/ 186690 h 228600"/>
                <a:gd name="connsiteX22" fmla="*/ 213360 w 245109"/>
                <a:gd name="connsiteY22" fmla="*/ 166370 h 228600"/>
                <a:gd name="connsiteX23" fmla="*/ 213360 w 245109"/>
                <a:gd name="connsiteY23" fmla="*/ 173990 h 228600"/>
                <a:gd name="connsiteX24" fmla="*/ 200660 w 245109"/>
                <a:gd name="connsiteY24" fmla="*/ 186690 h 228600"/>
                <a:gd name="connsiteX25" fmla="*/ 163830 w 245109"/>
                <a:gd name="connsiteY25" fmla="*/ 186690 h 228600"/>
                <a:gd name="connsiteX26" fmla="*/ 151130 w 245109"/>
                <a:gd name="connsiteY26" fmla="*/ 173990 h 228600"/>
                <a:gd name="connsiteX27" fmla="*/ 154940 w 245109"/>
                <a:gd name="connsiteY27" fmla="*/ 165100 h 228600"/>
                <a:gd name="connsiteX28" fmla="*/ 163830 w 245109"/>
                <a:gd name="connsiteY28" fmla="*/ 161290 h 228600"/>
                <a:gd name="connsiteX29" fmla="*/ 194310 w 245109"/>
                <a:gd name="connsiteY29" fmla="*/ 161290 h 228600"/>
                <a:gd name="connsiteX30" fmla="*/ 194310 w 245109"/>
                <a:gd name="connsiteY30" fmla="*/ 162560 h 228600"/>
                <a:gd name="connsiteX31" fmla="*/ 201930 w 245109"/>
                <a:gd name="connsiteY31" fmla="*/ 147320 h 228600"/>
                <a:gd name="connsiteX32" fmla="*/ 219710 w 245109"/>
                <a:gd name="connsiteY32" fmla="*/ 139700 h 228600"/>
                <a:gd name="connsiteX33" fmla="*/ 245110 w 245109"/>
                <a:gd name="connsiteY33" fmla="*/ 165100 h 228600"/>
                <a:gd name="connsiteX34" fmla="*/ 245110 w 245109"/>
                <a:gd name="connsiteY34" fmla="*/ 228600 h 228600"/>
                <a:gd name="connsiteX35" fmla="*/ 194310 w 245109"/>
                <a:gd name="connsiteY35" fmla="*/ 186690 h 228600"/>
                <a:gd name="connsiteX36" fmla="*/ 194310 w 245109"/>
                <a:gd name="connsiteY36" fmla="*/ 223520 h 228600"/>
                <a:gd name="connsiteX37" fmla="*/ 52070 w 245109"/>
                <a:gd name="connsiteY37" fmla="*/ 162560 h 228600"/>
                <a:gd name="connsiteX38" fmla="*/ 82550 w 245109"/>
                <a:gd name="connsiteY38" fmla="*/ 162560 h 228600"/>
                <a:gd name="connsiteX39" fmla="*/ 91440 w 245109"/>
                <a:gd name="connsiteY39" fmla="*/ 166370 h 228600"/>
                <a:gd name="connsiteX40" fmla="*/ 95250 w 245109"/>
                <a:gd name="connsiteY40" fmla="*/ 175260 h 228600"/>
                <a:gd name="connsiteX41" fmla="*/ 82550 w 245109"/>
                <a:gd name="connsiteY41" fmla="*/ 187960 h 228600"/>
                <a:gd name="connsiteX42" fmla="*/ 45720 w 245109"/>
                <a:gd name="connsiteY42" fmla="*/ 187960 h 228600"/>
                <a:gd name="connsiteX43" fmla="*/ 33020 w 245109"/>
                <a:gd name="connsiteY43" fmla="*/ 175260 h 228600"/>
                <a:gd name="connsiteX44" fmla="*/ 33020 w 245109"/>
                <a:gd name="connsiteY44" fmla="*/ 167640 h 228600"/>
                <a:gd name="connsiteX45" fmla="*/ 0 w 245109"/>
                <a:gd name="connsiteY45" fmla="*/ 228600 h 228600"/>
                <a:gd name="connsiteX46" fmla="*/ 0 w 245109"/>
                <a:gd name="connsiteY46" fmla="*/ 165100 h 228600"/>
                <a:gd name="connsiteX47" fmla="*/ 25400 w 245109"/>
                <a:gd name="connsiteY47" fmla="*/ 139700 h 228600"/>
                <a:gd name="connsiteX48" fmla="*/ 43180 w 245109"/>
                <a:gd name="connsiteY48" fmla="*/ 147320 h 228600"/>
                <a:gd name="connsiteX49" fmla="*/ 50800 w 245109"/>
                <a:gd name="connsiteY49" fmla="*/ 162560 h 228600"/>
                <a:gd name="connsiteX50" fmla="*/ 52070 w 245109"/>
                <a:gd name="connsiteY50" fmla="*/ 223520 h 228600"/>
                <a:gd name="connsiteX51" fmla="*/ 52070 w 245109"/>
                <a:gd name="connsiteY51" fmla="*/ 186690 h 228600"/>
                <a:gd name="connsiteX52" fmla="*/ 200660 w 245109"/>
                <a:gd name="connsiteY52" fmla="*/ 57150 h 228600"/>
                <a:gd name="connsiteX53" fmla="*/ 196850 w 245109"/>
                <a:gd name="connsiteY53" fmla="*/ 86360 h 228600"/>
                <a:gd name="connsiteX54" fmla="*/ 172720 w 245109"/>
                <a:gd name="connsiteY54" fmla="*/ 57150 h 228600"/>
                <a:gd name="connsiteX55" fmla="*/ 138430 w 245109"/>
                <a:gd name="connsiteY55" fmla="*/ 57150 h 228600"/>
                <a:gd name="connsiteX56" fmla="*/ 121920 w 245109"/>
                <a:gd name="connsiteY56" fmla="*/ 81280 h 228600"/>
                <a:gd name="connsiteX57" fmla="*/ 105410 w 245109"/>
                <a:gd name="connsiteY57" fmla="*/ 57150 h 228600"/>
                <a:gd name="connsiteX58" fmla="*/ 71120 w 245109"/>
                <a:gd name="connsiteY58" fmla="*/ 57150 h 228600"/>
                <a:gd name="connsiteX59" fmla="*/ 46990 w 245109"/>
                <a:gd name="connsiteY59" fmla="*/ 86360 h 228600"/>
                <a:gd name="connsiteX60" fmla="*/ 43180 w 245109"/>
                <a:gd name="connsiteY60" fmla="*/ 57150 h 228600"/>
                <a:gd name="connsiteX61" fmla="*/ 19050 w 245109"/>
                <a:gd name="connsiteY61" fmla="*/ 57150 h 228600"/>
                <a:gd name="connsiteX62" fmla="*/ 5080 w 245109"/>
                <a:gd name="connsiteY62" fmla="*/ 43180 h 228600"/>
                <a:gd name="connsiteX63" fmla="*/ 5080 w 245109"/>
                <a:gd name="connsiteY63" fmla="*/ 13970 h 228600"/>
                <a:gd name="connsiteX64" fmla="*/ 19050 w 245109"/>
                <a:gd name="connsiteY64" fmla="*/ 0 h 228600"/>
                <a:gd name="connsiteX65" fmla="*/ 226060 w 245109"/>
                <a:gd name="connsiteY65" fmla="*/ 0 h 228600"/>
                <a:gd name="connsiteX66" fmla="*/ 240030 w 245109"/>
                <a:gd name="connsiteY66" fmla="*/ 13970 h 228600"/>
                <a:gd name="connsiteX67" fmla="*/ 240030 w 245109"/>
                <a:gd name="connsiteY67" fmla="*/ 43180 h 228600"/>
                <a:gd name="connsiteX68" fmla="*/ 226060 w 245109"/>
                <a:gd name="connsiteY68" fmla="*/ 57150 h 228600"/>
                <a:gd name="connsiteX69" fmla="*/ 201930 w 245109"/>
                <a:gd name="connsiteY69" fmla="*/ 57150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245109" h="228600">
                  <a:moveTo>
                    <a:pt x="93980" y="156210"/>
                  </a:moveTo>
                  <a:cubicBezTo>
                    <a:pt x="100330" y="147320"/>
                    <a:pt x="110490" y="140970"/>
                    <a:pt x="123190" y="140970"/>
                  </a:cubicBezTo>
                  <a:cubicBezTo>
                    <a:pt x="135890" y="140970"/>
                    <a:pt x="146050" y="147320"/>
                    <a:pt x="152400" y="156210"/>
                  </a:cubicBezTo>
                  <a:moveTo>
                    <a:pt x="234950" y="132080"/>
                  </a:moveTo>
                  <a:cubicBezTo>
                    <a:pt x="238760" y="128270"/>
                    <a:pt x="241300" y="123190"/>
                    <a:pt x="241300" y="116840"/>
                  </a:cubicBezTo>
                  <a:cubicBezTo>
                    <a:pt x="241300" y="105410"/>
                    <a:pt x="231140" y="95250"/>
                    <a:pt x="219710" y="95250"/>
                  </a:cubicBezTo>
                  <a:cubicBezTo>
                    <a:pt x="208280" y="95250"/>
                    <a:pt x="198120" y="105410"/>
                    <a:pt x="198120" y="116840"/>
                  </a:cubicBezTo>
                  <a:cubicBezTo>
                    <a:pt x="198120" y="128270"/>
                    <a:pt x="200660" y="128270"/>
                    <a:pt x="204470" y="132080"/>
                  </a:cubicBezTo>
                  <a:moveTo>
                    <a:pt x="107950" y="133350"/>
                  </a:moveTo>
                  <a:cubicBezTo>
                    <a:pt x="104140" y="129540"/>
                    <a:pt x="101600" y="124460"/>
                    <a:pt x="101600" y="118110"/>
                  </a:cubicBezTo>
                  <a:cubicBezTo>
                    <a:pt x="101600" y="106680"/>
                    <a:pt x="111760" y="96520"/>
                    <a:pt x="123190" y="96520"/>
                  </a:cubicBezTo>
                  <a:cubicBezTo>
                    <a:pt x="134620" y="96520"/>
                    <a:pt x="144780" y="106680"/>
                    <a:pt x="144780" y="118110"/>
                  </a:cubicBezTo>
                  <a:cubicBezTo>
                    <a:pt x="144780" y="129540"/>
                    <a:pt x="142240" y="129540"/>
                    <a:pt x="138430" y="133350"/>
                  </a:cubicBezTo>
                  <a:moveTo>
                    <a:pt x="11430" y="132080"/>
                  </a:moveTo>
                  <a:cubicBezTo>
                    <a:pt x="7620" y="128270"/>
                    <a:pt x="5080" y="123190"/>
                    <a:pt x="5080" y="116840"/>
                  </a:cubicBezTo>
                  <a:cubicBezTo>
                    <a:pt x="5080" y="105410"/>
                    <a:pt x="15240" y="95250"/>
                    <a:pt x="26670" y="95250"/>
                  </a:cubicBezTo>
                  <a:cubicBezTo>
                    <a:pt x="38100" y="95250"/>
                    <a:pt x="48260" y="105410"/>
                    <a:pt x="48260" y="116840"/>
                  </a:cubicBezTo>
                  <a:cubicBezTo>
                    <a:pt x="48260" y="128270"/>
                    <a:pt x="45720" y="128270"/>
                    <a:pt x="41910" y="132080"/>
                  </a:cubicBezTo>
                  <a:moveTo>
                    <a:pt x="52070" y="213360"/>
                  </a:moveTo>
                  <a:lnTo>
                    <a:pt x="194310" y="213360"/>
                  </a:lnTo>
                  <a:moveTo>
                    <a:pt x="82550" y="186690"/>
                  </a:moveTo>
                  <a:lnTo>
                    <a:pt x="163830" y="186690"/>
                  </a:lnTo>
                  <a:moveTo>
                    <a:pt x="213360" y="166370"/>
                  </a:moveTo>
                  <a:lnTo>
                    <a:pt x="213360" y="173990"/>
                  </a:lnTo>
                  <a:cubicBezTo>
                    <a:pt x="213360" y="181610"/>
                    <a:pt x="207010" y="186690"/>
                    <a:pt x="200660" y="186690"/>
                  </a:cubicBezTo>
                  <a:lnTo>
                    <a:pt x="163830" y="186690"/>
                  </a:lnTo>
                  <a:cubicBezTo>
                    <a:pt x="157480" y="186690"/>
                    <a:pt x="151130" y="181610"/>
                    <a:pt x="151130" y="173990"/>
                  </a:cubicBezTo>
                  <a:cubicBezTo>
                    <a:pt x="151130" y="166370"/>
                    <a:pt x="152400" y="167640"/>
                    <a:pt x="154940" y="165100"/>
                  </a:cubicBezTo>
                  <a:cubicBezTo>
                    <a:pt x="157480" y="162560"/>
                    <a:pt x="160020" y="161290"/>
                    <a:pt x="163830" y="161290"/>
                  </a:cubicBezTo>
                  <a:lnTo>
                    <a:pt x="194310" y="161290"/>
                  </a:lnTo>
                  <a:moveTo>
                    <a:pt x="194310" y="162560"/>
                  </a:moveTo>
                  <a:cubicBezTo>
                    <a:pt x="194310" y="156210"/>
                    <a:pt x="198120" y="151130"/>
                    <a:pt x="201930" y="147320"/>
                  </a:cubicBezTo>
                  <a:cubicBezTo>
                    <a:pt x="207010" y="142240"/>
                    <a:pt x="213360" y="139700"/>
                    <a:pt x="219710" y="139700"/>
                  </a:cubicBezTo>
                  <a:cubicBezTo>
                    <a:pt x="233680" y="139700"/>
                    <a:pt x="245110" y="151130"/>
                    <a:pt x="245110" y="165100"/>
                  </a:cubicBezTo>
                  <a:lnTo>
                    <a:pt x="245110" y="228600"/>
                  </a:lnTo>
                  <a:moveTo>
                    <a:pt x="194310" y="186690"/>
                  </a:moveTo>
                  <a:lnTo>
                    <a:pt x="194310" y="223520"/>
                  </a:lnTo>
                  <a:moveTo>
                    <a:pt x="52070" y="162560"/>
                  </a:moveTo>
                  <a:lnTo>
                    <a:pt x="82550" y="162560"/>
                  </a:lnTo>
                  <a:cubicBezTo>
                    <a:pt x="86360" y="162560"/>
                    <a:pt x="88900" y="163830"/>
                    <a:pt x="91440" y="166370"/>
                  </a:cubicBezTo>
                  <a:cubicBezTo>
                    <a:pt x="93980" y="168910"/>
                    <a:pt x="95250" y="171450"/>
                    <a:pt x="95250" y="175260"/>
                  </a:cubicBezTo>
                  <a:cubicBezTo>
                    <a:pt x="95250" y="181610"/>
                    <a:pt x="90170" y="187960"/>
                    <a:pt x="82550" y="187960"/>
                  </a:cubicBezTo>
                  <a:lnTo>
                    <a:pt x="45720" y="187960"/>
                  </a:lnTo>
                  <a:cubicBezTo>
                    <a:pt x="38100" y="187960"/>
                    <a:pt x="33020" y="181610"/>
                    <a:pt x="33020" y="175260"/>
                  </a:cubicBezTo>
                  <a:lnTo>
                    <a:pt x="33020" y="167640"/>
                  </a:lnTo>
                  <a:moveTo>
                    <a:pt x="0" y="228600"/>
                  </a:moveTo>
                  <a:lnTo>
                    <a:pt x="0" y="165100"/>
                  </a:lnTo>
                  <a:cubicBezTo>
                    <a:pt x="0" y="151130"/>
                    <a:pt x="11430" y="139700"/>
                    <a:pt x="25400" y="139700"/>
                  </a:cubicBezTo>
                  <a:cubicBezTo>
                    <a:pt x="39370" y="139700"/>
                    <a:pt x="39370" y="142240"/>
                    <a:pt x="43180" y="147320"/>
                  </a:cubicBezTo>
                  <a:cubicBezTo>
                    <a:pt x="46990" y="151130"/>
                    <a:pt x="49530" y="156210"/>
                    <a:pt x="50800" y="162560"/>
                  </a:cubicBezTo>
                  <a:moveTo>
                    <a:pt x="52070" y="223520"/>
                  </a:moveTo>
                  <a:lnTo>
                    <a:pt x="52070" y="186690"/>
                  </a:lnTo>
                  <a:moveTo>
                    <a:pt x="200660" y="57150"/>
                  </a:moveTo>
                  <a:lnTo>
                    <a:pt x="196850" y="86360"/>
                  </a:lnTo>
                  <a:lnTo>
                    <a:pt x="172720" y="57150"/>
                  </a:lnTo>
                  <a:lnTo>
                    <a:pt x="138430" y="57150"/>
                  </a:lnTo>
                  <a:lnTo>
                    <a:pt x="121920" y="81280"/>
                  </a:lnTo>
                  <a:lnTo>
                    <a:pt x="105410" y="57150"/>
                  </a:lnTo>
                  <a:lnTo>
                    <a:pt x="71120" y="57150"/>
                  </a:lnTo>
                  <a:lnTo>
                    <a:pt x="46990" y="86360"/>
                  </a:lnTo>
                  <a:lnTo>
                    <a:pt x="43180" y="57150"/>
                  </a:lnTo>
                  <a:lnTo>
                    <a:pt x="19050" y="57150"/>
                  </a:lnTo>
                  <a:cubicBezTo>
                    <a:pt x="11430" y="57150"/>
                    <a:pt x="5080" y="50800"/>
                    <a:pt x="5080" y="43180"/>
                  </a:cubicBezTo>
                  <a:lnTo>
                    <a:pt x="5080" y="13970"/>
                  </a:lnTo>
                  <a:cubicBezTo>
                    <a:pt x="5080" y="6350"/>
                    <a:pt x="11430" y="0"/>
                    <a:pt x="19050" y="0"/>
                  </a:cubicBezTo>
                  <a:lnTo>
                    <a:pt x="226060" y="0"/>
                  </a:lnTo>
                  <a:cubicBezTo>
                    <a:pt x="233680" y="0"/>
                    <a:pt x="240030" y="6350"/>
                    <a:pt x="240030" y="13970"/>
                  </a:cubicBezTo>
                  <a:lnTo>
                    <a:pt x="240030" y="43180"/>
                  </a:lnTo>
                  <a:cubicBezTo>
                    <a:pt x="240030" y="50800"/>
                    <a:pt x="233680" y="57150"/>
                    <a:pt x="226060" y="57150"/>
                  </a:cubicBezTo>
                  <a:lnTo>
                    <a:pt x="201930" y="57150"/>
                  </a:lnTo>
                  <a:close/>
                </a:path>
              </a:pathLst>
            </a:custGeom>
            <a:noFill/>
            <a:ln w="7620" cap="rnd">
              <a:solidFill>
                <a:schemeClr val="bg1"/>
              </a:solidFill>
              <a:prstDash val="solid"/>
              <a:round/>
            </a:ln>
          </p:spPr>
          <p:txBody>
            <a:bodyPr rtlCol="0" anchor="ctr"/>
            <a:lstStyle/>
            <a:p>
              <a:endParaRPr lang="en-US" dirty="0"/>
            </a:p>
          </p:txBody>
        </p:sp>
        <p:sp>
          <p:nvSpPr>
            <p:cNvPr id="30" name="Graphic 5">
              <a:extLst>
                <a:ext uri="{FF2B5EF4-FFF2-40B4-BE49-F238E27FC236}">
                  <a16:creationId xmlns:a16="http://schemas.microsoft.com/office/drawing/2014/main" id="{D42005DD-1B49-E067-D655-33E34D0C6804}"/>
                </a:ext>
              </a:extLst>
            </p:cNvPr>
            <p:cNvSpPr/>
            <p:nvPr userDrawn="1"/>
          </p:nvSpPr>
          <p:spPr>
            <a:xfrm>
              <a:off x="10525517" y="6365722"/>
              <a:ext cx="176489" cy="252000"/>
            </a:xfrm>
            <a:custGeom>
              <a:avLst/>
              <a:gdLst>
                <a:gd name="connsiteX0" fmla="*/ 99755 w 176489"/>
                <a:gd name="connsiteY0" fmla="*/ 169939 h 250978"/>
                <a:gd name="connsiteX1" fmla="*/ 122776 w 176489"/>
                <a:gd name="connsiteY1" fmla="*/ 169939 h 250978"/>
                <a:gd name="connsiteX2" fmla="*/ 99755 w 176489"/>
                <a:gd name="connsiteY2" fmla="*/ 153750 h 250978"/>
                <a:gd name="connsiteX3" fmla="*/ 138123 w 176489"/>
                <a:gd name="connsiteY3" fmla="*/ 153750 h 250978"/>
                <a:gd name="connsiteX4" fmla="*/ 99755 w 176489"/>
                <a:gd name="connsiteY4" fmla="*/ 137561 h 250978"/>
                <a:gd name="connsiteX5" fmla="*/ 138123 w 176489"/>
                <a:gd name="connsiteY5" fmla="*/ 137561 h 250978"/>
                <a:gd name="connsiteX6" fmla="*/ 99755 w 176489"/>
                <a:gd name="connsiteY6" fmla="*/ 105183 h 250978"/>
                <a:gd name="connsiteX7" fmla="*/ 122776 w 176489"/>
                <a:gd name="connsiteY7" fmla="*/ 105183 h 250978"/>
                <a:gd name="connsiteX8" fmla="*/ 99755 w 176489"/>
                <a:gd name="connsiteY8" fmla="*/ 88994 h 250978"/>
                <a:gd name="connsiteX9" fmla="*/ 138123 w 176489"/>
                <a:gd name="connsiteY9" fmla="*/ 88994 h 250978"/>
                <a:gd name="connsiteX10" fmla="*/ 99755 w 176489"/>
                <a:gd name="connsiteY10" fmla="*/ 72804 h 250978"/>
                <a:gd name="connsiteX11" fmla="*/ 138123 w 176489"/>
                <a:gd name="connsiteY11" fmla="*/ 72804 h 250978"/>
                <a:gd name="connsiteX12" fmla="*/ 53714 w 176489"/>
                <a:gd name="connsiteY12" fmla="*/ 153750 h 250978"/>
                <a:gd name="connsiteX13" fmla="*/ 61388 w 176489"/>
                <a:gd name="connsiteY13" fmla="*/ 161892 h 250978"/>
                <a:gd name="connsiteX14" fmla="*/ 84408 w 176489"/>
                <a:gd name="connsiteY14" fmla="*/ 137561 h 250978"/>
                <a:gd name="connsiteX15" fmla="*/ 76735 w 176489"/>
                <a:gd name="connsiteY15" fmla="*/ 161798 h 250978"/>
                <a:gd name="connsiteX16" fmla="*/ 76735 w 176489"/>
                <a:gd name="connsiteY16" fmla="*/ 177987 h 250978"/>
                <a:gd name="connsiteX17" fmla="*/ 38367 w 176489"/>
                <a:gd name="connsiteY17" fmla="*/ 177987 h 250978"/>
                <a:gd name="connsiteX18" fmla="*/ 38367 w 176489"/>
                <a:gd name="connsiteY18" fmla="*/ 137467 h 250978"/>
                <a:gd name="connsiteX19" fmla="*/ 69061 w 176489"/>
                <a:gd name="connsiteY19" fmla="*/ 137467 h 250978"/>
                <a:gd name="connsiteX20" fmla="*/ 53714 w 176489"/>
                <a:gd name="connsiteY20" fmla="*/ 88994 h 250978"/>
                <a:gd name="connsiteX21" fmla="*/ 61388 w 176489"/>
                <a:gd name="connsiteY21" fmla="*/ 97135 h 250978"/>
                <a:gd name="connsiteX22" fmla="*/ 84408 w 176489"/>
                <a:gd name="connsiteY22" fmla="*/ 72898 h 250978"/>
                <a:gd name="connsiteX23" fmla="*/ 76735 w 176489"/>
                <a:gd name="connsiteY23" fmla="*/ 97041 h 250978"/>
                <a:gd name="connsiteX24" fmla="*/ 76735 w 176489"/>
                <a:gd name="connsiteY24" fmla="*/ 113231 h 250978"/>
                <a:gd name="connsiteX25" fmla="*/ 38367 w 176489"/>
                <a:gd name="connsiteY25" fmla="*/ 113231 h 250978"/>
                <a:gd name="connsiteX26" fmla="*/ 38367 w 176489"/>
                <a:gd name="connsiteY26" fmla="*/ 72711 h 250978"/>
                <a:gd name="connsiteX27" fmla="*/ 69061 w 176489"/>
                <a:gd name="connsiteY27" fmla="*/ 72711 h 250978"/>
                <a:gd name="connsiteX28" fmla="*/ 130449 w 176489"/>
                <a:gd name="connsiteY28" fmla="*/ 24237 h 250978"/>
                <a:gd name="connsiteX29" fmla="*/ 107429 w 176489"/>
                <a:gd name="connsiteY29" fmla="*/ 24237 h 250978"/>
                <a:gd name="connsiteX30" fmla="*/ 107429 w 176489"/>
                <a:gd name="connsiteY30" fmla="*/ 20213 h 250978"/>
                <a:gd name="connsiteX31" fmla="*/ 88245 w 176489"/>
                <a:gd name="connsiteY31" fmla="*/ 0 h 250978"/>
                <a:gd name="connsiteX32" fmla="*/ 69061 w 176489"/>
                <a:gd name="connsiteY32" fmla="*/ 20213 h 250978"/>
                <a:gd name="connsiteX33" fmla="*/ 69061 w 176489"/>
                <a:gd name="connsiteY33" fmla="*/ 24237 h 250978"/>
                <a:gd name="connsiteX34" fmla="*/ 46041 w 176489"/>
                <a:gd name="connsiteY34" fmla="*/ 24237 h 250978"/>
                <a:gd name="connsiteX35" fmla="*/ 46041 w 176489"/>
                <a:gd name="connsiteY35" fmla="*/ 48474 h 250978"/>
                <a:gd name="connsiteX36" fmla="*/ 130543 w 176489"/>
                <a:gd name="connsiteY36" fmla="*/ 48474 h 250978"/>
                <a:gd name="connsiteX37" fmla="*/ 130543 w 176489"/>
                <a:gd name="connsiteY37" fmla="*/ 24237 h 250978"/>
                <a:gd name="connsiteX38" fmla="*/ 130449 w 176489"/>
                <a:gd name="connsiteY38" fmla="*/ 32285 h 250978"/>
                <a:gd name="connsiteX39" fmla="*/ 161143 w 176489"/>
                <a:gd name="connsiteY39" fmla="*/ 32285 h 250978"/>
                <a:gd name="connsiteX40" fmla="*/ 161143 w 176489"/>
                <a:gd name="connsiteY40" fmla="*/ 234696 h 250978"/>
                <a:gd name="connsiteX41" fmla="*/ 15253 w 176489"/>
                <a:gd name="connsiteY41" fmla="*/ 234696 h 250978"/>
                <a:gd name="connsiteX42" fmla="*/ 15253 w 176489"/>
                <a:gd name="connsiteY42" fmla="*/ 32285 h 250978"/>
                <a:gd name="connsiteX43" fmla="*/ 45947 w 176489"/>
                <a:gd name="connsiteY43" fmla="*/ 32285 h 250978"/>
                <a:gd name="connsiteX44" fmla="*/ 103592 w 176489"/>
                <a:gd name="connsiteY44" fmla="*/ 8048 h 250978"/>
                <a:gd name="connsiteX45" fmla="*/ 168816 w 176489"/>
                <a:gd name="connsiteY45" fmla="*/ 8048 h 250978"/>
                <a:gd name="connsiteX46" fmla="*/ 176490 w 176489"/>
                <a:gd name="connsiteY46" fmla="*/ 16189 h 250978"/>
                <a:gd name="connsiteX47" fmla="*/ 176490 w 176489"/>
                <a:gd name="connsiteY47" fmla="*/ 242837 h 250978"/>
                <a:gd name="connsiteX48" fmla="*/ 168816 w 176489"/>
                <a:gd name="connsiteY48" fmla="*/ 250979 h 250978"/>
                <a:gd name="connsiteX49" fmla="*/ 7673 w 176489"/>
                <a:gd name="connsiteY49" fmla="*/ 250979 h 250978"/>
                <a:gd name="connsiteX50" fmla="*/ 0 w 176489"/>
                <a:gd name="connsiteY50" fmla="*/ 242837 h 250978"/>
                <a:gd name="connsiteX51" fmla="*/ 0 w 176489"/>
                <a:gd name="connsiteY51" fmla="*/ 16096 h 250978"/>
                <a:gd name="connsiteX52" fmla="*/ 7673 w 176489"/>
                <a:gd name="connsiteY52" fmla="*/ 7954 h 250978"/>
                <a:gd name="connsiteX53" fmla="*/ 72898 w 176489"/>
                <a:gd name="connsiteY53" fmla="*/ 7954 h 250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76489" h="250978">
                  <a:moveTo>
                    <a:pt x="99755" y="169939"/>
                  </a:moveTo>
                  <a:lnTo>
                    <a:pt x="122776" y="169939"/>
                  </a:lnTo>
                  <a:moveTo>
                    <a:pt x="99755" y="153750"/>
                  </a:moveTo>
                  <a:lnTo>
                    <a:pt x="138123" y="153750"/>
                  </a:lnTo>
                  <a:moveTo>
                    <a:pt x="99755" y="137561"/>
                  </a:moveTo>
                  <a:lnTo>
                    <a:pt x="138123" y="137561"/>
                  </a:lnTo>
                  <a:moveTo>
                    <a:pt x="99755" y="105183"/>
                  </a:moveTo>
                  <a:lnTo>
                    <a:pt x="122776" y="105183"/>
                  </a:lnTo>
                  <a:moveTo>
                    <a:pt x="99755" y="88994"/>
                  </a:moveTo>
                  <a:lnTo>
                    <a:pt x="138123" y="88994"/>
                  </a:lnTo>
                  <a:moveTo>
                    <a:pt x="99755" y="72804"/>
                  </a:moveTo>
                  <a:lnTo>
                    <a:pt x="138123" y="72804"/>
                  </a:lnTo>
                  <a:moveTo>
                    <a:pt x="53714" y="153750"/>
                  </a:moveTo>
                  <a:lnTo>
                    <a:pt x="61388" y="161892"/>
                  </a:lnTo>
                  <a:lnTo>
                    <a:pt x="84408" y="137561"/>
                  </a:lnTo>
                  <a:moveTo>
                    <a:pt x="76735" y="161798"/>
                  </a:moveTo>
                  <a:lnTo>
                    <a:pt x="76735" y="177987"/>
                  </a:lnTo>
                  <a:lnTo>
                    <a:pt x="38367" y="177987"/>
                  </a:lnTo>
                  <a:lnTo>
                    <a:pt x="38367" y="137467"/>
                  </a:lnTo>
                  <a:lnTo>
                    <a:pt x="69061" y="137467"/>
                  </a:lnTo>
                  <a:moveTo>
                    <a:pt x="53714" y="88994"/>
                  </a:moveTo>
                  <a:lnTo>
                    <a:pt x="61388" y="97135"/>
                  </a:lnTo>
                  <a:lnTo>
                    <a:pt x="84408" y="72898"/>
                  </a:lnTo>
                  <a:moveTo>
                    <a:pt x="76735" y="97041"/>
                  </a:moveTo>
                  <a:lnTo>
                    <a:pt x="76735" y="113231"/>
                  </a:lnTo>
                  <a:lnTo>
                    <a:pt x="38367" y="113231"/>
                  </a:lnTo>
                  <a:lnTo>
                    <a:pt x="38367" y="72711"/>
                  </a:lnTo>
                  <a:lnTo>
                    <a:pt x="69061" y="72711"/>
                  </a:lnTo>
                  <a:moveTo>
                    <a:pt x="130449" y="24237"/>
                  </a:moveTo>
                  <a:lnTo>
                    <a:pt x="107429" y="24237"/>
                  </a:lnTo>
                  <a:lnTo>
                    <a:pt x="107429" y="20213"/>
                  </a:lnTo>
                  <a:cubicBezTo>
                    <a:pt x="107429" y="9077"/>
                    <a:pt x="98819" y="0"/>
                    <a:pt x="88245" y="0"/>
                  </a:cubicBezTo>
                  <a:cubicBezTo>
                    <a:pt x="77671" y="0"/>
                    <a:pt x="69061" y="9077"/>
                    <a:pt x="69061" y="20213"/>
                  </a:cubicBezTo>
                  <a:lnTo>
                    <a:pt x="69061" y="24237"/>
                  </a:lnTo>
                  <a:lnTo>
                    <a:pt x="46041" y="24237"/>
                  </a:lnTo>
                  <a:lnTo>
                    <a:pt x="46041" y="48474"/>
                  </a:lnTo>
                  <a:lnTo>
                    <a:pt x="130543" y="48474"/>
                  </a:lnTo>
                  <a:lnTo>
                    <a:pt x="130543" y="24237"/>
                  </a:lnTo>
                  <a:close/>
                  <a:moveTo>
                    <a:pt x="130449" y="32285"/>
                  </a:moveTo>
                  <a:lnTo>
                    <a:pt x="161143" y="32285"/>
                  </a:lnTo>
                  <a:lnTo>
                    <a:pt x="161143" y="234696"/>
                  </a:lnTo>
                  <a:lnTo>
                    <a:pt x="15253" y="234696"/>
                  </a:lnTo>
                  <a:lnTo>
                    <a:pt x="15253" y="32285"/>
                  </a:lnTo>
                  <a:lnTo>
                    <a:pt x="45947" y="32285"/>
                  </a:lnTo>
                  <a:moveTo>
                    <a:pt x="103592" y="8048"/>
                  </a:moveTo>
                  <a:lnTo>
                    <a:pt x="168816" y="8048"/>
                  </a:lnTo>
                  <a:cubicBezTo>
                    <a:pt x="173027" y="8048"/>
                    <a:pt x="176490" y="11697"/>
                    <a:pt x="176490" y="16189"/>
                  </a:cubicBezTo>
                  <a:lnTo>
                    <a:pt x="176490" y="242837"/>
                  </a:lnTo>
                  <a:cubicBezTo>
                    <a:pt x="176490" y="247329"/>
                    <a:pt x="173027" y="250979"/>
                    <a:pt x="168816" y="250979"/>
                  </a:cubicBezTo>
                  <a:lnTo>
                    <a:pt x="7673" y="250979"/>
                  </a:lnTo>
                  <a:cubicBezTo>
                    <a:pt x="3462" y="250979"/>
                    <a:pt x="0" y="247329"/>
                    <a:pt x="0" y="242837"/>
                  </a:cubicBezTo>
                  <a:lnTo>
                    <a:pt x="0" y="16096"/>
                  </a:lnTo>
                  <a:cubicBezTo>
                    <a:pt x="0" y="11604"/>
                    <a:pt x="3462" y="7954"/>
                    <a:pt x="7673" y="7954"/>
                  </a:cubicBezTo>
                  <a:lnTo>
                    <a:pt x="72898" y="7954"/>
                  </a:lnTo>
                </a:path>
              </a:pathLst>
            </a:custGeom>
            <a:noFill/>
            <a:ln w="7620" cap="rnd">
              <a:solidFill>
                <a:schemeClr val="bg1"/>
              </a:solidFill>
              <a:prstDash val="solid"/>
              <a:round/>
            </a:ln>
          </p:spPr>
          <p:txBody>
            <a:bodyPr rtlCol="0" anchor="ctr"/>
            <a:lstStyle/>
            <a:p>
              <a:endParaRPr lang="en-AE"/>
            </a:p>
          </p:txBody>
        </p:sp>
        <p:sp>
          <p:nvSpPr>
            <p:cNvPr id="31" name="Graphic 11">
              <a:extLst>
                <a:ext uri="{FF2B5EF4-FFF2-40B4-BE49-F238E27FC236}">
                  <a16:creationId xmlns:a16="http://schemas.microsoft.com/office/drawing/2014/main" id="{A307F9D9-5461-38C0-DC4A-8D63530025D7}"/>
                </a:ext>
              </a:extLst>
            </p:cNvPr>
            <p:cNvSpPr/>
            <p:nvPr userDrawn="1"/>
          </p:nvSpPr>
          <p:spPr>
            <a:xfrm>
              <a:off x="7072856" y="6363425"/>
              <a:ext cx="246549" cy="251914"/>
            </a:xfrm>
            <a:custGeom>
              <a:avLst/>
              <a:gdLst>
                <a:gd name="connsiteX0" fmla="*/ 93111 w 246549"/>
                <a:gd name="connsiteY0" fmla="*/ 172747 h 251914"/>
                <a:gd name="connsiteX1" fmla="*/ 106774 w 246549"/>
                <a:gd name="connsiteY1" fmla="*/ 158803 h 251914"/>
                <a:gd name="connsiteX2" fmla="*/ 120436 w 246549"/>
                <a:gd name="connsiteY2" fmla="*/ 172747 h 251914"/>
                <a:gd name="connsiteX3" fmla="*/ 120436 w 246549"/>
                <a:gd name="connsiteY3" fmla="*/ 177706 h 251914"/>
                <a:gd name="connsiteX4" fmla="*/ 106774 w 246549"/>
                <a:gd name="connsiteY4" fmla="*/ 191650 h 251914"/>
                <a:gd name="connsiteX5" fmla="*/ 93111 w 246549"/>
                <a:gd name="connsiteY5" fmla="*/ 177706 h 251914"/>
                <a:gd name="connsiteX6" fmla="*/ 93111 w 246549"/>
                <a:gd name="connsiteY6" fmla="*/ 172747 h 251914"/>
                <a:gd name="connsiteX7" fmla="*/ 142427 w 246549"/>
                <a:gd name="connsiteY7" fmla="*/ 251915 h 251914"/>
                <a:gd name="connsiteX8" fmla="*/ 142427 w 246549"/>
                <a:gd name="connsiteY8" fmla="*/ 235445 h 251914"/>
                <a:gd name="connsiteX9" fmla="*/ 122308 w 246549"/>
                <a:gd name="connsiteY9" fmla="*/ 216822 h 251914"/>
                <a:gd name="connsiteX10" fmla="*/ 93766 w 246549"/>
                <a:gd name="connsiteY10" fmla="*/ 216822 h 251914"/>
                <a:gd name="connsiteX11" fmla="*/ 75799 w 246549"/>
                <a:gd name="connsiteY11" fmla="*/ 205874 h 251914"/>
                <a:gd name="connsiteX12" fmla="*/ 44076 w 246549"/>
                <a:gd name="connsiteY12" fmla="*/ 175180 h 251914"/>
                <a:gd name="connsiteX13" fmla="*/ 46228 w 246549"/>
                <a:gd name="connsiteY13" fmla="*/ 203628 h 251914"/>
                <a:gd name="connsiteX14" fmla="*/ 72711 w 246549"/>
                <a:gd name="connsiteY14" fmla="*/ 236474 h 251914"/>
                <a:gd name="connsiteX15" fmla="*/ 72711 w 246549"/>
                <a:gd name="connsiteY15" fmla="*/ 251821 h 251914"/>
                <a:gd name="connsiteX16" fmla="*/ 153376 w 246549"/>
                <a:gd name="connsiteY16" fmla="*/ 177706 h 251914"/>
                <a:gd name="connsiteX17" fmla="*/ 167038 w 246549"/>
                <a:gd name="connsiteY17" fmla="*/ 191650 h 251914"/>
                <a:gd name="connsiteX18" fmla="*/ 180701 w 246549"/>
                <a:gd name="connsiteY18" fmla="*/ 177706 h 251914"/>
                <a:gd name="connsiteX19" fmla="*/ 180701 w 246549"/>
                <a:gd name="connsiteY19" fmla="*/ 172747 h 251914"/>
                <a:gd name="connsiteX20" fmla="*/ 167038 w 246549"/>
                <a:gd name="connsiteY20" fmla="*/ 158803 h 251914"/>
                <a:gd name="connsiteX21" fmla="*/ 153376 w 246549"/>
                <a:gd name="connsiteY21" fmla="*/ 172747 h 251914"/>
                <a:gd name="connsiteX22" fmla="*/ 153376 w 246549"/>
                <a:gd name="connsiteY22" fmla="*/ 177706 h 251914"/>
                <a:gd name="connsiteX23" fmla="*/ 204751 w 246549"/>
                <a:gd name="connsiteY23" fmla="*/ 251915 h 251914"/>
                <a:gd name="connsiteX24" fmla="*/ 204751 w 246549"/>
                <a:gd name="connsiteY24" fmla="*/ 234228 h 251914"/>
                <a:gd name="connsiteX25" fmla="*/ 183321 w 246549"/>
                <a:gd name="connsiteY25" fmla="*/ 214389 h 251914"/>
                <a:gd name="connsiteX26" fmla="*/ 160862 w 246549"/>
                <a:gd name="connsiteY26" fmla="*/ 214389 h 251914"/>
                <a:gd name="connsiteX27" fmla="*/ 201569 w 246549"/>
                <a:gd name="connsiteY27" fmla="*/ 199042 h 251914"/>
                <a:gd name="connsiteX28" fmla="*/ 201569 w 246549"/>
                <a:gd name="connsiteY28" fmla="*/ 163763 h 251914"/>
                <a:gd name="connsiteX29" fmla="*/ 237971 w 246549"/>
                <a:gd name="connsiteY29" fmla="*/ 118565 h 251914"/>
                <a:gd name="connsiteX30" fmla="*/ 241153 w 246549"/>
                <a:gd name="connsiteY30" fmla="*/ 87683 h 251914"/>
                <a:gd name="connsiteX31" fmla="*/ 195112 w 246549"/>
                <a:gd name="connsiteY31" fmla="*/ 132882 h 251914"/>
                <a:gd name="connsiteX32" fmla="*/ 160862 w 246549"/>
                <a:gd name="connsiteY32" fmla="*/ 132882 h 251914"/>
                <a:gd name="connsiteX33" fmla="*/ 114821 w 246549"/>
                <a:gd name="connsiteY33" fmla="*/ 87683 h 251914"/>
                <a:gd name="connsiteX34" fmla="*/ 118003 w 246549"/>
                <a:gd name="connsiteY34" fmla="*/ 118565 h 251914"/>
                <a:gd name="connsiteX35" fmla="*/ 145796 w 246549"/>
                <a:gd name="connsiteY35" fmla="*/ 152721 h 251914"/>
                <a:gd name="connsiteX36" fmla="*/ 191743 w 246549"/>
                <a:gd name="connsiteY36" fmla="*/ 87403 h 251914"/>
                <a:gd name="connsiteX37" fmla="*/ 178081 w 246549"/>
                <a:gd name="connsiteY37" fmla="*/ 71120 h 251914"/>
                <a:gd name="connsiteX38" fmla="*/ 164418 w 246549"/>
                <a:gd name="connsiteY38" fmla="*/ 87403 h 251914"/>
                <a:gd name="connsiteX39" fmla="*/ 164418 w 246549"/>
                <a:gd name="connsiteY39" fmla="*/ 93205 h 251914"/>
                <a:gd name="connsiteX40" fmla="*/ 178081 w 246549"/>
                <a:gd name="connsiteY40" fmla="*/ 109487 h 251914"/>
                <a:gd name="connsiteX41" fmla="*/ 191743 w 246549"/>
                <a:gd name="connsiteY41" fmla="*/ 93205 h 251914"/>
                <a:gd name="connsiteX42" fmla="*/ 191743 w 246549"/>
                <a:gd name="connsiteY42" fmla="*/ 87403 h 251914"/>
                <a:gd name="connsiteX43" fmla="*/ 68874 w 246549"/>
                <a:gd name="connsiteY43" fmla="*/ 93111 h 251914"/>
                <a:gd name="connsiteX44" fmla="*/ 0 w 246549"/>
                <a:gd name="connsiteY44" fmla="*/ 97416 h 251914"/>
                <a:gd name="connsiteX45" fmla="*/ 2339 w 246549"/>
                <a:gd name="connsiteY45" fmla="*/ 141679 h 251914"/>
                <a:gd name="connsiteX46" fmla="*/ 71214 w 246549"/>
                <a:gd name="connsiteY46" fmla="*/ 137374 h 251914"/>
                <a:gd name="connsiteX47" fmla="*/ 68874 w 246549"/>
                <a:gd name="connsiteY47" fmla="*/ 93111 h 251914"/>
                <a:gd name="connsiteX48" fmla="*/ 37338 w 246549"/>
                <a:gd name="connsiteY48" fmla="*/ 140556 h 251914"/>
                <a:gd name="connsiteX49" fmla="*/ 37338 w 246549"/>
                <a:gd name="connsiteY49" fmla="*/ 164325 h 251914"/>
                <a:gd name="connsiteX50" fmla="*/ 38367 w 246549"/>
                <a:gd name="connsiteY50" fmla="*/ 82162 h 251914"/>
                <a:gd name="connsiteX51" fmla="*/ 38367 w 246549"/>
                <a:gd name="connsiteY51" fmla="*/ 87683 h 251914"/>
                <a:gd name="connsiteX52" fmla="*/ 158897 w 246549"/>
                <a:gd name="connsiteY52" fmla="*/ 19277 h 251914"/>
                <a:gd name="connsiteX53" fmla="*/ 92456 w 246549"/>
                <a:gd name="connsiteY53" fmla="*/ 5428 h 251914"/>
                <a:gd name="connsiteX54" fmla="*/ 82162 w 246549"/>
                <a:gd name="connsiteY54" fmla="*/ 49035 h 251914"/>
                <a:gd name="connsiteX55" fmla="*/ 148603 w 246549"/>
                <a:gd name="connsiteY55" fmla="*/ 62885 h 251914"/>
                <a:gd name="connsiteX56" fmla="*/ 158897 w 246549"/>
                <a:gd name="connsiteY56" fmla="*/ 19277 h 251914"/>
                <a:gd name="connsiteX57" fmla="*/ 115383 w 246549"/>
                <a:gd name="connsiteY57" fmla="*/ 56428 h 251914"/>
                <a:gd name="connsiteX58" fmla="*/ 110797 w 246549"/>
                <a:gd name="connsiteY58" fmla="*/ 76641 h 251914"/>
                <a:gd name="connsiteX59" fmla="*/ 131478 w 246549"/>
                <a:gd name="connsiteY59" fmla="*/ 0 h 251914"/>
                <a:gd name="connsiteX60" fmla="*/ 125957 w 246549"/>
                <a:gd name="connsiteY60" fmla="*/ 5521 h 25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46549" h="251914">
                  <a:moveTo>
                    <a:pt x="93111" y="172747"/>
                  </a:moveTo>
                  <a:cubicBezTo>
                    <a:pt x="93111" y="164793"/>
                    <a:pt x="99474" y="158803"/>
                    <a:pt x="106774" y="158803"/>
                  </a:cubicBezTo>
                  <a:cubicBezTo>
                    <a:pt x="114073" y="158803"/>
                    <a:pt x="120436" y="165822"/>
                    <a:pt x="120436" y="172747"/>
                  </a:cubicBezTo>
                  <a:lnTo>
                    <a:pt x="120436" y="177706"/>
                  </a:lnTo>
                  <a:cubicBezTo>
                    <a:pt x="120436" y="185661"/>
                    <a:pt x="114073" y="191650"/>
                    <a:pt x="106774" y="191650"/>
                  </a:cubicBezTo>
                  <a:cubicBezTo>
                    <a:pt x="99474" y="191650"/>
                    <a:pt x="93111" y="184631"/>
                    <a:pt x="93111" y="177706"/>
                  </a:cubicBezTo>
                  <a:lnTo>
                    <a:pt x="93111" y="172747"/>
                  </a:lnTo>
                  <a:close/>
                  <a:moveTo>
                    <a:pt x="142427" y="251915"/>
                  </a:moveTo>
                  <a:lnTo>
                    <a:pt x="142427" y="235445"/>
                  </a:lnTo>
                  <a:cubicBezTo>
                    <a:pt x="142427" y="223373"/>
                    <a:pt x="134005" y="216822"/>
                    <a:pt x="122308" y="216822"/>
                  </a:cubicBezTo>
                  <a:lnTo>
                    <a:pt x="93766" y="216822"/>
                  </a:lnTo>
                  <a:cubicBezTo>
                    <a:pt x="93766" y="216822"/>
                    <a:pt x="86373" y="213547"/>
                    <a:pt x="75799" y="205874"/>
                  </a:cubicBezTo>
                  <a:cubicBezTo>
                    <a:pt x="65225" y="198200"/>
                    <a:pt x="44076" y="175180"/>
                    <a:pt x="44076" y="175180"/>
                  </a:cubicBezTo>
                  <a:cubicBezTo>
                    <a:pt x="35654" y="183976"/>
                    <a:pt x="36683" y="191650"/>
                    <a:pt x="46228" y="203628"/>
                  </a:cubicBezTo>
                  <a:lnTo>
                    <a:pt x="72711" y="236474"/>
                  </a:lnTo>
                  <a:lnTo>
                    <a:pt x="72711" y="251821"/>
                  </a:lnTo>
                  <a:moveTo>
                    <a:pt x="153376" y="177706"/>
                  </a:moveTo>
                  <a:cubicBezTo>
                    <a:pt x="153376" y="184725"/>
                    <a:pt x="159739" y="191650"/>
                    <a:pt x="167038" y="191650"/>
                  </a:cubicBezTo>
                  <a:cubicBezTo>
                    <a:pt x="174338" y="191650"/>
                    <a:pt x="180701" y="185661"/>
                    <a:pt x="180701" y="177706"/>
                  </a:cubicBezTo>
                  <a:lnTo>
                    <a:pt x="180701" y="172747"/>
                  </a:lnTo>
                  <a:cubicBezTo>
                    <a:pt x="180701" y="165728"/>
                    <a:pt x="174338" y="158803"/>
                    <a:pt x="167038" y="158803"/>
                  </a:cubicBezTo>
                  <a:cubicBezTo>
                    <a:pt x="159739" y="158803"/>
                    <a:pt x="153376" y="164793"/>
                    <a:pt x="153376" y="172747"/>
                  </a:cubicBezTo>
                  <a:lnTo>
                    <a:pt x="153376" y="177706"/>
                  </a:lnTo>
                  <a:close/>
                  <a:moveTo>
                    <a:pt x="204751" y="251915"/>
                  </a:moveTo>
                  <a:lnTo>
                    <a:pt x="204751" y="234228"/>
                  </a:lnTo>
                  <a:cubicBezTo>
                    <a:pt x="204751" y="222063"/>
                    <a:pt x="195112" y="214389"/>
                    <a:pt x="183321" y="214389"/>
                  </a:cubicBezTo>
                  <a:lnTo>
                    <a:pt x="160862" y="214389"/>
                  </a:lnTo>
                  <a:moveTo>
                    <a:pt x="201569" y="199042"/>
                  </a:moveTo>
                  <a:lnTo>
                    <a:pt x="201569" y="163763"/>
                  </a:lnTo>
                  <a:lnTo>
                    <a:pt x="237971" y="118565"/>
                  </a:lnTo>
                  <a:cubicBezTo>
                    <a:pt x="247610" y="105370"/>
                    <a:pt x="249762" y="96480"/>
                    <a:pt x="241153" y="87683"/>
                  </a:cubicBezTo>
                  <a:lnTo>
                    <a:pt x="195112" y="132882"/>
                  </a:lnTo>
                  <a:lnTo>
                    <a:pt x="160862" y="132882"/>
                  </a:lnTo>
                  <a:lnTo>
                    <a:pt x="114821" y="87683"/>
                  </a:lnTo>
                  <a:cubicBezTo>
                    <a:pt x="106306" y="96480"/>
                    <a:pt x="108364" y="105370"/>
                    <a:pt x="118003" y="118565"/>
                  </a:cubicBezTo>
                  <a:lnTo>
                    <a:pt x="145796" y="152721"/>
                  </a:lnTo>
                  <a:moveTo>
                    <a:pt x="191743" y="87403"/>
                  </a:moveTo>
                  <a:cubicBezTo>
                    <a:pt x="191743" y="78138"/>
                    <a:pt x="185380" y="71120"/>
                    <a:pt x="178081" y="71120"/>
                  </a:cubicBezTo>
                  <a:cubicBezTo>
                    <a:pt x="170782" y="71120"/>
                    <a:pt x="164418" y="79261"/>
                    <a:pt x="164418" y="87403"/>
                  </a:cubicBezTo>
                  <a:lnTo>
                    <a:pt x="164418" y="93205"/>
                  </a:lnTo>
                  <a:cubicBezTo>
                    <a:pt x="164418" y="102469"/>
                    <a:pt x="170782" y="109487"/>
                    <a:pt x="178081" y="109487"/>
                  </a:cubicBezTo>
                  <a:cubicBezTo>
                    <a:pt x="185380" y="109487"/>
                    <a:pt x="191743" y="101346"/>
                    <a:pt x="191743" y="93205"/>
                  </a:cubicBezTo>
                  <a:lnTo>
                    <a:pt x="191743" y="87403"/>
                  </a:lnTo>
                  <a:close/>
                  <a:moveTo>
                    <a:pt x="68874" y="93111"/>
                  </a:moveTo>
                  <a:lnTo>
                    <a:pt x="0" y="97416"/>
                  </a:lnTo>
                  <a:lnTo>
                    <a:pt x="2339" y="141679"/>
                  </a:lnTo>
                  <a:lnTo>
                    <a:pt x="71214" y="137374"/>
                  </a:lnTo>
                  <a:lnTo>
                    <a:pt x="68874" y="93111"/>
                  </a:lnTo>
                  <a:close/>
                  <a:moveTo>
                    <a:pt x="37338" y="140556"/>
                  </a:moveTo>
                  <a:lnTo>
                    <a:pt x="37338" y="164325"/>
                  </a:lnTo>
                  <a:moveTo>
                    <a:pt x="38367" y="82162"/>
                  </a:moveTo>
                  <a:lnTo>
                    <a:pt x="38367" y="87683"/>
                  </a:lnTo>
                  <a:moveTo>
                    <a:pt x="158897" y="19277"/>
                  </a:moveTo>
                  <a:lnTo>
                    <a:pt x="92456" y="5428"/>
                  </a:lnTo>
                  <a:lnTo>
                    <a:pt x="82162" y="49035"/>
                  </a:lnTo>
                  <a:lnTo>
                    <a:pt x="148603" y="62885"/>
                  </a:lnTo>
                  <a:lnTo>
                    <a:pt x="158897" y="19277"/>
                  </a:lnTo>
                  <a:close/>
                  <a:moveTo>
                    <a:pt x="115383" y="56428"/>
                  </a:moveTo>
                  <a:lnTo>
                    <a:pt x="110797" y="76641"/>
                  </a:lnTo>
                  <a:moveTo>
                    <a:pt x="131478" y="0"/>
                  </a:moveTo>
                  <a:lnTo>
                    <a:pt x="125957" y="5521"/>
                  </a:lnTo>
                </a:path>
              </a:pathLst>
            </a:custGeom>
            <a:noFill/>
            <a:ln w="7620" cap="rnd">
              <a:solidFill>
                <a:schemeClr val="bg1"/>
              </a:solidFill>
              <a:prstDash val="solid"/>
              <a:round/>
            </a:ln>
          </p:spPr>
          <p:txBody>
            <a:bodyPr rtlCol="0" anchor="ctr"/>
            <a:lstStyle/>
            <a:p>
              <a:endParaRPr lang="en-AE"/>
            </a:p>
          </p:txBody>
        </p:sp>
        <p:sp>
          <p:nvSpPr>
            <p:cNvPr id="32" name="Graphic 37">
              <a:extLst>
                <a:ext uri="{FF2B5EF4-FFF2-40B4-BE49-F238E27FC236}">
                  <a16:creationId xmlns:a16="http://schemas.microsoft.com/office/drawing/2014/main" id="{3FD61DD4-4709-474D-0680-2933783E5E73}"/>
                </a:ext>
              </a:extLst>
            </p:cNvPr>
            <p:cNvSpPr/>
            <p:nvPr/>
          </p:nvSpPr>
          <p:spPr>
            <a:xfrm>
              <a:off x="11105368" y="6353693"/>
              <a:ext cx="148977" cy="271378"/>
            </a:xfrm>
            <a:custGeom>
              <a:avLst/>
              <a:gdLst>
                <a:gd name="connsiteX0" fmla="*/ 90023 w 148977"/>
                <a:gd name="connsiteY0" fmla="*/ 271379 h 271378"/>
                <a:gd name="connsiteX1" fmla="*/ 58019 w 148977"/>
                <a:gd name="connsiteY1" fmla="*/ 253973 h 271378"/>
                <a:gd name="connsiteX2" fmla="*/ 50907 w 148977"/>
                <a:gd name="connsiteY2" fmla="*/ 239469 h 271378"/>
                <a:gd name="connsiteX3" fmla="*/ 44263 w 148977"/>
                <a:gd name="connsiteY3" fmla="*/ 214483 h 271378"/>
                <a:gd name="connsiteX4" fmla="*/ 44169 w 148977"/>
                <a:gd name="connsiteY4" fmla="*/ 191930 h 271378"/>
                <a:gd name="connsiteX5" fmla="*/ 57551 w 148977"/>
                <a:gd name="connsiteY5" fmla="*/ 204002 h 271378"/>
                <a:gd name="connsiteX6" fmla="*/ 60639 w 148977"/>
                <a:gd name="connsiteY6" fmla="*/ 213173 h 271378"/>
                <a:gd name="connsiteX7" fmla="*/ 60639 w 148977"/>
                <a:gd name="connsiteY7" fmla="*/ 155341 h 271378"/>
                <a:gd name="connsiteX8" fmla="*/ 68874 w 148977"/>
                <a:gd name="connsiteY8" fmla="*/ 144767 h 271378"/>
                <a:gd name="connsiteX9" fmla="*/ 77203 w 148977"/>
                <a:gd name="connsiteY9" fmla="*/ 155247 h 271378"/>
                <a:gd name="connsiteX10" fmla="*/ 77203 w 148977"/>
                <a:gd name="connsiteY10" fmla="*/ 188281 h 271378"/>
                <a:gd name="connsiteX11" fmla="*/ 85625 w 148977"/>
                <a:gd name="connsiteY11" fmla="*/ 182198 h 271378"/>
                <a:gd name="connsiteX12" fmla="*/ 94515 w 148977"/>
                <a:gd name="connsiteY12" fmla="*/ 190059 h 271378"/>
                <a:gd name="connsiteX13" fmla="*/ 101627 w 148977"/>
                <a:gd name="connsiteY13" fmla="*/ 186035 h 271378"/>
                <a:gd name="connsiteX14" fmla="*/ 110423 w 148977"/>
                <a:gd name="connsiteY14" fmla="*/ 195019 h 271378"/>
                <a:gd name="connsiteX15" fmla="*/ 116131 w 148977"/>
                <a:gd name="connsiteY15" fmla="*/ 192211 h 271378"/>
                <a:gd name="connsiteX16" fmla="*/ 123524 w 148977"/>
                <a:gd name="connsiteY16" fmla="*/ 198013 h 271378"/>
                <a:gd name="connsiteX17" fmla="*/ 123992 w 148977"/>
                <a:gd name="connsiteY17" fmla="*/ 200633 h 271378"/>
                <a:gd name="connsiteX18" fmla="*/ 125302 w 148977"/>
                <a:gd name="connsiteY18" fmla="*/ 231701 h 271378"/>
                <a:gd name="connsiteX19" fmla="*/ 125302 w 148977"/>
                <a:gd name="connsiteY19" fmla="*/ 232357 h 271378"/>
                <a:gd name="connsiteX20" fmla="*/ 125302 w 148977"/>
                <a:gd name="connsiteY20" fmla="*/ 232357 h 271378"/>
                <a:gd name="connsiteX21" fmla="*/ 90023 w 148977"/>
                <a:gd name="connsiteY21" fmla="*/ 271379 h 271378"/>
                <a:gd name="connsiteX22" fmla="*/ 93298 w 148977"/>
                <a:gd name="connsiteY22" fmla="*/ 146919 h 271378"/>
                <a:gd name="connsiteX23" fmla="*/ 148978 w 148977"/>
                <a:gd name="connsiteY23" fmla="*/ 74676 h 271378"/>
                <a:gd name="connsiteX24" fmla="*/ 74489 w 148977"/>
                <a:gd name="connsiteY24" fmla="*/ 0 h 271378"/>
                <a:gd name="connsiteX25" fmla="*/ 0 w 148977"/>
                <a:gd name="connsiteY25" fmla="*/ 74676 h 271378"/>
                <a:gd name="connsiteX26" fmla="*/ 46509 w 148977"/>
                <a:gd name="connsiteY26" fmla="*/ 143924 h 271378"/>
                <a:gd name="connsiteX27" fmla="*/ 76735 w 148977"/>
                <a:gd name="connsiteY27" fmla="*/ 31443 h 271378"/>
                <a:gd name="connsiteX28" fmla="*/ 76735 w 148977"/>
                <a:gd name="connsiteY28" fmla="*/ 45199 h 271378"/>
                <a:gd name="connsiteX29" fmla="*/ 104060 w 148977"/>
                <a:gd name="connsiteY29" fmla="*/ 74770 h 271378"/>
                <a:gd name="connsiteX30" fmla="*/ 74489 w 148977"/>
                <a:gd name="connsiteY30" fmla="*/ 104434 h 271378"/>
                <a:gd name="connsiteX31" fmla="*/ 44918 w 148977"/>
                <a:gd name="connsiteY31" fmla="*/ 74770 h 271378"/>
                <a:gd name="connsiteX32" fmla="*/ 49597 w 148977"/>
                <a:gd name="connsiteY32" fmla="*/ 58861 h 271378"/>
                <a:gd name="connsiteX33" fmla="*/ 58580 w 148977"/>
                <a:gd name="connsiteY33" fmla="*/ 67845 h 271378"/>
                <a:gd name="connsiteX34" fmla="*/ 58580 w 148977"/>
                <a:gd name="connsiteY34" fmla="*/ 49690 h 271378"/>
                <a:gd name="connsiteX35" fmla="*/ 58580 w 148977"/>
                <a:gd name="connsiteY35" fmla="*/ 49690 h 271378"/>
                <a:gd name="connsiteX36" fmla="*/ 58580 w 148977"/>
                <a:gd name="connsiteY36" fmla="*/ 49690 h 271378"/>
                <a:gd name="connsiteX37" fmla="*/ 58580 w 148977"/>
                <a:gd name="connsiteY37" fmla="*/ 40426 h 271378"/>
                <a:gd name="connsiteX38" fmla="*/ 31255 w 148977"/>
                <a:gd name="connsiteY38" fmla="*/ 40426 h 271378"/>
                <a:gd name="connsiteX39" fmla="*/ 39771 w 148977"/>
                <a:gd name="connsiteY39" fmla="*/ 48942 h 271378"/>
                <a:gd name="connsiteX40" fmla="*/ 31255 w 148977"/>
                <a:gd name="connsiteY40" fmla="*/ 74676 h 271378"/>
                <a:gd name="connsiteX41" fmla="*/ 74489 w 148977"/>
                <a:gd name="connsiteY41" fmla="*/ 118097 h 271378"/>
                <a:gd name="connsiteX42" fmla="*/ 117722 w 148977"/>
                <a:gd name="connsiteY42" fmla="*/ 74676 h 271378"/>
                <a:gd name="connsiteX43" fmla="*/ 76828 w 148977"/>
                <a:gd name="connsiteY43" fmla="*/ 31349 h 2713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48977" h="271378">
                  <a:moveTo>
                    <a:pt x="90023" y="271379"/>
                  </a:moveTo>
                  <a:cubicBezTo>
                    <a:pt x="77203" y="271379"/>
                    <a:pt x="65505" y="266139"/>
                    <a:pt x="58019" y="253973"/>
                  </a:cubicBezTo>
                  <a:cubicBezTo>
                    <a:pt x="55586" y="250511"/>
                    <a:pt x="53153" y="245458"/>
                    <a:pt x="50907" y="239469"/>
                  </a:cubicBezTo>
                  <a:cubicBezTo>
                    <a:pt x="49597" y="236006"/>
                    <a:pt x="45947" y="221876"/>
                    <a:pt x="44263" y="214483"/>
                  </a:cubicBezTo>
                  <a:cubicBezTo>
                    <a:pt x="42204" y="205406"/>
                    <a:pt x="37151" y="193521"/>
                    <a:pt x="44169" y="191930"/>
                  </a:cubicBezTo>
                  <a:cubicBezTo>
                    <a:pt x="48848" y="190901"/>
                    <a:pt x="54650" y="195861"/>
                    <a:pt x="57551" y="204002"/>
                  </a:cubicBezTo>
                  <a:cubicBezTo>
                    <a:pt x="58393" y="206342"/>
                    <a:pt x="59423" y="209523"/>
                    <a:pt x="60639" y="213173"/>
                  </a:cubicBezTo>
                  <a:lnTo>
                    <a:pt x="60639" y="155341"/>
                  </a:lnTo>
                  <a:cubicBezTo>
                    <a:pt x="60639" y="149539"/>
                    <a:pt x="64289" y="144767"/>
                    <a:pt x="68874" y="144767"/>
                  </a:cubicBezTo>
                  <a:cubicBezTo>
                    <a:pt x="73459" y="144767"/>
                    <a:pt x="77203" y="149446"/>
                    <a:pt x="77203" y="155247"/>
                  </a:cubicBezTo>
                  <a:lnTo>
                    <a:pt x="77203" y="188281"/>
                  </a:lnTo>
                  <a:cubicBezTo>
                    <a:pt x="78606" y="184538"/>
                    <a:pt x="81788" y="182198"/>
                    <a:pt x="85625" y="182198"/>
                  </a:cubicBezTo>
                  <a:cubicBezTo>
                    <a:pt x="90023" y="182198"/>
                    <a:pt x="93673" y="185380"/>
                    <a:pt x="94515" y="190059"/>
                  </a:cubicBezTo>
                  <a:cubicBezTo>
                    <a:pt x="96199" y="187626"/>
                    <a:pt x="98726" y="186035"/>
                    <a:pt x="101627" y="186035"/>
                  </a:cubicBezTo>
                  <a:cubicBezTo>
                    <a:pt x="106306" y="186035"/>
                    <a:pt x="110049" y="189685"/>
                    <a:pt x="110423" y="195019"/>
                  </a:cubicBezTo>
                  <a:cubicBezTo>
                    <a:pt x="111827" y="193241"/>
                    <a:pt x="113605" y="192118"/>
                    <a:pt x="116131" y="192211"/>
                  </a:cubicBezTo>
                  <a:cubicBezTo>
                    <a:pt x="119126" y="192211"/>
                    <a:pt x="122776" y="194363"/>
                    <a:pt x="123524" y="198013"/>
                  </a:cubicBezTo>
                  <a:cubicBezTo>
                    <a:pt x="123711" y="199136"/>
                    <a:pt x="123899" y="199885"/>
                    <a:pt x="123992" y="200633"/>
                  </a:cubicBezTo>
                  <a:cubicBezTo>
                    <a:pt x="125021" y="209710"/>
                    <a:pt x="125302" y="231701"/>
                    <a:pt x="125302" y="231701"/>
                  </a:cubicBezTo>
                  <a:cubicBezTo>
                    <a:pt x="125302" y="231982"/>
                    <a:pt x="125302" y="232169"/>
                    <a:pt x="125302" y="232357"/>
                  </a:cubicBezTo>
                  <a:lnTo>
                    <a:pt x="125302" y="232357"/>
                  </a:lnTo>
                  <a:cubicBezTo>
                    <a:pt x="125302" y="261647"/>
                    <a:pt x="105557" y="271379"/>
                    <a:pt x="90023" y="271379"/>
                  </a:cubicBezTo>
                  <a:close/>
                  <a:moveTo>
                    <a:pt x="93298" y="146919"/>
                  </a:moveTo>
                  <a:cubicBezTo>
                    <a:pt x="125302" y="138590"/>
                    <a:pt x="148978" y="109394"/>
                    <a:pt x="148978" y="74676"/>
                  </a:cubicBezTo>
                  <a:cubicBezTo>
                    <a:pt x="148978" y="33408"/>
                    <a:pt x="115664" y="0"/>
                    <a:pt x="74489" y="0"/>
                  </a:cubicBezTo>
                  <a:cubicBezTo>
                    <a:pt x="33314" y="0"/>
                    <a:pt x="0" y="33408"/>
                    <a:pt x="0" y="74676"/>
                  </a:cubicBezTo>
                  <a:cubicBezTo>
                    <a:pt x="0" y="106025"/>
                    <a:pt x="19277" y="132789"/>
                    <a:pt x="46509" y="143924"/>
                  </a:cubicBezTo>
                  <a:moveTo>
                    <a:pt x="76735" y="31443"/>
                  </a:moveTo>
                  <a:lnTo>
                    <a:pt x="76735" y="45199"/>
                  </a:lnTo>
                  <a:cubicBezTo>
                    <a:pt x="91988" y="46322"/>
                    <a:pt x="104060" y="59142"/>
                    <a:pt x="104060" y="74770"/>
                  </a:cubicBezTo>
                  <a:cubicBezTo>
                    <a:pt x="104060" y="90397"/>
                    <a:pt x="90772" y="104434"/>
                    <a:pt x="74489" y="104434"/>
                  </a:cubicBezTo>
                  <a:cubicBezTo>
                    <a:pt x="58206" y="104434"/>
                    <a:pt x="44918" y="91146"/>
                    <a:pt x="44918" y="74770"/>
                  </a:cubicBezTo>
                  <a:cubicBezTo>
                    <a:pt x="44918" y="68874"/>
                    <a:pt x="46696" y="63447"/>
                    <a:pt x="49597" y="58861"/>
                  </a:cubicBezTo>
                  <a:lnTo>
                    <a:pt x="58580" y="67845"/>
                  </a:lnTo>
                  <a:lnTo>
                    <a:pt x="58580" y="49690"/>
                  </a:lnTo>
                  <a:cubicBezTo>
                    <a:pt x="58580" y="49690"/>
                    <a:pt x="58580" y="49690"/>
                    <a:pt x="58580" y="49690"/>
                  </a:cubicBezTo>
                  <a:lnTo>
                    <a:pt x="58580" y="49690"/>
                  </a:lnTo>
                  <a:lnTo>
                    <a:pt x="58580" y="40426"/>
                  </a:lnTo>
                  <a:lnTo>
                    <a:pt x="31255" y="40426"/>
                  </a:lnTo>
                  <a:lnTo>
                    <a:pt x="39771" y="48942"/>
                  </a:lnTo>
                  <a:cubicBezTo>
                    <a:pt x="34437" y="56147"/>
                    <a:pt x="31255" y="65037"/>
                    <a:pt x="31255" y="74676"/>
                  </a:cubicBezTo>
                  <a:cubicBezTo>
                    <a:pt x="31255" y="98632"/>
                    <a:pt x="50626" y="118097"/>
                    <a:pt x="74489" y="118097"/>
                  </a:cubicBezTo>
                  <a:cubicBezTo>
                    <a:pt x="98351" y="118097"/>
                    <a:pt x="117722" y="98632"/>
                    <a:pt x="117722" y="74676"/>
                  </a:cubicBezTo>
                  <a:cubicBezTo>
                    <a:pt x="117722" y="50720"/>
                    <a:pt x="99568" y="32565"/>
                    <a:pt x="76828" y="31349"/>
                  </a:cubicBezTo>
                  <a:close/>
                </a:path>
              </a:pathLst>
            </a:custGeom>
            <a:noFill/>
            <a:ln w="7620" cap="rnd">
              <a:solidFill>
                <a:schemeClr val="bg1"/>
              </a:solidFill>
              <a:prstDash val="solid"/>
              <a:round/>
            </a:ln>
          </p:spPr>
          <p:txBody>
            <a:bodyPr rtlCol="0" anchor="ctr"/>
            <a:lstStyle/>
            <a:p>
              <a:endParaRPr lang="en-AE"/>
            </a:p>
          </p:txBody>
        </p:sp>
        <p:sp>
          <p:nvSpPr>
            <p:cNvPr id="33" name="Graphic 42">
              <a:extLst>
                <a:ext uri="{FF2B5EF4-FFF2-40B4-BE49-F238E27FC236}">
                  <a16:creationId xmlns:a16="http://schemas.microsoft.com/office/drawing/2014/main" id="{EF5DF4DC-2426-5B8B-D8C6-91DCAE989C52}"/>
                </a:ext>
              </a:extLst>
            </p:cNvPr>
            <p:cNvSpPr/>
            <p:nvPr/>
          </p:nvSpPr>
          <p:spPr>
            <a:xfrm>
              <a:off x="11629221" y="6371420"/>
              <a:ext cx="248995" cy="235884"/>
            </a:xfrm>
            <a:custGeom>
              <a:avLst/>
              <a:gdLst>
                <a:gd name="connsiteX0" fmla="*/ 155323 w 248995"/>
                <a:gd name="connsiteY0" fmla="*/ 27939 h 235884"/>
                <a:gd name="connsiteX1" fmla="*/ 152048 w 248995"/>
                <a:gd name="connsiteY1" fmla="*/ 155019 h 235884"/>
                <a:gd name="connsiteX2" fmla="*/ 24781 w 248995"/>
                <a:gd name="connsiteY2" fmla="*/ 151838 h 235884"/>
                <a:gd name="connsiteX3" fmla="*/ 28056 w 248995"/>
                <a:gd name="connsiteY3" fmla="*/ 24757 h 235884"/>
                <a:gd name="connsiteX4" fmla="*/ 155323 w 248995"/>
                <a:gd name="connsiteY4" fmla="*/ 27939 h 235884"/>
                <a:gd name="connsiteX5" fmla="*/ 229999 w 248995"/>
                <a:gd name="connsiteY5" fmla="*/ 219121 h 235884"/>
                <a:gd name="connsiteX6" fmla="*/ 214091 w 248995"/>
                <a:gd name="connsiteY6" fmla="*/ 234187 h 235884"/>
                <a:gd name="connsiteX7" fmla="*/ 205295 w 248995"/>
                <a:gd name="connsiteY7" fmla="*/ 234000 h 235884"/>
                <a:gd name="connsiteX8" fmla="*/ 163090 w 248995"/>
                <a:gd name="connsiteY8" fmla="*/ 189644 h 235884"/>
                <a:gd name="connsiteX9" fmla="*/ 163278 w 248995"/>
                <a:gd name="connsiteY9" fmla="*/ 180847 h 235884"/>
                <a:gd name="connsiteX10" fmla="*/ 179186 w 248995"/>
                <a:gd name="connsiteY10" fmla="*/ 165781 h 235884"/>
                <a:gd name="connsiteX11" fmla="*/ 187982 w 248995"/>
                <a:gd name="connsiteY11" fmla="*/ 165968 h 235884"/>
                <a:gd name="connsiteX12" fmla="*/ 230187 w 248995"/>
                <a:gd name="connsiteY12" fmla="*/ 210418 h 235884"/>
                <a:gd name="connsiteX13" fmla="*/ 229999 w 248995"/>
                <a:gd name="connsiteY13" fmla="*/ 219215 h 235884"/>
                <a:gd name="connsiteX14" fmla="*/ 179092 w 248995"/>
                <a:gd name="connsiteY14" fmla="*/ 166249 h 235884"/>
                <a:gd name="connsiteX15" fmla="*/ 164494 w 248995"/>
                <a:gd name="connsiteY15" fmla="*/ 180099 h 235884"/>
                <a:gd name="connsiteX16" fmla="*/ 146433 w 248995"/>
                <a:gd name="connsiteY16" fmla="*/ 161570 h 235884"/>
                <a:gd name="connsiteX17" fmla="*/ 161032 w 248995"/>
                <a:gd name="connsiteY17" fmla="*/ 147720 h 235884"/>
                <a:gd name="connsiteX18" fmla="*/ 179092 w 248995"/>
                <a:gd name="connsiteY18" fmla="*/ 166249 h 235884"/>
                <a:gd name="connsiteX19" fmla="*/ 128092 w 248995"/>
                <a:gd name="connsiteY19" fmla="*/ 130782 h 235884"/>
                <a:gd name="connsiteX20" fmla="*/ 37227 w 248995"/>
                <a:gd name="connsiteY20" fmla="*/ 130782 h 235884"/>
                <a:gd name="connsiteX21" fmla="*/ 82613 w 248995"/>
                <a:gd name="connsiteY21" fmla="*/ 85397 h 235884"/>
                <a:gd name="connsiteX22" fmla="*/ 128092 w 248995"/>
                <a:gd name="connsiteY22" fmla="*/ 130782 h 235884"/>
                <a:gd name="connsiteX23" fmla="*/ 106101 w 248995"/>
                <a:gd name="connsiteY23" fmla="*/ 60973 h 235884"/>
                <a:gd name="connsiteX24" fmla="*/ 82613 w 248995"/>
                <a:gd name="connsiteY24" fmla="*/ 84367 h 235884"/>
                <a:gd name="connsiteX25" fmla="*/ 59124 w 248995"/>
                <a:gd name="connsiteY25" fmla="*/ 60973 h 235884"/>
                <a:gd name="connsiteX26" fmla="*/ 82613 w 248995"/>
                <a:gd name="connsiteY26" fmla="*/ 37578 h 235884"/>
                <a:gd name="connsiteX27" fmla="*/ 106101 w 248995"/>
                <a:gd name="connsiteY27" fmla="*/ 60973 h 235884"/>
                <a:gd name="connsiteX28" fmla="*/ 151300 w 248995"/>
                <a:gd name="connsiteY28" fmla="*/ 130782 h 235884"/>
                <a:gd name="connsiteX29" fmla="*/ 130057 w 248995"/>
                <a:gd name="connsiteY29" fmla="*/ 130782 h 235884"/>
                <a:gd name="connsiteX30" fmla="*/ 158879 w 248995"/>
                <a:gd name="connsiteY30" fmla="*/ 101960 h 235884"/>
                <a:gd name="connsiteX31" fmla="*/ 158973 w 248995"/>
                <a:gd name="connsiteY31" fmla="*/ 101399 h 235884"/>
                <a:gd name="connsiteX32" fmla="*/ 144094 w 248995"/>
                <a:gd name="connsiteY32" fmla="*/ 86520 h 235884"/>
                <a:gd name="connsiteX33" fmla="*/ 158973 w 248995"/>
                <a:gd name="connsiteY33" fmla="*/ 71641 h 235884"/>
                <a:gd name="connsiteX34" fmla="*/ 248996 w 248995"/>
                <a:gd name="connsiteY34" fmla="*/ 130782 h 235884"/>
                <a:gd name="connsiteX35" fmla="*/ 196872 w 248995"/>
                <a:gd name="connsiteY35" fmla="*/ 130782 h 235884"/>
                <a:gd name="connsiteX36" fmla="*/ 222887 w 248995"/>
                <a:gd name="connsiteY36" fmla="*/ 104767 h 235884"/>
                <a:gd name="connsiteX37" fmla="*/ 248902 w 248995"/>
                <a:gd name="connsiteY37" fmla="*/ 130782 h 235884"/>
                <a:gd name="connsiteX38" fmla="*/ 236456 w 248995"/>
                <a:gd name="connsiteY38" fmla="*/ 90824 h 235884"/>
                <a:gd name="connsiteX39" fmla="*/ 222981 w 248995"/>
                <a:gd name="connsiteY39" fmla="*/ 104206 h 235884"/>
                <a:gd name="connsiteX40" fmla="*/ 209506 w 248995"/>
                <a:gd name="connsiteY40" fmla="*/ 90824 h 235884"/>
                <a:gd name="connsiteX41" fmla="*/ 222981 w 248995"/>
                <a:gd name="connsiteY41" fmla="*/ 77442 h 235884"/>
                <a:gd name="connsiteX42" fmla="*/ 236456 w 248995"/>
                <a:gd name="connsiteY42" fmla="*/ 90824 h 235884"/>
                <a:gd name="connsiteX43" fmla="*/ 187889 w 248995"/>
                <a:gd name="connsiteY43" fmla="*/ 112067 h 235884"/>
                <a:gd name="connsiteX44" fmla="*/ 194814 w 248995"/>
                <a:gd name="connsiteY44" fmla="*/ 130782 h 235884"/>
                <a:gd name="connsiteX45" fmla="*/ 183397 w 248995"/>
                <a:gd name="connsiteY45" fmla="*/ 130782 h 2358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48995" h="235884">
                  <a:moveTo>
                    <a:pt x="155323" y="27939"/>
                  </a:moveTo>
                  <a:cubicBezTo>
                    <a:pt x="189573" y="63967"/>
                    <a:pt x="188170" y="120863"/>
                    <a:pt x="152048" y="155019"/>
                  </a:cubicBezTo>
                  <a:cubicBezTo>
                    <a:pt x="116020" y="189269"/>
                    <a:pt x="59031" y="187772"/>
                    <a:pt x="24781" y="151838"/>
                  </a:cubicBezTo>
                  <a:cubicBezTo>
                    <a:pt x="-9469" y="115810"/>
                    <a:pt x="-8065" y="58914"/>
                    <a:pt x="28056" y="24757"/>
                  </a:cubicBezTo>
                  <a:cubicBezTo>
                    <a:pt x="64084" y="-9492"/>
                    <a:pt x="121074" y="-7995"/>
                    <a:pt x="155323" y="27939"/>
                  </a:cubicBezTo>
                  <a:close/>
                  <a:moveTo>
                    <a:pt x="229999" y="219121"/>
                  </a:moveTo>
                  <a:lnTo>
                    <a:pt x="214091" y="234187"/>
                  </a:lnTo>
                  <a:cubicBezTo>
                    <a:pt x="211564" y="236527"/>
                    <a:pt x="207634" y="236433"/>
                    <a:pt x="205295" y="234000"/>
                  </a:cubicBezTo>
                  <a:lnTo>
                    <a:pt x="163090" y="189644"/>
                  </a:lnTo>
                  <a:cubicBezTo>
                    <a:pt x="160751" y="187117"/>
                    <a:pt x="160845" y="183187"/>
                    <a:pt x="163278" y="180847"/>
                  </a:cubicBezTo>
                  <a:lnTo>
                    <a:pt x="179186" y="165781"/>
                  </a:lnTo>
                  <a:cubicBezTo>
                    <a:pt x="181713" y="163441"/>
                    <a:pt x="185643" y="163535"/>
                    <a:pt x="187982" y="165968"/>
                  </a:cubicBezTo>
                  <a:lnTo>
                    <a:pt x="230187" y="210418"/>
                  </a:lnTo>
                  <a:cubicBezTo>
                    <a:pt x="232526" y="212945"/>
                    <a:pt x="232432" y="216875"/>
                    <a:pt x="229999" y="219215"/>
                  </a:cubicBezTo>
                  <a:close/>
                  <a:moveTo>
                    <a:pt x="179092" y="166249"/>
                  </a:moveTo>
                  <a:lnTo>
                    <a:pt x="164494" y="180099"/>
                  </a:lnTo>
                  <a:lnTo>
                    <a:pt x="146433" y="161570"/>
                  </a:lnTo>
                  <a:lnTo>
                    <a:pt x="161032" y="147720"/>
                  </a:lnTo>
                  <a:lnTo>
                    <a:pt x="179092" y="166249"/>
                  </a:lnTo>
                  <a:close/>
                  <a:moveTo>
                    <a:pt x="128092" y="130782"/>
                  </a:moveTo>
                  <a:lnTo>
                    <a:pt x="37227" y="130782"/>
                  </a:lnTo>
                  <a:cubicBezTo>
                    <a:pt x="37227" y="105703"/>
                    <a:pt x="57533" y="85397"/>
                    <a:pt x="82613" y="85397"/>
                  </a:cubicBezTo>
                  <a:cubicBezTo>
                    <a:pt x="107692" y="85397"/>
                    <a:pt x="128092" y="105703"/>
                    <a:pt x="128092" y="130782"/>
                  </a:cubicBezTo>
                  <a:close/>
                  <a:moveTo>
                    <a:pt x="106101" y="60973"/>
                  </a:moveTo>
                  <a:cubicBezTo>
                    <a:pt x="106101" y="73886"/>
                    <a:pt x="95620" y="84367"/>
                    <a:pt x="82613" y="84367"/>
                  </a:cubicBezTo>
                  <a:cubicBezTo>
                    <a:pt x="69605" y="84367"/>
                    <a:pt x="59124" y="73886"/>
                    <a:pt x="59124" y="60973"/>
                  </a:cubicBezTo>
                  <a:cubicBezTo>
                    <a:pt x="59124" y="48059"/>
                    <a:pt x="69605" y="37578"/>
                    <a:pt x="82613" y="37578"/>
                  </a:cubicBezTo>
                  <a:cubicBezTo>
                    <a:pt x="95620" y="37578"/>
                    <a:pt x="106101" y="48059"/>
                    <a:pt x="106101" y="60973"/>
                  </a:cubicBezTo>
                  <a:close/>
                  <a:moveTo>
                    <a:pt x="151300" y="130782"/>
                  </a:moveTo>
                  <a:lnTo>
                    <a:pt x="130057" y="130782"/>
                  </a:lnTo>
                  <a:cubicBezTo>
                    <a:pt x="130057" y="114874"/>
                    <a:pt x="142971" y="101960"/>
                    <a:pt x="158879" y="101960"/>
                  </a:cubicBezTo>
                  <a:moveTo>
                    <a:pt x="158973" y="101399"/>
                  </a:moveTo>
                  <a:cubicBezTo>
                    <a:pt x="150738" y="101399"/>
                    <a:pt x="144094" y="94755"/>
                    <a:pt x="144094" y="86520"/>
                  </a:cubicBezTo>
                  <a:cubicBezTo>
                    <a:pt x="144094" y="78285"/>
                    <a:pt x="150738" y="71641"/>
                    <a:pt x="158973" y="71641"/>
                  </a:cubicBezTo>
                  <a:moveTo>
                    <a:pt x="248996" y="130782"/>
                  </a:moveTo>
                  <a:lnTo>
                    <a:pt x="196872" y="130782"/>
                  </a:lnTo>
                  <a:cubicBezTo>
                    <a:pt x="196872" y="116371"/>
                    <a:pt x="208570" y="104767"/>
                    <a:pt x="222887" y="104767"/>
                  </a:cubicBezTo>
                  <a:cubicBezTo>
                    <a:pt x="237205" y="104767"/>
                    <a:pt x="248902" y="116371"/>
                    <a:pt x="248902" y="130782"/>
                  </a:cubicBezTo>
                  <a:close/>
                  <a:moveTo>
                    <a:pt x="236456" y="90824"/>
                  </a:moveTo>
                  <a:cubicBezTo>
                    <a:pt x="236456" y="98217"/>
                    <a:pt x="230467" y="104206"/>
                    <a:pt x="222981" y="104206"/>
                  </a:cubicBezTo>
                  <a:cubicBezTo>
                    <a:pt x="215495" y="104206"/>
                    <a:pt x="209506" y="98217"/>
                    <a:pt x="209506" y="90824"/>
                  </a:cubicBezTo>
                  <a:cubicBezTo>
                    <a:pt x="209506" y="83431"/>
                    <a:pt x="215495" y="77442"/>
                    <a:pt x="222981" y="77442"/>
                  </a:cubicBezTo>
                  <a:cubicBezTo>
                    <a:pt x="230467" y="77442"/>
                    <a:pt x="236456" y="83431"/>
                    <a:pt x="236456" y="90824"/>
                  </a:cubicBezTo>
                  <a:close/>
                  <a:moveTo>
                    <a:pt x="187889" y="112067"/>
                  </a:moveTo>
                  <a:cubicBezTo>
                    <a:pt x="192194" y="117120"/>
                    <a:pt x="194814" y="123670"/>
                    <a:pt x="194814" y="130782"/>
                  </a:cubicBezTo>
                  <a:lnTo>
                    <a:pt x="183397" y="130782"/>
                  </a:lnTo>
                </a:path>
              </a:pathLst>
            </a:custGeom>
            <a:noFill/>
            <a:ln w="7620" cap="rnd">
              <a:solidFill>
                <a:schemeClr val="bg1"/>
              </a:solidFill>
              <a:prstDash val="solid"/>
              <a:round/>
            </a:ln>
          </p:spPr>
          <p:txBody>
            <a:bodyPr rtlCol="0" anchor="ctr"/>
            <a:lstStyle/>
            <a:p>
              <a:endParaRPr lang="en-AE"/>
            </a:p>
          </p:txBody>
        </p:sp>
      </p:grpSp>
      <p:sp>
        <p:nvSpPr>
          <p:cNvPr id="68" name="Freeform 67">
            <a:extLst>
              <a:ext uri="{FF2B5EF4-FFF2-40B4-BE49-F238E27FC236}">
                <a16:creationId xmlns:a16="http://schemas.microsoft.com/office/drawing/2014/main" id="{F4CE1453-773C-EAF5-4E2A-ADA4463C0C1D}"/>
              </a:ext>
            </a:extLst>
          </p:cNvPr>
          <p:cNvSpPr/>
          <p:nvPr userDrawn="1"/>
        </p:nvSpPr>
        <p:spPr>
          <a:xfrm>
            <a:off x="210781" y="19249"/>
            <a:ext cx="209665" cy="6532681"/>
          </a:xfrm>
          <a:custGeom>
            <a:avLst/>
            <a:gdLst>
              <a:gd name="connsiteX0" fmla="*/ 0 w 5566410"/>
              <a:gd name="connsiteY0" fmla="*/ 0 h 5864860"/>
              <a:gd name="connsiteX1" fmla="*/ 0 w 5566410"/>
              <a:gd name="connsiteY1" fmla="*/ 5665471 h 5864860"/>
              <a:gd name="connsiteX2" fmla="*/ 199390 w 5566410"/>
              <a:gd name="connsiteY2" fmla="*/ 5864861 h 5864860"/>
              <a:gd name="connsiteX3" fmla="*/ 5566411 w 5566410"/>
              <a:gd name="connsiteY3" fmla="*/ 5864861 h 5864860"/>
              <a:gd name="connsiteX0" fmla="*/ 0 w 5576686"/>
              <a:gd name="connsiteY0" fmla="*/ 0 h 6532681"/>
              <a:gd name="connsiteX1" fmla="*/ 10275 w 5576686"/>
              <a:gd name="connsiteY1" fmla="*/ 6333291 h 6532681"/>
              <a:gd name="connsiteX2" fmla="*/ 209665 w 5576686"/>
              <a:gd name="connsiteY2" fmla="*/ 6532681 h 6532681"/>
              <a:gd name="connsiteX3" fmla="*/ 5576686 w 5576686"/>
              <a:gd name="connsiteY3" fmla="*/ 6532681 h 6532681"/>
              <a:gd name="connsiteX0" fmla="*/ 0 w 5448349"/>
              <a:gd name="connsiteY0" fmla="*/ 0 h 6540702"/>
              <a:gd name="connsiteX1" fmla="*/ 10275 w 5448349"/>
              <a:gd name="connsiteY1" fmla="*/ 6333291 h 6540702"/>
              <a:gd name="connsiteX2" fmla="*/ 209665 w 5448349"/>
              <a:gd name="connsiteY2" fmla="*/ 6532681 h 6540702"/>
              <a:gd name="connsiteX3" fmla="*/ 5448349 w 5448349"/>
              <a:gd name="connsiteY3" fmla="*/ 6540702 h 6540702"/>
              <a:gd name="connsiteX0" fmla="*/ 0 w 3082836"/>
              <a:gd name="connsiteY0" fmla="*/ 0 h 6532681"/>
              <a:gd name="connsiteX1" fmla="*/ 10275 w 3082836"/>
              <a:gd name="connsiteY1" fmla="*/ 6333291 h 6532681"/>
              <a:gd name="connsiteX2" fmla="*/ 209665 w 3082836"/>
              <a:gd name="connsiteY2" fmla="*/ 6532681 h 6532681"/>
              <a:gd name="connsiteX3" fmla="*/ 3082836 w 3082836"/>
              <a:gd name="connsiteY3" fmla="*/ 6530763 h 6532681"/>
              <a:gd name="connsiteX0" fmla="*/ 0 w 1826465"/>
              <a:gd name="connsiteY0" fmla="*/ 0 h 6538197"/>
              <a:gd name="connsiteX1" fmla="*/ 10275 w 1826465"/>
              <a:gd name="connsiteY1" fmla="*/ 6333291 h 6538197"/>
              <a:gd name="connsiteX2" fmla="*/ 209665 w 1826465"/>
              <a:gd name="connsiteY2" fmla="*/ 6532681 h 6538197"/>
              <a:gd name="connsiteX3" fmla="*/ 1826465 w 1826465"/>
              <a:gd name="connsiteY3" fmla="*/ 6538197 h 6538197"/>
              <a:gd name="connsiteX0" fmla="*/ 0 w 965853"/>
              <a:gd name="connsiteY0" fmla="*/ 0 h 6532987"/>
              <a:gd name="connsiteX1" fmla="*/ 10275 w 965853"/>
              <a:gd name="connsiteY1" fmla="*/ 6333291 h 6532987"/>
              <a:gd name="connsiteX2" fmla="*/ 209665 w 965853"/>
              <a:gd name="connsiteY2" fmla="*/ 6532681 h 6532987"/>
              <a:gd name="connsiteX3" fmla="*/ 965853 w 965853"/>
              <a:gd name="connsiteY3" fmla="*/ 6529232 h 6532987"/>
              <a:gd name="connsiteX0" fmla="*/ 0 w 209665"/>
              <a:gd name="connsiteY0" fmla="*/ 0 h 6532681"/>
              <a:gd name="connsiteX1" fmla="*/ 10275 w 209665"/>
              <a:gd name="connsiteY1" fmla="*/ 6333291 h 6532681"/>
              <a:gd name="connsiteX2" fmla="*/ 209665 w 209665"/>
              <a:gd name="connsiteY2" fmla="*/ 6532681 h 6532681"/>
            </a:gdLst>
            <a:ahLst/>
            <a:cxnLst>
              <a:cxn ang="0">
                <a:pos x="connsiteX0" y="connsiteY0"/>
              </a:cxn>
              <a:cxn ang="0">
                <a:pos x="connsiteX1" y="connsiteY1"/>
              </a:cxn>
              <a:cxn ang="0">
                <a:pos x="connsiteX2" y="connsiteY2"/>
              </a:cxn>
            </a:cxnLst>
            <a:rect l="l" t="t" r="r" b="b"/>
            <a:pathLst>
              <a:path w="209665" h="6532681">
                <a:moveTo>
                  <a:pt x="0" y="0"/>
                </a:moveTo>
                <a:cubicBezTo>
                  <a:pt x="0" y="1888490"/>
                  <a:pt x="10275" y="4444801"/>
                  <a:pt x="10275" y="6333291"/>
                </a:cubicBezTo>
                <a:cubicBezTo>
                  <a:pt x="10275" y="6443781"/>
                  <a:pt x="99175" y="6532681"/>
                  <a:pt x="209665" y="6532681"/>
                </a:cubicBezTo>
              </a:path>
            </a:pathLst>
          </a:custGeom>
          <a:noFill/>
          <a:ln w="25400" cap="rnd">
            <a:solidFill>
              <a:srgbClr val="0FA3DD"/>
            </a:solidFill>
            <a:prstDash val="solid"/>
            <a:miter/>
          </a:ln>
        </p:spPr>
        <p:txBody>
          <a:bodyPr rtlCol="0" anchor="ctr"/>
          <a:lstStyle/>
          <a:p>
            <a:endParaRPr lang="en-US" dirty="0"/>
          </a:p>
        </p:txBody>
      </p:sp>
      <p:cxnSp>
        <p:nvCxnSpPr>
          <p:cNvPr id="10" name="Straight Connector 9">
            <a:extLst>
              <a:ext uri="{FF2B5EF4-FFF2-40B4-BE49-F238E27FC236}">
                <a16:creationId xmlns:a16="http://schemas.microsoft.com/office/drawing/2014/main" id="{452B1437-315C-2F2A-4BD4-E7E0C4DA2E95}"/>
              </a:ext>
            </a:extLst>
          </p:cNvPr>
          <p:cNvCxnSpPr>
            <a:cxnSpLocks/>
          </p:cNvCxnSpPr>
          <p:nvPr userDrawn="1"/>
        </p:nvCxnSpPr>
        <p:spPr>
          <a:xfrm>
            <a:off x="420446" y="6551930"/>
            <a:ext cx="10916148" cy="0"/>
          </a:xfrm>
          <a:prstGeom prst="line">
            <a:avLst/>
          </a:prstGeom>
          <a:ln w="25400">
            <a:solidFill>
              <a:srgbClr val="0FA3DD"/>
            </a:solidFill>
          </a:ln>
        </p:spPr>
        <p:style>
          <a:lnRef idx="2">
            <a:schemeClr val="accent1"/>
          </a:lnRef>
          <a:fillRef idx="0">
            <a:schemeClr val="accent1"/>
          </a:fillRef>
          <a:effectRef idx="1">
            <a:schemeClr val="accent1"/>
          </a:effectRef>
          <a:fontRef idx="minor">
            <a:schemeClr val="tx1"/>
          </a:fontRef>
        </p:style>
      </p:cxnSp>
      <p:pic>
        <p:nvPicPr>
          <p:cNvPr id="3" name="Graphic 2">
            <a:extLst>
              <a:ext uri="{FF2B5EF4-FFF2-40B4-BE49-F238E27FC236}">
                <a16:creationId xmlns:a16="http://schemas.microsoft.com/office/drawing/2014/main" id="{867A8E7B-378F-5C08-926F-CD58F535FEBB}"/>
              </a:ext>
            </a:extLst>
          </p:cNvPr>
          <p:cNvPicPr>
            <a:picLocks noChangeAspect="1"/>
          </p:cNvPicPr>
          <p:nvPr userDrawn="1"/>
        </p:nvPicPr>
        <p:blipFill>
          <a:blip r:embed="rId42">
            <a:extLst>
              <a:ext uri="{96DAC541-7B7A-43D3-8B79-37D633B846F1}">
                <asvg:svgBlip xmlns:asvg="http://schemas.microsoft.com/office/drawing/2016/SVG/main" r:embed="rId43"/>
              </a:ext>
            </a:extLst>
          </a:blip>
          <a:stretch>
            <a:fillRect/>
          </a:stretch>
        </p:blipFill>
        <p:spPr>
          <a:xfrm>
            <a:off x="11343300" y="6115049"/>
            <a:ext cx="637919" cy="616096"/>
          </a:xfrm>
          <a:prstGeom prst="rect">
            <a:avLst/>
          </a:prstGeom>
        </p:spPr>
      </p:pic>
    </p:spTree>
    <p:extLst>
      <p:ext uri="{BB962C8B-B14F-4D97-AF65-F5344CB8AC3E}">
        <p14:creationId xmlns:p14="http://schemas.microsoft.com/office/powerpoint/2010/main" val="302768999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98" r:id="rId3"/>
    <p:sldLayoutId id="2147483689" r:id="rId4"/>
    <p:sldLayoutId id="2147483684" r:id="rId5"/>
    <p:sldLayoutId id="2147483662" r:id="rId6"/>
    <p:sldLayoutId id="2147483699" r:id="rId7"/>
    <p:sldLayoutId id="2147483690" r:id="rId8"/>
    <p:sldLayoutId id="2147483685" r:id="rId9"/>
    <p:sldLayoutId id="2147483663" r:id="rId10"/>
    <p:sldLayoutId id="2147483669" r:id="rId11"/>
    <p:sldLayoutId id="2147483695" r:id="rId12"/>
    <p:sldLayoutId id="2147483694" r:id="rId13"/>
    <p:sldLayoutId id="2147483693" r:id="rId14"/>
    <p:sldLayoutId id="2147483692" r:id="rId15"/>
    <p:sldLayoutId id="2147483691" r:id="rId16"/>
    <p:sldLayoutId id="2147483668" r:id="rId17"/>
    <p:sldLayoutId id="2147483697" r:id="rId18"/>
    <p:sldLayoutId id="2147483696" r:id="rId19"/>
    <p:sldLayoutId id="2147483686" r:id="rId20"/>
    <p:sldLayoutId id="2147483670" r:id="rId21"/>
    <p:sldLayoutId id="2147483664" r:id="rId22"/>
    <p:sldLayoutId id="2147483687" r:id="rId23"/>
    <p:sldLayoutId id="2147483665" r:id="rId24"/>
    <p:sldLayoutId id="2147483688" r:id="rId25"/>
    <p:sldLayoutId id="2147483666" r:id="rId26"/>
    <p:sldLayoutId id="2147483682" r:id="rId27"/>
    <p:sldLayoutId id="2147483671" r:id="rId28"/>
    <p:sldLayoutId id="2147483672" r:id="rId29"/>
    <p:sldLayoutId id="2147483673" r:id="rId30"/>
    <p:sldLayoutId id="2147483674" r:id="rId31"/>
    <p:sldLayoutId id="2147483675" r:id="rId32"/>
    <p:sldLayoutId id="2147483677" r:id="rId33"/>
    <p:sldLayoutId id="2147483676" r:id="rId34"/>
    <p:sldLayoutId id="2147483679" r:id="rId35"/>
    <p:sldLayoutId id="2147483680" r:id="rId36"/>
    <p:sldLayoutId id="2147483681" r:id="rId37"/>
    <p:sldLayoutId id="2147483683" r:id="rId38"/>
    <p:sldLayoutId id="2147483678" r:id="rId39"/>
  </p:sldLayoutIdLst>
  <p:txStyles>
    <p:titleStyle>
      <a:lvl1pPr algn="l" defTabSz="914400" rtl="0" eaLnBrk="1" latinLnBrk="0" hangingPunct="1">
        <a:lnSpc>
          <a:spcPct val="120000"/>
        </a:lnSpc>
        <a:spcBef>
          <a:spcPct val="0"/>
        </a:spcBef>
        <a:buNone/>
        <a:defRPr sz="3000" b="0" kern="1200">
          <a:solidFill>
            <a:srgbClr val="0C1B3E"/>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lumMod val="65000"/>
              <a:lumOff val="35000"/>
            </a:schemeClr>
          </a:solidFill>
          <a:latin typeface="+mn-lt"/>
          <a:ea typeface="+mn-ea"/>
          <a:cs typeface="+mn-cs"/>
        </a:defRPr>
      </a:lvl1pPr>
      <a:lvl2pPr marL="314325" indent="-304800" algn="l" defTabSz="914400" rtl="0" eaLnBrk="1" latinLnBrk="0" hangingPunct="1">
        <a:lnSpc>
          <a:spcPct val="90000"/>
        </a:lnSpc>
        <a:spcBef>
          <a:spcPts val="500"/>
        </a:spcBef>
        <a:buClr>
          <a:srgbClr val="A07524"/>
        </a:buClr>
        <a:buFont typeface="System Font Regular"/>
        <a:buChar char="⁃"/>
        <a:tabLst/>
        <a:defRPr sz="2400" kern="1200">
          <a:solidFill>
            <a:schemeClr val="tx1">
              <a:lumMod val="65000"/>
              <a:lumOff val="35000"/>
            </a:schemeClr>
          </a:solidFill>
          <a:latin typeface="+mn-lt"/>
          <a:ea typeface="+mn-ea"/>
          <a:cs typeface="+mn-cs"/>
        </a:defRPr>
      </a:lvl2pPr>
      <a:lvl3pPr marL="628650" indent="-263525" algn="l" defTabSz="914400" rtl="0" eaLnBrk="1" latinLnBrk="0" hangingPunct="1">
        <a:lnSpc>
          <a:spcPct val="90000"/>
        </a:lnSpc>
        <a:spcBef>
          <a:spcPts val="500"/>
        </a:spcBef>
        <a:buClr>
          <a:srgbClr val="A07524"/>
        </a:buClr>
        <a:buFont typeface="Arial" panose="020B0604020202020204" pitchFamily="34" charset="0"/>
        <a:buChar char="•"/>
        <a:tabLst/>
        <a:defRPr sz="2400" kern="1200">
          <a:solidFill>
            <a:schemeClr val="tx1">
              <a:lumMod val="65000"/>
              <a:lumOff val="35000"/>
            </a:schemeClr>
          </a:solidFill>
          <a:latin typeface="+mn-lt"/>
          <a:ea typeface="+mn-ea"/>
          <a:cs typeface="+mn-cs"/>
        </a:defRPr>
      </a:lvl3pPr>
      <a:lvl4pPr marL="933450" indent="-304800" algn="l" defTabSz="914400" rtl="0" eaLnBrk="1" latinLnBrk="0" hangingPunct="1">
        <a:lnSpc>
          <a:spcPct val="90000"/>
        </a:lnSpc>
        <a:spcBef>
          <a:spcPts val="500"/>
        </a:spcBef>
        <a:buClr>
          <a:srgbClr val="A07524"/>
        </a:buClr>
        <a:buFont typeface="System Font Regular"/>
        <a:buChar char="⁃"/>
        <a:tabLst/>
        <a:defRPr sz="2400" kern="1200">
          <a:solidFill>
            <a:schemeClr val="tx1">
              <a:lumMod val="65000"/>
              <a:lumOff val="35000"/>
            </a:schemeClr>
          </a:solidFill>
          <a:latin typeface="+mn-lt"/>
          <a:ea typeface="+mn-ea"/>
          <a:cs typeface="+mn-cs"/>
        </a:defRPr>
      </a:lvl4pPr>
      <a:lvl5pPr marL="1208088" indent="-274638" algn="l" defTabSz="914400" rtl="0" eaLnBrk="1" latinLnBrk="0" hangingPunct="1">
        <a:lnSpc>
          <a:spcPct val="90000"/>
        </a:lnSpc>
        <a:spcBef>
          <a:spcPts val="500"/>
        </a:spcBef>
        <a:buClr>
          <a:srgbClr val="A07524"/>
        </a:buClr>
        <a:buFont typeface="Arial" panose="020B0604020202020204" pitchFamily="34" charset="0"/>
        <a:buChar char="•"/>
        <a:tabLst/>
        <a:defRPr sz="2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9.xml"/><Relationship Id="rId1" Type="http://schemas.openxmlformats.org/officeDocument/2006/relationships/slideLayout" Target="../slideLayouts/slideLayout22.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s>
</file>

<file path=ppt/slides/_rels/slide1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1.xml"/><Relationship Id="rId1" Type="http://schemas.openxmlformats.org/officeDocument/2006/relationships/slideLayout" Target="../slideLayouts/slideLayout24.xml"/><Relationship Id="rId4" Type="http://schemas.openxmlformats.org/officeDocument/2006/relationships/hyperlink" Target="https://dashboard.blooket.com/set/63fd38092410938b6daaa6b2"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27.png"/></Relationships>
</file>

<file path=ppt/slides/_rels/slide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6.xml"/><Relationship Id="rId1" Type="http://schemas.openxmlformats.org/officeDocument/2006/relationships/slideLayout" Target="../slideLayouts/slideLayout17.xml"/><Relationship Id="rId5" Type="http://schemas.openxmlformats.org/officeDocument/2006/relationships/image" Target="../media/image25.png"/><Relationship Id="rId4" Type="http://schemas.openxmlformats.org/officeDocument/2006/relationships/image" Target="../media/image27.pn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7.xml"/><Relationship Id="rId1" Type="http://schemas.openxmlformats.org/officeDocument/2006/relationships/slideLayout" Target="../slideLayouts/slideLayout17.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17.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9C0ED8-2C0C-74CE-945E-EF3E30083A01}"/>
              </a:ext>
            </a:extLst>
          </p:cNvPr>
          <p:cNvSpPr>
            <a:spLocks noGrp="1"/>
          </p:cNvSpPr>
          <p:nvPr>
            <p:ph type="title"/>
          </p:nvPr>
        </p:nvSpPr>
        <p:spPr/>
        <p:txBody>
          <a:bodyPr/>
          <a:lstStyle/>
          <a:p>
            <a:r>
              <a:rPr lang="en-US" dirty="0"/>
              <a:t>Learn Like a GEM</a:t>
            </a:r>
            <a:endParaRPr lang="en-AE" dirty="0"/>
          </a:p>
        </p:txBody>
      </p:sp>
      <p:sp>
        <p:nvSpPr>
          <p:cNvPr id="5" name="Text Placeholder 4">
            <a:extLst>
              <a:ext uri="{FF2B5EF4-FFF2-40B4-BE49-F238E27FC236}">
                <a16:creationId xmlns:a16="http://schemas.microsoft.com/office/drawing/2014/main" id="{BCAF0900-48BA-FD6C-B989-ACE0A057EC50}"/>
              </a:ext>
            </a:extLst>
          </p:cNvPr>
          <p:cNvSpPr>
            <a:spLocks noGrp="1"/>
          </p:cNvSpPr>
          <p:nvPr>
            <p:ph type="body" idx="1"/>
          </p:nvPr>
        </p:nvSpPr>
        <p:spPr/>
        <p:txBody>
          <a:bodyPr/>
          <a:lstStyle/>
          <a:p>
            <a:r>
              <a:rPr lang="en-US" b="1" dirty="0"/>
              <a:t>Subject</a:t>
            </a:r>
            <a:r>
              <a:rPr lang="en-US" dirty="0"/>
              <a:t>: (French )</a:t>
            </a:r>
          </a:p>
          <a:p>
            <a:r>
              <a:rPr lang="en-US" b="1" dirty="0"/>
              <a:t>Lesson</a:t>
            </a:r>
            <a:r>
              <a:rPr lang="en-US" dirty="0"/>
              <a:t>: (</a:t>
            </a:r>
            <a:r>
              <a:rPr lang="fr-FR" b="1" dirty="0"/>
              <a:t>les verbes du premier groupe </a:t>
            </a:r>
            <a:r>
              <a:rPr lang="en-US" dirty="0"/>
              <a:t>)</a:t>
            </a:r>
          </a:p>
          <a:p>
            <a:r>
              <a:rPr lang="en-US" b="1" dirty="0"/>
              <a:t>Date</a:t>
            </a:r>
            <a:r>
              <a:rPr lang="en-US" dirty="0"/>
              <a:t>: (_____________)</a:t>
            </a:r>
            <a:br>
              <a:rPr lang="en-US" dirty="0"/>
            </a:br>
            <a:r>
              <a:rPr lang="en-US" dirty="0"/>
              <a:t>L.O : </a:t>
            </a:r>
            <a:r>
              <a:rPr lang="fr-FR" b="1" dirty="0"/>
              <a:t>conjuguer correctement les verbes du premier groupe au présent.</a:t>
            </a:r>
            <a:endParaRPr lang="fr-FR" dirty="0"/>
          </a:p>
          <a:p>
            <a:endParaRPr lang="en-US" dirty="0"/>
          </a:p>
        </p:txBody>
      </p:sp>
    </p:spTree>
    <p:extLst>
      <p:ext uri="{BB962C8B-B14F-4D97-AF65-F5344CB8AC3E}">
        <p14:creationId xmlns:p14="http://schemas.microsoft.com/office/powerpoint/2010/main" val="330079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 close-up of a magnifying glass&#10;&#10;AI-generated content may be incorrect.">
            <a:extLst>
              <a:ext uri="{FF2B5EF4-FFF2-40B4-BE49-F238E27FC236}">
                <a16:creationId xmlns:a16="http://schemas.microsoft.com/office/drawing/2014/main" id="{651A8722-E3BC-F4F0-8B65-EA99B84174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11247" y="101804"/>
            <a:ext cx="5153744" cy="800212"/>
          </a:xfrm>
          <a:prstGeom prst="rect">
            <a:avLst/>
          </a:prstGeom>
        </p:spPr>
      </p:pic>
      <p:sp>
        <p:nvSpPr>
          <p:cNvPr id="17" name="TextBox 16">
            <a:extLst>
              <a:ext uri="{FF2B5EF4-FFF2-40B4-BE49-F238E27FC236}">
                <a16:creationId xmlns:a16="http://schemas.microsoft.com/office/drawing/2014/main" id="{BC2B25C8-1FBE-EB7C-3A20-3416B80810FB}"/>
              </a:ext>
            </a:extLst>
          </p:cNvPr>
          <p:cNvSpPr txBox="1"/>
          <p:nvPr/>
        </p:nvSpPr>
        <p:spPr>
          <a:xfrm>
            <a:off x="151285" y="968517"/>
            <a:ext cx="11889429" cy="338554"/>
          </a:xfrm>
          <a:prstGeom prst="rect">
            <a:avLst/>
          </a:prstGeom>
          <a:noFill/>
        </p:spPr>
        <p:txBody>
          <a:bodyPr wrap="square">
            <a:spAutoFit/>
          </a:bodyPr>
          <a:lstStyle/>
          <a:p>
            <a:r>
              <a:rPr lang="en-US" sz="1600" b="1" dirty="0">
                <a:solidFill>
                  <a:srgbClr val="00B050"/>
                </a:solidFill>
              </a:rPr>
              <a:t>Finish the task, check with the answer key, then choose your next step: </a:t>
            </a:r>
            <a:r>
              <a:rPr lang="en-US" sz="1600" b="1" dirty="0" err="1">
                <a:solidFill>
                  <a:srgbClr val="00B050"/>
                </a:solidFill>
              </a:rPr>
              <a:t>practise</a:t>
            </a:r>
            <a:r>
              <a:rPr lang="en-US" sz="1600" b="1" dirty="0">
                <a:solidFill>
                  <a:srgbClr val="00B050"/>
                </a:solidFill>
              </a:rPr>
              <a:t> more, try alone, or take a challenge</a:t>
            </a:r>
            <a:r>
              <a:rPr lang="en-US" sz="1600" b="1" dirty="0">
                <a:solidFill>
                  <a:schemeClr val="accent4">
                    <a:lumMod val="60000"/>
                    <a:lumOff val="40000"/>
                  </a:schemeClr>
                </a:solidFill>
              </a:rPr>
              <a:t>.</a:t>
            </a:r>
          </a:p>
        </p:txBody>
      </p:sp>
      <p:sp>
        <p:nvSpPr>
          <p:cNvPr id="19" name="TextBox 18">
            <a:extLst>
              <a:ext uri="{FF2B5EF4-FFF2-40B4-BE49-F238E27FC236}">
                <a16:creationId xmlns:a16="http://schemas.microsoft.com/office/drawing/2014/main" id="{88AB1554-DD6A-D407-6953-44A240747DBB}"/>
              </a:ext>
            </a:extLst>
          </p:cNvPr>
          <p:cNvSpPr txBox="1"/>
          <p:nvPr/>
        </p:nvSpPr>
        <p:spPr>
          <a:xfrm>
            <a:off x="341839" y="2613209"/>
            <a:ext cx="3346241" cy="3693319"/>
          </a:xfrm>
          <a:prstGeom prst="rect">
            <a:avLst/>
          </a:prstGeom>
          <a:solidFill>
            <a:srgbClr val="FFC000"/>
          </a:solidFill>
        </p:spPr>
        <p:txBody>
          <a:bodyPr wrap="square">
            <a:spAutoFit/>
          </a:bodyPr>
          <a:lstStyle/>
          <a:p>
            <a:r>
              <a:rPr lang="en-US" dirty="0"/>
              <a:t> 🟢 </a:t>
            </a:r>
            <a:r>
              <a:rPr lang="en-US" b="1" dirty="0"/>
              <a:t> </a:t>
            </a:r>
            <a:r>
              <a:rPr lang="en-US" b="1" dirty="0" err="1"/>
              <a:t>Practise</a:t>
            </a:r>
            <a:r>
              <a:rPr lang="en-US" b="1" dirty="0"/>
              <a:t> More –</a:t>
            </a:r>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br>
              <a:rPr lang="en-US" b="1" dirty="0"/>
            </a:br>
            <a:r>
              <a:rPr lang="fr-FR" b="1" dirty="0"/>
              <a:t> </a:t>
            </a:r>
            <a:endParaRPr lang="fr-FR" b="1" u="sng" dirty="0"/>
          </a:p>
        </p:txBody>
      </p:sp>
      <p:sp>
        <p:nvSpPr>
          <p:cNvPr id="21" name="TextBox 20">
            <a:extLst>
              <a:ext uri="{FF2B5EF4-FFF2-40B4-BE49-F238E27FC236}">
                <a16:creationId xmlns:a16="http://schemas.microsoft.com/office/drawing/2014/main" id="{7F3AC3BE-AA60-86F0-3731-72569E4BBFFE}"/>
              </a:ext>
            </a:extLst>
          </p:cNvPr>
          <p:cNvSpPr txBox="1"/>
          <p:nvPr/>
        </p:nvSpPr>
        <p:spPr>
          <a:xfrm>
            <a:off x="3989997" y="2637499"/>
            <a:ext cx="3831562" cy="3693319"/>
          </a:xfrm>
          <a:prstGeom prst="rect">
            <a:avLst/>
          </a:prstGeom>
          <a:solidFill>
            <a:srgbClr val="FFFF00"/>
          </a:solidFill>
        </p:spPr>
        <p:txBody>
          <a:bodyPr wrap="square">
            <a:spAutoFit/>
          </a:bodyPr>
          <a:lstStyle/>
          <a:p>
            <a:r>
              <a:rPr lang="en-US" dirty="0"/>
              <a:t>🟡 </a:t>
            </a:r>
            <a:r>
              <a:rPr lang="en-US" b="1" dirty="0"/>
              <a:t>Try Alone-</a:t>
            </a:r>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br>
              <a:rPr lang="en-US" b="1" dirty="0"/>
            </a:br>
            <a:endParaRPr lang="en-US" dirty="0">
              <a:solidFill>
                <a:schemeClr val="bg2"/>
              </a:solidFill>
              <a:highlight>
                <a:srgbClr val="800080"/>
              </a:highlight>
            </a:endParaRPr>
          </a:p>
        </p:txBody>
      </p:sp>
      <p:sp>
        <p:nvSpPr>
          <p:cNvPr id="23" name="TextBox 22">
            <a:extLst>
              <a:ext uri="{FF2B5EF4-FFF2-40B4-BE49-F238E27FC236}">
                <a16:creationId xmlns:a16="http://schemas.microsoft.com/office/drawing/2014/main" id="{E6D47539-7CE7-3E0C-E845-A859F3AB2C77}"/>
              </a:ext>
            </a:extLst>
          </p:cNvPr>
          <p:cNvSpPr txBox="1"/>
          <p:nvPr/>
        </p:nvSpPr>
        <p:spPr>
          <a:xfrm>
            <a:off x="8123476" y="2613208"/>
            <a:ext cx="3726685" cy="3693319"/>
          </a:xfrm>
          <a:prstGeom prst="rect">
            <a:avLst/>
          </a:prstGeom>
          <a:solidFill>
            <a:srgbClr val="92D050"/>
          </a:solidFill>
        </p:spPr>
        <p:txBody>
          <a:bodyPr wrap="square">
            <a:spAutoFit/>
          </a:bodyPr>
          <a:lstStyle/>
          <a:p>
            <a:r>
              <a:rPr lang="en-US" dirty="0"/>
              <a:t>⭐ </a:t>
            </a:r>
            <a:r>
              <a:rPr lang="en-US" b="1" dirty="0"/>
              <a:t>Take a Challenge-</a:t>
            </a:r>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fr-FR" b="1" dirty="0"/>
              <a:t> </a:t>
            </a:r>
            <a:endParaRPr lang="en-US" b="1" dirty="0"/>
          </a:p>
        </p:txBody>
      </p:sp>
      <p:sp>
        <p:nvSpPr>
          <p:cNvPr id="3" name="TextBox 2">
            <a:extLst>
              <a:ext uri="{FF2B5EF4-FFF2-40B4-BE49-F238E27FC236}">
                <a16:creationId xmlns:a16="http://schemas.microsoft.com/office/drawing/2014/main" id="{937BD01D-DD16-EDA2-7340-6002FA8E6471}"/>
              </a:ext>
            </a:extLst>
          </p:cNvPr>
          <p:cNvSpPr txBox="1"/>
          <p:nvPr/>
        </p:nvSpPr>
        <p:spPr>
          <a:xfrm>
            <a:off x="341838" y="1461460"/>
            <a:ext cx="8200235" cy="1200329"/>
          </a:xfrm>
          <a:prstGeom prst="rect">
            <a:avLst/>
          </a:prstGeom>
          <a:noFill/>
        </p:spPr>
        <p:txBody>
          <a:bodyPr wrap="square">
            <a:spAutoFit/>
          </a:bodyPr>
          <a:lstStyle/>
          <a:p>
            <a:r>
              <a:rPr lang="fr-FR" sz="1800" b="1" dirty="0"/>
              <a:t>Titre : </a:t>
            </a:r>
            <a:r>
              <a:rPr lang="fr-FR" b="1" dirty="0"/>
              <a:t>les verbes du premier groupe </a:t>
            </a:r>
            <a:br>
              <a:rPr lang="fr-FR" sz="1800" b="1" dirty="0">
                <a:solidFill>
                  <a:schemeClr val="accent4"/>
                </a:solidFill>
              </a:rPr>
            </a:br>
            <a:r>
              <a:rPr lang="fr-FR" sz="1800" b="1" dirty="0">
                <a:solidFill>
                  <a:schemeClr val="accent2">
                    <a:lumMod val="60000"/>
                    <a:lumOff val="40000"/>
                  </a:schemeClr>
                </a:solidFill>
              </a:rPr>
              <a:t>La date : </a:t>
            </a:r>
            <a:br>
              <a:rPr lang="fr-FR" sz="1800" b="1" dirty="0">
                <a:solidFill>
                  <a:schemeClr val="accent2">
                    <a:lumMod val="60000"/>
                    <a:lumOff val="40000"/>
                  </a:schemeClr>
                </a:solidFill>
              </a:rPr>
            </a:br>
            <a:r>
              <a:rPr lang="fr-FR" sz="1800" b="1" dirty="0">
                <a:solidFill>
                  <a:schemeClr val="accent4">
                    <a:lumMod val="60000"/>
                    <a:lumOff val="40000"/>
                  </a:schemeClr>
                </a:solidFill>
              </a:rPr>
              <a:t>L.O : </a:t>
            </a:r>
            <a:r>
              <a:rPr lang="fr-FR" b="1" dirty="0">
                <a:solidFill>
                  <a:schemeClr val="accent4">
                    <a:lumMod val="60000"/>
                    <a:lumOff val="40000"/>
                  </a:schemeClr>
                </a:solidFill>
              </a:rPr>
              <a:t>conjuguer correctement les verbes du premier groupe au présent.</a:t>
            </a:r>
            <a:endParaRPr lang="fr-FR" dirty="0">
              <a:solidFill>
                <a:schemeClr val="accent4">
                  <a:lumMod val="60000"/>
                  <a:lumOff val="40000"/>
                </a:schemeClr>
              </a:solidFill>
            </a:endParaRPr>
          </a:p>
          <a:p>
            <a:endParaRPr lang="en-US" sz="1800" b="1" dirty="0">
              <a:solidFill>
                <a:schemeClr val="accent2">
                  <a:lumMod val="60000"/>
                  <a:lumOff val="40000"/>
                </a:schemeClr>
              </a:solidFill>
            </a:endParaRPr>
          </a:p>
        </p:txBody>
      </p:sp>
      <p:pic>
        <p:nvPicPr>
          <p:cNvPr id="7" name="Picture 6">
            <a:extLst>
              <a:ext uri="{FF2B5EF4-FFF2-40B4-BE49-F238E27FC236}">
                <a16:creationId xmlns:a16="http://schemas.microsoft.com/office/drawing/2014/main" id="{763DC0F9-F825-5973-1711-D8B0D2E60E78}"/>
              </a:ext>
            </a:extLst>
          </p:cNvPr>
          <p:cNvPicPr>
            <a:picLocks noChangeAspect="1"/>
          </p:cNvPicPr>
          <p:nvPr/>
        </p:nvPicPr>
        <p:blipFill>
          <a:blip r:embed="rId4"/>
          <a:stretch>
            <a:fillRect/>
          </a:stretch>
        </p:blipFill>
        <p:spPr>
          <a:xfrm>
            <a:off x="434396" y="170502"/>
            <a:ext cx="4980884" cy="628738"/>
          </a:xfrm>
          <a:prstGeom prst="rect">
            <a:avLst/>
          </a:prstGeom>
        </p:spPr>
      </p:pic>
      <p:pic>
        <p:nvPicPr>
          <p:cNvPr id="6" name="Picture 5">
            <a:extLst>
              <a:ext uri="{FF2B5EF4-FFF2-40B4-BE49-F238E27FC236}">
                <a16:creationId xmlns:a16="http://schemas.microsoft.com/office/drawing/2014/main" id="{2BDD6AE5-98E4-260F-D449-4BDDA8BA7C18}"/>
              </a:ext>
            </a:extLst>
          </p:cNvPr>
          <p:cNvPicPr>
            <a:picLocks noChangeAspect="1"/>
          </p:cNvPicPr>
          <p:nvPr/>
        </p:nvPicPr>
        <p:blipFill>
          <a:blip r:embed="rId5"/>
          <a:stretch>
            <a:fillRect/>
          </a:stretch>
        </p:blipFill>
        <p:spPr>
          <a:xfrm>
            <a:off x="867036" y="3645619"/>
            <a:ext cx="2295846" cy="2172003"/>
          </a:xfrm>
          <a:prstGeom prst="rect">
            <a:avLst/>
          </a:prstGeom>
        </p:spPr>
      </p:pic>
      <p:pic>
        <p:nvPicPr>
          <p:cNvPr id="9" name="Picture 8">
            <a:extLst>
              <a:ext uri="{FF2B5EF4-FFF2-40B4-BE49-F238E27FC236}">
                <a16:creationId xmlns:a16="http://schemas.microsoft.com/office/drawing/2014/main" id="{700054DC-AC97-2004-866C-E8070B04C7B8}"/>
              </a:ext>
            </a:extLst>
          </p:cNvPr>
          <p:cNvPicPr>
            <a:picLocks noChangeAspect="1"/>
          </p:cNvPicPr>
          <p:nvPr/>
        </p:nvPicPr>
        <p:blipFill>
          <a:blip r:embed="rId6"/>
          <a:stretch>
            <a:fillRect/>
          </a:stretch>
        </p:blipFill>
        <p:spPr>
          <a:xfrm>
            <a:off x="4645625" y="3625771"/>
            <a:ext cx="2334295" cy="2263712"/>
          </a:xfrm>
          <a:prstGeom prst="rect">
            <a:avLst/>
          </a:prstGeom>
        </p:spPr>
      </p:pic>
      <p:pic>
        <p:nvPicPr>
          <p:cNvPr id="11" name="Picture 10">
            <a:extLst>
              <a:ext uri="{FF2B5EF4-FFF2-40B4-BE49-F238E27FC236}">
                <a16:creationId xmlns:a16="http://schemas.microsoft.com/office/drawing/2014/main" id="{0EF1C13B-D495-0DB3-EA7C-FB0A8B86AD2D}"/>
              </a:ext>
            </a:extLst>
          </p:cNvPr>
          <p:cNvPicPr>
            <a:picLocks noChangeAspect="1"/>
          </p:cNvPicPr>
          <p:nvPr/>
        </p:nvPicPr>
        <p:blipFill>
          <a:blip r:embed="rId7"/>
          <a:stretch>
            <a:fillRect/>
          </a:stretch>
        </p:blipFill>
        <p:spPr>
          <a:xfrm>
            <a:off x="8734941" y="3625771"/>
            <a:ext cx="2209579" cy="2263712"/>
          </a:xfrm>
          <a:prstGeom prst="rect">
            <a:avLst/>
          </a:prstGeom>
        </p:spPr>
      </p:pic>
    </p:spTree>
    <p:extLst>
      <p:ext uri="{BB962C8B-B14F-4D97-AF65-F5344CB8AC3E}">
        <p14:creationId xmlns:p14="http://schemas.microsoft.com/office/powerpoint/2010/main" val="275542875"/>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BE1BB-E991-0AE3-922F-776C01C80337}"/>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F8E0F1B4-954E-A551-5AAE-05EBD83EC907}"/>
              </a:ext>
            </a:extLst>
          </p:cNvPr>
          <p:cNvPicPr>
            <a:picLocks noChangeAspect="1"/>
          </p:cNvPicPr>
          <p:nvPr/>
        </p:nvPicPr>
        <p:blipFill>
          <a:blip r:embed="rId3"/>
          <a:stretch>
            <a:fillRect/>
          </a:stretch>
        </p:blipFill>
        <p:spPr>
          <a:xfrm>
            <a:off x="5744780" y="104638"/>
            <a:ext cx="5477639" cy="6506483"/>
          </a:xfrm>
          <a:prstGeom prst="rect">
            <a:avLst/>
          </a:prstGeom>
        </p:spPr>
      </p:pic>
    </p:spTree>
    <p:extLst>
      <p:ext uri="{BB962C8B-B14F-4D97-AF65-F5344CB8AC3E}">
        <p14:creationId xmlns:p14="http://schemas.microsoft.com/office/powerpoint/2010/main" val="41363371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6837A0AE-CBFD-5BEC-F989-31CA4E3024CD}"/>
              </a:ext>
            </a:extLst>
          </p:cNvPr>
          <p:cNvPicPr>
            <a:picLocks noChangeAspect="1"/>
          </p:cNvPicPr>
          <p:nvPr/>
        </p:nvPicPr>
        <p:blipFill>
          <a:blip r:embed="rId3"/>
          <a:stretch>
            <a:fillRect/>
          </a:stretch>
        </p:blipFill>
        <p:spPr>
          <a:xfrm>
            <a:off x="6966196" y="2903832"/>
            <a:ext cx="4029637" cy="3610479"/>
          </a:xfrm>
          <a:prstGeom prst="ellipse">
            <a:avLst/>
          </a:prstGeom>
          <a:ln>
            <a:noFill/>
          </a:ln>
          <a:effectLst>
            <a:softEdge rad="112500"/>
          </a:effectLst>
        </p:spPr>
      </p:pic>
      <p:sp>
        <p:nvSpPr>
          <p:cNvPr id="4" name="TextBox 3">
            <a:extLst>
              <a:ext uri="{FF2B5EF4-FFF2-40B4-BE49-F238E27FC236}">
                <a16:creationId xmlns:a16="http://schemas.microsoft.com/office/drawing/2014/main" id="{3CDECC1F-8B1D-1F23-3EDE-1012492B5AC2}"/>
              </a:ext>
            </a:extLst>
          </p:cNvPr>
          <p:cNvSpPr txBox="1"/>
          <p:nvPr/>
        </p:nvSpPr>
        <p:spPr>
          <a:xfrm>
            <a:off x="525288" y="1135301"/>
            <a:ext cx="10091912" cy="2585323"/>
          </a:xfrm>
          <a:prstGeom prst="rect">
            <a:avLst/>
          </a:prstGeom>
          <a:noFill/>
        </p:spPr>
        <p:txBody>
          <a:bodyPr wrap="square">
            <a:spAutoFit/>
          </a:bodyPr>
          <a:lstStyle/>
          <a:p>
            <a:pPr marL="342900" indent="-342900">
              <a:buFont typeface="Wingdings" panose="05000000000000000000" pitchFamily="2" charset="2"/>
              <a:buChar char="ü"/>
            </a:pPr>
            <a:r>
              <a:rPr lang="fr-FR" sz="1800" dirty="0" err="1"/>
              <a:t>Based</a:t>
            </a:r>
            <a:r>
              <a:rPr lang="fr-FR" sz="1800" dirty="0"/>
              <a:t> on the </a:t>
            </a:r>
            <a:r>
              <a:rPr lang="fr-FR" sz="1800" dirty="0" err="1"/>
              <a:t>lesson</a:t>
            </a:r>
            <a:r>
              <a:rPr lang="fr-FR" sz="1800" dirty="0"/>
              <a:t> about </a:t>
            </a:r>
            <a:r>
              <a:rPr lang="fr-FR" sz="1800" b="1" dirty="0">
                <a:solidFill>
                  <a:srgbClr val="00B050"/>
                </a:solidFill>
              </a:rPr>
              <a:t>verbes du premier groupe au présent</a:t>
            </a:r>
            <a:r>
              <a:rPr lang="fr-FR" sz="1800" dirty="0"/>
              <a:t>,</a:t>
            </a:r>
            <a:br>
              <a:rPr lang="fr-FR" sz="1800" dirty="0"/>
            </a:br>
            <a:r>
              <a:rPr lang="en-US" sz="1800" dirty="0"/>
              <a:t>what you  understand easily and what is not clear, which points would you like to improve?"</a:t>
            </a:r>
            <a:endParaRPr lang="fr-FR" sz="1800" dirty="0"/>
          </a:p>
          <a:p>
            <a:pPr marL="342900" indent="-342900">
              <a:buFont typeface="Wingdings" panose="05000000000000000000" pitchFamily="2" charset="2"/>
              <a:buChar char="ü"/>
            </a:pPr>
            <a:endParaRPr lang="fr-FR" sz="1800" b="1" dirty="0"/>
          </a:p>
          <a:p>
            <a:pPr marL="342900" indent="-342900">
              <a:buFont typeface="Wingdings" panose="05000000000000000000" pitchFamily="2" charset="2"/>
              <a:buChar char="ü"/>
            </a:pPr>
            <a:endParaRPr lang="fr-FR" sz="1800" b="1" dirty="0"/>
          </a:p>
          <a:p>
            <a:endParaRPr lang="en-US" sz="1800" b="1" dirty="0"/>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endParaRPr lang="en-US" dirty="0"/>
          </a:p>
          <a:p>
            <a:pPr marL="285750" indent="-285750">
              <a:buFont typeface="Wingdings" panose="05000000000000000000" pitchFamily="2" charset="2"/>
              <a:buChar char="ü"/>
            </a:pPr>
            <a:endParaRPr lang="en-US" dirty="0"/>
          </a:p>
          <a:p>
            <a:pPr marL="342900" indent="-342900">
              <a:buFont typeface="Wingdings" panose="05000000000000000000" pitchFamily="2" charset="2"/>
              <a:buChar char="ü"/>
            </a:pPr>
            <a:r>
              <a:rPr lang="en-US" sz="1800" b="1" dirty="0"/>
              <a:t>Let's have some fun </a:t>
            </a:r>
          </a:p>
        </p:txBody>
      </p:sp>
      <p:sp>
        <p:nvSpPr>
          <p:cNvPr id="5" name="TextBox 4">
            <a:hlinkClick r:id="rId4"/>
            <a:extLst>
              <a:ext uri="{FF2B5EF4-FFF2-40B4-BE49-F238E27FC236}">
                <a16:creationId xmlns:a16="http://schemas.microsoft.com/office/drawing/2014/main" id="{0E626E43-F1F1-6F2B-0135-AFFD1EE91668}"/>
              </a:ext>
            </a:extLst>
          </p:cNvPr>
          <p:cNvSpPr txBox="1"/>
          <p:nvPr/>
        </p:nvSpPr>
        <p:spPr>
          <a:xfrm>
            <a:off x="2915920" y="3940294"/>
            <a:ext cx="1717040" cy="369332"/>
          </a:xfrm>
          <a:prstGeom prst="rect">
            <a:avLst/>
          </a:prstGeom>
          <a:noFill/>
        </p:spPr>
        <p:txBody>
          <a:bodyPr wrap="square" rtlCol="0">
            <a:spAutoFit/>
          </a:bodyPr>
          <a:lstStyle/>
          <a:p>
            <a:r>
              <a:rPr lang="en-US" dirty="0">
                <a:solidFill>
                  <a:schemeClr val="accent4">
                    <a:lumMod val="60000"/>
                    <a:lumOff val="40000"/>
                  </a:schemeClr>
                </a:solidFill>
              </a:rPr>
              <a:t> </a:t>
            </a:r>
            <a:r>
              <a:rPr lang="en-US" dirty="0" err="1">
                <a:solidFill>
                  <a:schemeClr val="accent4">
                    <a:lumMod val="60000"/>
                    <a:lumOff val="40000"/>
                  </a:schemeClr>
                </a:solidFill>
              </a:rPr>
              <a:t>Blooket</a:t>
            </a:r>
            <a:endParaRPr lang="en-US" dirty="0">
              <a:solidFill>
                <a:schemeClr val="accent4">
                  <a:lumMod val="60000"/>
                  <a:lumOff val="40000"/>
                </a:schemeClr>
              </a:solidFill>
            </a:endParaRPr>
          </a:p>
        </p:txBody>
      </p:sp>
    </p:spTree>
    <p:extLst>
      <p:ext uri="{BB962C8B-B14F-4D97-AF65-F5344CB8AC3E}">
        <p14:creationId xmlns:p14="http://schemas.microsoft.com/office/powerpoint/2010/main" val="23715034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BB5C3-7CDD-BAB9-6C92-0D8DC6A257EC}"/>
              </a:ext>
            </a:extLst>
          </p:cNvPr>
          <p:cNvSpPr>
            <a:spLocks noGrp="1"/>
          </p:cNvSpPr>
          <p:nvPr>
            <p:ph type="title"/>
          </p:nvPr>
        </p:nvSpPr>
        <p:spPr/>
        <p:txBody>
          <a:bodyPr/>
          <a:lstStyle/>
          <a:p>
            <a:r>
              <a:rPr lang="en-US" dirty="0"/>
              <a:t>Merci </a:t>
            </a:r>
            <a:r>
              <a:rPr lang="fr-FR"/>
              <a:t>à tous </a:t>
            </a:r>
            <a:endParaRPr lang="en-AE" dirty="0"/>
          </a:p>
        </p:txBody>
      </p:sp>
    </p:spTree>
    <p:extLst>
      <p:ext uri="{BB962C8B-B14F-4D97-AF65-F5344CB8AC3E}">
        <p14:creationId xmlns:p14="http://schemas.microsoft.com/office/powerpoint/2010/main" val="4016195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27069C5-6F69-1853-4C34-279B54E5CD79}"/>
              </a:ext>
            </a:extLst>
          </p:cNvPr>
          <p:cNvSpPr/>
          <p:nvPr/>
        </p:nvSpPr>
        <p:spPr>
          <a:xfrm>
            <a:off x="6628685" y="298253"/>
            <a:ext cx="1130457" cy="344471"/>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5min</a:t>
            </a:r>
          </a:p>
        </p:txBody>
      </p:sp>
      <p:pic>
        <p:nvPicPr>
          <p:cNvPr id="20" name="Picture 19" descr="A close up of a logo&#10;&#10;AI-generated content may be incorrect.">
            <a:extLst>
              <a:ext uri="{FF2B5EF4-FFF2-40B4-BE49-F238E27FC236}">
                <a16:creationId xmlns:a16="http://schemas.microsoft.com/office/drawing/2014/main" id="{F9F89040-4FDD-839E-27A6-7E38DE2F1061}"/>
              </a:ext>
            </a:extLst>
          </p:cNvPr>
          <p:cNvPicPr>
            <a:picLocks noChangeAspect="1"/>
          </p:cNvPicPr>
          <p:nvPr/>
        </p:nvPicPr>
        <p:blipFill>
          <a:blip r:embed="rId3"/>
          <a:stretch>
            <a:fillRect/>
          </a:stretch>
        </p:blipFill>
        <p:spPr>
          <a:xfrm>
            <a:off x="9354542" y="162873"/>
            <a:ext cx="2429193" cy="617420"/>
          </a:xfrm>
          <a:prstGeom prst="rect">
            <a:avLst/>
          </a:prstGeom>
        </p:spPr>
      </p:pic>
      <p:sp>
        <p:nvSpPr>
          <p:cNvPr id="2" name="TextBox 1">
            <a:extLst>
              <a:ext uri="{FF2B5EF4-FFF2-40B4-BE49-F238E27FC236}">
                <a16:creationId xmlns:a16="http://schemas.microsoft.com/office/drawing/2014/main" id="{C09CA8F6-28D2-510F-DF1E-31B6FBEB071A}"/>
              </a:ext>
            </a:extLst>
          </p:cNvPr>
          <p:cNvSpPr txBox="1"/>
          <p:nvPr/>
        </p:nvSpPr>
        <p:spPr>
          <a:xfrm>
            <a:off x="396590" y="848466"/>
            <a:ext cx="5953760" cy="369332"/>
          </a:xfrm>
          <a:prstGeom prst="rect">
            <a:avLst/>
          </a:prstGeom>
          <a:noFill/>
        </p:spPr>
        <p:txBody>
          <a:bodyPr wrap="square" rtlCol="0">
            <a:spAutoFit/>
          </a:bodyPr>
          <a:lstStyle/>
          <a:p>
            <a:r>
              <a:rPr lang="fr-FR" b="1" u="sng" dirty="0">
                <a:solidFill>
                  <a:srgbClr val="FF0000"/>
                </a:solidFill>
              </a:rPr>
              <a:t>Entoure uniquement les verbes du premier  groupe</a:t>
            </a:r>
            <a:endParaRPr lang="en-US" b="1" u="sng" dirty="0">
              <a:solidFill>
                <a:srgbClr val="FF0000"/>
              </a:solidFill>
            </a:endParaRPr>
          </a:p>
        </p:txBody>
      </p:sp>
      <p:sp>
        <p:nvSpPr>
          <p:cNvPr id="11" name="TextBox 10">
            <a:extLst>
              <a:ext uri="{FF2B5EF4-FFF2-40B4-BE49-F238E27FC236}">
                <a16:creationId xmlns:a16="http://schemas.microsoft.com/office/drawing/2014/main" id="{BD19620B-9F55-E469-4AA0-5858E63C146B}"/>
              </a:ext>
            </a:extLst>
          </p:cNvPr>
          <p:cNvSpPr txBox="1"/>
          <p:nvPr/>
        </p:nvSpPr>
        <p:spPr>
          <a:xfrm>
            <a:off x="396590" y="3243838"/>
            <a:ext cx="8371490" cy="3277820"/>
          </a:xfrm>
          <a:prstGeom prst="rect">
            <a:avLst/>
          </a:prstGeom>
          <a:noFill/>
        </p:spPr>
        <p:txBody>
          <a:bodyPr wrap="square" rtlCol="0">
            <a:spAutoFit/>
          </a:bodyPr>
          <a:lstStyle/>
          <a:p>
            <a:r>
              <a:rPr lang="fr-FR" b="1" u="sng" dirty="0">
                <a:solidFill>
                  <a:srgbClr val="FF0000"/>
                </a:solidFill>
              </a:rPr>
              <a:t>Écris le sens des verbes en anglais</a:t>
            </a:r>
          </a:p>
          <a:p>
            <a:endParaRPr lang="en-US" b="1" u="sng" dirty="0">
              <a:solidFill>
                <a:srgbClr val="FF0000"/>
              </a:solidFill>
            </a:endParaRPr>
          </a:p>
          <a:p>
            <a:pPr>
              <a:lnSpc>
                <a:spcPct val="150000"/>
              </a:lnSpc>
            </a:pPr>
            <a:r>
              <a:rPr lang="en-US" b="1" dirty="0" err="1"/>
              <a:t>regarder</a:t>
            </a:r>
            <a:r>
              <a:rPr lang="en-US" b="1" dirty="0"/>
              <a:t> → __________</a:t>
            </a:r>
          </a:p>
          <a:p>
            <a:pPr>
              <a:lnSpc>
                <a:spcPct val="150000"/>
              </a:lnSpc>
            </a:pPr>
            <a:r>
              <a:rPr lang="en-US" b="1" dirty="0" err="1"/>
              <a:t>danser</a:t>
            </a:r>
            <a:r>
              <a:rPr lang="en-US" b="1" dirty="0"/>
              <a:t> → __________</a:t>
            </a:r>
          </a:p>
          <a:p>
            <a:pPr>
              <a:lnSpc>
                <a:spcPct val="150000"/>
              </a:lnSpc>
            </a:pPr>
            <a:r>
              <a:rPr lang="en-US" b="1" dirty="0" err="1"/>
              <a:t>étudier</a:t>
            </a:r>
            <a:r>
              <a:rPr lang="en-US" b="1" dirty="0"/>
              <a:t> → __________</a:t>
            </a:r>
          </a:p>
          <a:p>
            <a:endParaRPr lang="en-US" b="1" u="sng" dirty="0">
              <a:solidFill>
                <a:srgbClr val="FF0000"/>
              </a:solidFill>
            </a:endParaRPr>
          </a:p>
          <a:p>
            <a:r>
              <a:rPr lang="fr-FR" b="1" u="sng" dirty="0">
                <a:solidFill>
                  <a:srgbClr val="FF0000"/>
                </a:solidFill>
              </a:rPr>
              <a:t>Complète avec le verbe correct au présent</a:t>
            </a:r>
          </a:p>
          <a:p>
            <a:br>
              <a:rPr lang="en-US" b="1" u="sng" dirty="0">
                <a:solidFill>
                  <a:srgbClr val="FF0000"/>
                </a:solidFill>
              </a:rPr>
            </a:br>
            <a:r>
              <a:rPr lang="fr-FR" b="1" dirty="0"/>
              <a:t>Nous aimons _________français à l’école. (parler – manger – habiter  ) </a:t>
            </a:r>
            <a:br>
              <a:rPr lang="en-US" b="1" dirty="0">
                <a:solidFill>
                  <a:schemeClr val="tx1">
                    <a:lumMod val="95000"/>
                    <a:lumOff val="5000"/>
                  </a:schemeClr>
                </a:solidFill>
              </a:rPr>
            </a:br>
            <a:endParaRPr lang="en-US" b="1" u="sng" dirty="0">
              <a:solidFill>
                <a:srgbClr val="FF0000"/>
              </a:solidFill>
            </a:endParaRPr>
          </a:p>
        </p:txBody>
      </p:sp>
      <p:sp>
        <p:nvSpPr>
          <p:cNvPr id="3" name="Rectangle: Top Corners Rounded 2">
            <a:extLst>
              <a:ext uri="{FF2B5EF4-FFF2-40B4-BE49-F238E27FC236}">
                <a16:creationId xmlns:a16="http://schemas.microsoft.com/office/drawing/2014/main" id="{8B9E31EF-7A09-BEE7-91E4-B8A61EB30165}"/>
              </a:ext>
            </a:extLst>
          </p:cNvPr>
          <p:cNvSpPr/>
          <p:nvPr/>
        </p:nvSpPr>
        <p:spPr>
          <a:xfrm>
            <a:off x="3119120" y="1314063"/>
            <a:ext cx="5953760" cy="1929775"/>
          </a:xfrm>
          <a:prstGeom prst="round2Same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000" b="1" dirty="0" err="1">
                <a:solidFill>
                  <a:schemeClr val="tx1">
                    <a:lumMod val="95000"/>
                    <a:lumOff val="5000"/>
                  </a:schemeClr>
                </a:solidFill>
              </a:rPr>
              <a:t>Finir</a:t>
            </a:r>
            <a:r>
              <a:rPr lang="en-US" sz="2000" b="1" dirty="0">
                <a:solidFill>
                  <a:schemeClr val="tx1">
                    <a:lumMod val="95000"/>
                    <a:lumOff val="5000"/>
                  </a:schemeClr>
                </a:solidFill>
              </a:rPr>
              <a:t> – Manger – </a:t>
            </a:r>
            <a:r>
              <a:rPr lang="en-US" sz="2000" b="1" dirty="0" err="1">
                <a:solidFill>
                  <a:schemeClr val="tx1">
                    <a:lumMod val="95000"/>
                    <a:lumOff val="5000"/>
                  </a:schemeClr>
                </a:solidFill>
              </a:rPr>
              <a:t>avoir</a:t>
            </a:r>
            <a:r>
              <a:rPr lang="en-US" sz="2000" b="1" dirty="0">
                <a:solidFill>
                  <a:schemeClr val="tx1">
                    <a:lumMod val="95000"/>
                    <a:lumOff val="5000"/>
                  </a:schemeClr>
                </a:solidFill>
              </a:rPr>
              <a:t> – </a:t>
            </a:r>
            <a:r>
              <a:rPr lang="en-US" sz="2000" b="1" dirty="0" err="1">
                <a:solidFill>
                  <a:schemeClr val="tx1">
                    <a:lumMod val="95000"/>
                    <a:lumOff val="5000"/>
                  </a:schemeClr>
                </a:solidFill>
              </a:rPr>
              <a:t>apprendre</a:t>
            </a:r>
            <a:r>
              <a:rPr lang="en-US" sz="2000" b="1" dirty="0">
                <a:solidFill>
                  <a:schemeClr val="tx1">
                    <a:lumMod val="95000"/>
                    <a:lumOff val="5000"/>
                  </a:schemeClr>
                </a:solidFill>
              </a:rPr>
              <a:t> – </a:t>
            </a:r>
            <a:r>
              <a:rPr lang="en-US" sz="2000" b="1" dirty="0" err="1">
                <a:solidFill>
                  <a:schemeClr val="tx1">
                    <a:lumMod val="95000"/>
                    <a:lumOff val="5000"/>
                  </a:schemeClr>
                </a:solidFill>
              </a:rPr>
              <a:t>parler</a:t>
            </a:r>
            <a:r>
              <a:rPr lang="en-US" sz="2000" b="1" dirty="0">
                <a:solidFill>
                  <a:schemeClr val="tx1">
                    <a:lumMod val="95000"/>
                    <a:lumOff val="5000"/>
                  </a:schemeClr>
                </a:solidFill>
              </a:rPr>
              <a:t> –</a:t>
            </a:r>
          </a:p>
          <a:p>
            <a:pPr algn="ctr"/>
            <a:endParaRPr lang="en-US" sz="2000" b="1" dirty="0">
              <a:solidFill>
                <a:schemeClr val="tx1">
                  <a:lumMod val="95000"/>
                  <a:lumOff val="5000"/>
                </a:schemeClr>
              </a:solidFill>
            </a:endParaRPr>
          </a:p>
          <a:p>
            <a:pPr algn="ctr"/>
            <a:r>
              <a:rPr lang="en-US" sz="2000" b="1" dirty="0">
                <a:solidFill>
                  <a:schemeClr val="tx1">
                    <a:lumMod val="95000"/>
                    <a:lumOff val="5000"/>
                  </a:schemeClr>
                </a:solidFill>
              </a:rPr>
              <a:t> chanter – </a:t>
            </a:r>
            <a:r>
              <a:rPr lang="en-US" sz="2000" b="1" dirty="0" err="1">
                <a:solidFill>
                  <a:schemeClr val="tx1">
                    <a:lumMod val="95000"/>
                    <a:lumOff val="5000"/>
                  </a:schemeClr>
                </a:solidFill>
              </a:rPr>
              <a:t>attendre</a:t>
            </a:r>
            <a:r>
              <a:rPr lang="en-US" sz="2000" b="1" dirty="0">
                <a:solidFill>
                  <a:schemeClr val="tx1">
                    <a:lumMod val="95000"/>
                    <a:lumOff val="5000"/>
                  </a:schemeClr>
                </a:solidFill>
              </a:rPr>
              <a:t> – </a:t>
            </a:r>
            <a:r>
              <a:rPr lang="en-US" sz="2000" b="1" dirty="0" err="1">
                <a:solidFill>
                  <a:schemeClr val="tx1">
                    <a:lumMod val="95000"/>
                    <a:lumOff val="5000"/>
                  </a:schemeClr>
                </a:solidFill>
              </a:rPr>
              <a:t>jouer</a:t>
            </a:r>
            <a:r>
              <a:rPr lang="en-US" sz="2000" b="1" dirty="0">
                <a:solidFill>
                  <a:schemeClr val="tx1">
                    <a:lumMod val="95000"/>
                    <a:lumOff val="5000"/>
                  </a:schemeClr>
                </a:solidFill>
              </a:rPr>
              <a:t> – </a:t>
            </a:r>
            <a:r>
              <a:rPr lang="en-US" sz="2000" b="1" dirty="0" err="1">
                <a:solidFill>
                  <a:schemeClr val="tx1">
                    <a:lumMod val="95000"/>
                    <a:lumOff val="5000"/>
                  </a:schemeClr>
                </a:solidFill>
              </a:rPr>
              <a:t>mettre</a:t>
            </a:r>
            <a:r>
              <a:rPr lang="en-US" sz="2000" b="1" dirty="0">
                <a:solidFill>
                  <a:schemeClr val="tx1">
                    <a:lumMod val="95000"/>
                    <a:lumOff val="5000"/>
                  </a:schemeClr>
                </a:solidFill>
              </a:rPr>
              <a:t> – aimer </a:t>
            </a:r>
          </a:p>
        </p:txBody>
      </p:sp>
    </p:spTree>
    <p:extLst>
      <p:ext uri="{BB962C8B-B14F-4D97-AF65-F5344CB8AC3E}">
        <p14:creationId xmlns:p14="http://schemas.microsoft.com/office/powerpoint/2010/main" val="165048658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96B97-8F56-2B02-0829-747D37E81F2F}"/>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D7C5FB42-D053-AAB5-22E7-68A20B6BD60D}"/>
              </a:ext>
            </a:extLst>
          </p:cNvPr>
          <p:cNvSpPr/>
          <p:nvPr/>
        </p:nvSpPr>
        <p:spPr>
          <a:xfrm>
            <a:off x="6628685" y="298253"/>
            <a:ext cx="1130457" cy="344471"/>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5min</a:t>
            </a:r>
          </a:p>
        </p:txBody>
      </p:sp>
      <p:pic>
        <p:nvPicPr>
          <p:cNvPr id="20" name="Picture 19" descr="A close up of a logo&#10;&#10;AI-generated content may be incorrect.">
            <a:extLst>
              <a:ext uri="{FF2B5EF4-FFF2-40B4-BE49-F238E27FC236}">
                <a16:creationId xmlns:a16="http://schemas.microsoft.com/office/drawing/2014/main" id="{679679B7-83DD-25FF-30C4-5F6C446E2C08}"/>
              </a:ext>
            </a:extLst>
          </p:cNvPr>
          <p:cNvPicPr>
            <a:picLocks noChangeAspect="1"/>
          </p:cNvPicPr>
          <p:nvPr/>
        </p:nvPicPr>
        <p:blipFill>
          <a:blip r:embed="rId3"/>
          <a:stretch>
            <a:fillRect/>
          </a:stretch>
        </p:blipFill>
        <p:spPr>
          <a:xfrm>
            <a:off x="9354542" y="162873"/>
            <a:ext cx="2429193" cy="617420"/>
          </a:xfrm>
          <a:prstGeom prst="rect">
            <a:avLst/>
          </a:prstGeom>
        </p:spPr>
      </p:pic>
      <p:sp>
        <p:nvSpPr>
          <p:cNvPr id="2" name="TextBox 1">
            <a:extLst>
              <a:ext uri="{FF2B5EF4-FFF2-40B4-BE49-F238E27FC236}">
                <a16:creationId xmlns:a16="http://schemas.microsoft.com/office/drawing/2014/main" id="{E61D1EE8-F74D-B403-F80B-8D7942051485}"/>
              </a:ext>
            </a:extLst>
          </p:cNvPr>
          <p:cNvSpPr txBox="1"/>
          <p:nvPr/>
        </p:nvSpPr>
        <p:spPr>
          <a:xfrm>
            <a:off x="396590" y="848466"/>
            <a:ext cx="5953760" cy="369332"/>
          </a:xfrm>
          <a:prstGeom prst="rect">
            <a:avLst/>
          </a:prstGeom>
          <a:noFill/>
        </p:spPr>
        <p:txBody>
          <a:bodyPr wrap="square" rtlCol="0">
            <a:spAutoFit/>
          </a:bodyPr>
          <a:lstStyle/>
          <a:p>
            <a:r>
              <a:rPr lang="fr-FR" b="1" u="sng" dirty="0">
                <a:solidFill>
                  <a:srgbClr val="FF0000"/>
                </a:solidFill>
              </a:rPr>
              <a:t>Entoure uniquement les verbes du premier  groupe</a:t>
            </a:r>
            <a:endParaRPr lang="en-US" b="1" u="sng" dirty="0">
              <a:solidFill>
                <a:srgbClr val="FF0000"/>
              </a:solidFill>
            </a:endParaRPr>
          </a:p>
        </p:txBody>
      </p:sp>
      <p:sp>
        <p:nvSpPr>
          <p:cNvPr id="11" name="TextBox 10">
            <a:extLst>
              <a:ext uri="{FF2B5EF4-FFF2-40B4-BE49-F238E27FC236}">
                <a16:creationId xmlns:a16="http://schemas.microsoft.com/office/drawing/2014/main" id="{1BD7AFD6-3451-0409-C964-9476B6213FF6}"/>
              </a:ext>
            </a:extLst>
          </p:cNvPr>
          <p:cNvSpPr txBox="1"/>
          <p:nvPr/>
        </p:nvSpPr>
        <p:spPr>
          <a:xfrm>
            <a:off x="396590" y="3243838"/>
            <a:ext cx="8371490" cy="3277820"/>
          </a:xfrm>
          <a:prstGeom prst="rect">
            <a:avLst/>
          </a:prstGeom>
          <a:noFill/>
        </p:spPr>
        <p:txBody>
          <a:bodyPr wrap="square" rtlCol="0">
            <a:spAutoFit/>
          </a:bodyPr>
          <a:lstStyle/>
          <a:p>
            <a:r>
              <a:rPr lang="fr-FR" b="1" u="sng" dirty="0">
                <a:solidFill>
                  <a:srgbClr val="FF0000"/>
                </a:solidFill>
              </a:rPr>
              <a:t>Écris le sens des verbes en anglais</a:t>
            </a:r>
          </a:p>
          <a:p>
            <a:endParaRPr lang="en-US" b="1" u="sng" dirty="0">
              <a:solidFill>
                <a:srgbClr val="FF0000"/>
              </a:solidFill>
            </a:endParaRPr>
          </a:p>
          <a:p>
            <a:pPr>
              <a:lnSpc>
                <a:spcPct val="150000"/>
              </a:lnSpc>
            </a:pPr>
            <a:r>
              <a:rPr lang="en-US" b="1" dirty="0" err="1"/>
              <a:t>regarder</a:t>
            </a:r>
            <a:r>
              <a:rPr lang="en-US" b="1" dirty="0"/>
              <a:t> → </a:t>
            </a:r>
            <a:r>
              <a:rPr lang="en-US" b="1" dirty="0">
                <a:solidFill>
                  <a:srgbClr val="00B050"/>
                </a:solidFill>
              </a:rPr>
              <a:t>to watch , to look at</a:t>
            </a:r>
          </a:p>
          <a:p>
            <a:pPr>
              <a:lnSpc>
                <a:spcPct val="150000"/>
              </a:lnSpc>
            </a:pPr>
            <a:r>
              <a:rPr lang="en-US" b="1" dirty="0" err="1"/>
              <a:t>danser</a:t>
            </a:r>
            <a:r>
              <a:rPr lang="en-US" b="1" dirty="0"/>
              <a:t> → </a:t>
            </a:r>
            <a:r>
              <a:rPr lang="en-US" b="1" dirty="0">
                <a:solidFill>
                  <a:srgbClr val="00B050"/>
                </a:solidFill>
              </a:rPr>
              <a:t>to danse </a:t>
            </a:r>
          </a:p>
          <a:p>
            <a:pPr>
              <a:lnSpc>
                <a:spcPct val="150000"/>
              </a:lnSpc>
            </a:pPr>
            <a:r>
              <a:rPr lang="en-US" b="1" dirty="0" err="1"/>
              <a:t>étudier</a:t>
            </a:r>
            <a:r>
              <a:rPr lang="en-US" b="1" dirty="0"/>
              <a:t> → </a:t>
            </a:r>
            <a:r>
              <a:rPr lang="en-US" b="1" dirty="0">
                <a:solidFill>
                  <a:srgbClr val="00B050"/>
                </a:solidFill>
              </a:rPr>
              <a:t>to study </a:t>
            </a:r>
          </a:p>
          <a:p>
            <a:endParaRPr lang="en-US" b="1" u="sng" dirty="0">
              <a:solidFill>
                <a:srgbClr val="FF0000"/>
              </a:solidFill>
            </a:endParaRPr>
          </a:p>
          <a:p>
            <a:r>
              <a:rPr lang="fr-FR" b="1" u="sng" dirty="0">
                <a:solidFill>
                  <a:srgbClr val="FF0000"/>
                </a:solidFill>
              </a:rPr>
              <a:t>Complète avec le verbe correct au présent</a:t>
            </a:r>
          </a:p>
          <a:p>
            <a:br>
              <a:rPr lang="en-US" b="1" u="sng" dirty="0">
                <a:solidFill>
                  <a:srgbClr val="FF0000"/>
                </a:solidFill>
              </a:rPr>
            </a:br>
            <a:r>
              <a:rPr lang="fr-FR" b="1" dirty="0"/>
              <a:t>Nous aimons </a:t>
            </a:r>
            <a:r>
              <a:rPr lang="fr-FR" b="1" dirty="0">
                <a:solidFill>
                  <a:srgbClr val="00B050"/>
                </a:solidFill>
              </a:rPr>
              <a:t>parler</a:t>
            </a:r>
            <a:r>
              <a:rPr lang="fr-FR" b="1" dirty="0"/>
              <a:t> français à l’école. (</a:t>
            </a:r>
            <a:r>
              <a:rPr lang="fr-FR" b="1" dirty="0">
                <a:highlight>
                  <a:srgbClr val="FFFF00"/>
                </a:highlight>
              </a:rPr>
              <a:t>parler</a:t>
            </a:r>
            <a:r>
              <a:rPr lang="fr-FR" b="1" dirty="0"/>
              <a:t> – manger – habiter  ) </a:t>
            </a:r>
            <a:br>
              <a:rPr lang="en-US" b="1" dirty="0">
                <a:solidFill>
                  <a:schemeClr val="tx1">
                    <a:lumMod val="95000"/>
                    <a:lumOff val="5000"/>
                  </a:schemeClr>
                </a:solidFill>
              </a:rPr>
            </a:br>
            <a:endParaRPr lang="en-US" b="1" u="sng" dirty="0">
              <a:solidFill>
                <a:srgbClr val="FF0000"/>
              </a:solidFill>
            </a:endParaRPr>
          </a:p>
        </p:txBody>
      </p:sp>
      <p:sp>
        <p:nvSpPr>
          <p:cNvPr id="3" name="Rectangle: Top Corners Rounded 2">
            <a:extLst>
              <a:ext uri="{FF2B5EF4-FFF2-40B4-BE49-F238E27FC236}">
                <a16:creationId xmlns:a16="http://schemas.microsoft.com/office/drawing/2014/main" id="{DB64BDA4-88EE-A92B-0492-168B1330A405}"/>
              </a:ext>
            </a:extLst>
          </p:cNvPr>
          <p:cNvSpPr/>
          <p:nvPr/>
        </p:nvSpPr>
        <p:spPr>
          <a:xfrm>
            <a:off x="3119120" y="1314063"/>
            <a:ext cx="5953760" cy="1929775"/>
          </a:xfrm>
          <a:prstGeom prst="round2Same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000" b="1" dirty="0" err="1">
                <a:solidFill>
                  <a:schemeClr val="tx1">
                    <a:lumMod val="95000"/>
                    <a:lumOff val="5000"/>
                  </a:schemeClr>
                </a:solidFill>
              </a:rPr>
              <a:t>Finir</a:t>
            </a:r>
            <a:r>
              <a:rPr lang="en-US" sz="2000" b="1" dirty="0">
                <a:solidFill>
                  <a:schemeClr val="tx1">
                    <a:lumMod val="95000"/>
                    <a:lumOff val="5000"/>
                  </a:schemeClr>
                </a:solidFill>
              </a:rPr>
              <a:t> – </a:t>
            </a:r>
            <a:r>
              <a:rPr lang="en-US" sz="2000" b="1" dirty="0">
                <a:solidFill>
                  <a:schemeClr val="tx1">
                    <a:lumMod val="95000"/>
                    <a:lumOff val="5000"/>
                  </a:schemeClr>
                </a:solidFill>
                <a:highlight>
                  <a:srgbClr val="FFFF00"/>
                </a:highlight>
              </a:rPr>
              <a:t>Manger</a:t>
            </a:r>
            <a:r>
              <a:rPr lang="en-US" sz="2000" b="1" dirty="0">
                <a:solidFill>
                  <a:schemeClr val="tx1">
                    <a:lumMod val="95000"/>
                    <a:lumOff val="5000"/>
                  </a:schemeClr>
                </a:solidFill>
              </a:rPr>
              <a:t> – </a:t>
            </a:r>
            <a:r>
              <a:rPr lang="en-US" sz="2000" b="1" dirty="0" err="1">
                <a:solidFill>
                  <a:schemeClr val="tx1">
                    <a:lumMod val="95000"/>
                    <a:lumOff val="5000"/>
                  </a:schemeClr>
                </a:solidFill>
              </a:rPr>
              <a:t>avoir</a:t>
            </a:r>
            <a:r>
              <a:rPr lang="en-US" sz="2000" b="1" dirty="0">
                <a:solidFill>
                  <a:schemeClr val="tx1">
                    <a:lumMod val="95000"/>
                    <a:lumOff val="5000"/>
                  </a:schemeClr>
                </a:solidFill>
              </a:rPr>
              <a:t> – </a:t>
            </a:r>
            <a:r>
              <a:rPr lang="en-US" sz="2000" b="1" dirty="0" err="1">
                <a:solidFill>
                  <a:schemeClr val="tx1">
                    <a:lumMod val="95000"/>
                    <a:lumOff val="5000"/>
                  </a:schemeClr>
                </a:solidFill>
              </a:rPr>
              <a:t>apprendre</a:t>
            </a:r>
            <a:r>
              <a:rPr lang="en-US" sz="2000" b="1" dirty="0">
                <a:solidFill>
                  <a:schemeClr val="tx1">
                    <a:lumMod val="95000"/>
                    <a:lumOff val="5000"/>
                  </a:schemeClr>
                </a:solidFill>
              </a:rPr>
              <a:t> – </a:t>
            </a:r>
            <a:r>
              <a:rPr lang="en-US" sz="2000" b="1" dirty="0" err="1">
                <a:solidFill>
                  <a:schemeClr val="tx1">
                    <a:lumMod val="95000"/>
                    <a:lumOff val="5000"/>
                  </a:schemeClr>
                </a:solidFill>
                <a:highlight>
                  <a:srgbClr val="FFFF00"/>
                </a:highlight>
              </a:rPr>
              <a:t>parler</a:t>
            </a:r>
            <a:r>
              <a:rPr lang="en-US" sz="2000" b="1" dirty="0">
                <a:solidFill>
                  <a:schemeClr val="tx1">
                    <a:lumMod val="95000"/>
                    <a:lumOff val="5000"/>
                  </a:schemeClr>
                </a:solidFill>
              </a:rPr>
              <a:t> –</a:t>
            </a:r>
          </a:p>
          <a:p>
            <a:pPr algn="ctr"/>
            <a:endParaRPr lang="en-US" sz="2000" b="1" dirty="0">
              <a:solidFill>
                <a:schemeClr val="tx1">
                  <a:lumMod val="95000"/>
                  <a:lumOff val="5000"/>
                </a:schemeClr>
              </a:solidFill>
              <a:highlight>
                <a:srgbClr val="FFFF00"/>
              </a:highlight>
            </a:endParaRPr>
          </a:p>
          <a:p>
            <a:pPr algn="ctr"/>
            <a:r>
              <a:rPr lang="en-US" sz="2000" b="1" dirty="0">
                <a:solidFill>
                  <a:schemeClr val="tx1">
                    <a:lumMod val="95000"/>
                    <a:lumOff val="5000"/>
                  </a:schemeClr>
                </a:solidFill>
                <a:highlight>
                  <a:srgbClr val="FFFF00"/>
                </a:highlight>
              </a:rPr>
              <a:t> chanter </a:t>
            </a:r>
            <a:r>
              <a:rPr lang="en-US" sz="2000" b="1" dirty="0">
                <a:solidFill>
                  <a:schemeClr val="tx1">
                    <a:lumMod val="95000"/>
                    <a:lumOff val="5000"/>
                  </a:schemeClr>
                </a:solidFill>
              </a:rPr>
              <a:t>– </a:t>
            </a:r>
            <a:r>
              <a:rPr lang="en-US" sz="2000" b="1" dirty="0" err="1">
                <a:solidFill>
                  <a:schemeClr val="tx1">
                    <a:lumMod val="95000"/>
                    <a:lumOff val="5000"/>
                  </a:schemeClr>
                </a:solidFill>
              </a:rPr>
              <a:t>attendre</a:t>
            </a:r>
            <a:r>
              <a:rPr lang="en-US" sz="2000" b="1" dirty="0">
                <a:solidFill>
                  <a:schemeClr val="tx1">
                    <a:lumMod val="95000"/>
                    <a:lumOff val="5000"/>
                  </a:schemeClr>
                </a:solidFill>
              </a:rPr>
              <a:t> – </a:t>
            </a:r>
            <a:r>
              <a:rPr lang="en-US" sz="2000" b="1" dirty="0" err="1">
                <a:solidFill>
                  <a:schemeClr val="tx1">
                    <a:lumMod val="95000"/>
                    <a:lumOff val="5000"/>
                  </a:schemeClr>
                </a:solidFill>
                <a:highlight>
                  <a:srgbClr val="FFFF00"/>
                </a:highlight>
              </a:rPr>
              <a:t>jouer</a:t>
            </a:r>
            <a:r>
              <a:rPr lang="en-US" sz="2000" b="1" dirty="0">
                <a:solidFill>
                  <a:schemeClr val="tx1">
                    <a:lumMod val="95000"/>
                    <a:lumOff val="5000"/>
                  </a:schemeClr>
                </a:solidFill>
              </a:rPr>
              <a:t> – </a:t>
            </a:r>
            <a:r>
              <a:rPr lang="en-US" sz="2000" b="1" dirty="0" err="1">
                <a:solidFill>
                  <a:schemeClr val="tx1">
                    <a:lumMod val="95000"/>
                    <a:lumOff val="5000"/>
                  </a:schemeClr>
                </a:solidFill>
              </a:rPr>
              <a:t>mettre</a:t>
            </a:r>
            <a:r>
              <a:rPr lang="en-US" sz="2000" b="1" dirty="0">
                <a:solidFill>
                  <a:schemeClr val="tx1">
                    <a:lumMod val="95000"/>
                    <a:lumOff val="5000"/>
                  </a:schemeClr>
                </a:solidFill>
              </a:rPr>
              <a:t> – </a:t>
            </a:r>
            <a:r>
              <a:rPr lang="en-US" sz="2000" b="1" dirty="0">
                <a:solidFill>
                  <a:schemeClr val="tx1">
                    <a:lumMod val="95000"/>
                    <a:lumOff val="5000"/>
                  </a:schemeClr>
                </a:solidFill>
                <a:highlight>
                  <a:srgbClr val="FFFF00"/>
                </a:highlight>
              </a:rPr>
              <a:t>aimer </a:t>
            </a:r>
          </a:p>
        </p:txBody>
      </p:sp>
      <p:pic>
        <p:nvPicPr>
          <p:cNvPr id="4" name="Picture 3">
            <a:extLst>
              <a:ext uri="{FF2B5EF4-FFF2-40B4-BE49-F238E27FC236}">
                <a16:creationId xmlns:a16="http://schemas.microsoft.com/office/drawing/2014/main" id="{B87BA148-9C7C-BB45-A61A-3879C7BC2250}"/>
              </a:ext>
            </a:extLst>
          </p:cNvPr>
          <p:cNvPicPr>
            <a:picLocks noChangeAspect="1"/>
          </p:cNvPicPr>
          <p:nvPr/>
        </p:nvPicPr>
        <p:blipFill>
          <a:blip r:embed="rId4"/>
          <a:stretch>
            <a:fillRect/>
          </a:stretch>
        </p:blipFill>
        <p:spPr>
          <a:xfrm>
            <a:off x="-181904" y="175217"/>
            <a:ext cx="6011177" cy="664522"/>
          </a:xfrm>
          <a:prstGeom prst="rect">
            <a:avLst/>
          </a:prstGeom>
        </p:spPr>
      </p:pic>
    </p:spTree>
    <p:extLst>
      <p:ext uri="{BB962C8B-B14F-4D97-AF65-F5344CB8AC3E}">
        <p14:creationId xmlns:p14="http://schemas.microsoft.com/office/powerpoint/2010/main" val="12537605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136D15B-C090-66D2-E5A9-AAFD5F241F0D}"/>
              </a:ext>
            </a:extLst>
          </p:cNvPr>
          <p:cNvSpPr txBox="1"/>
          <p:nvPr/>
        </p:nvSpPr>
        <p:spPr>
          <a:xfrm>
            <a:off x="389888" y="1144588"/>
            <a:ext cx="4293872" cy="1938992"/>
          </a:xfrm>
          <a:prstGeom prst="rect">
            <a:avLst/>
          </a:prstGeom>
          <a:noFill/>
        </p:spPr>
        <p:txBody>
          <a:bodyPr wrap="square">
            <a:spAutoFit/>
          </a:bodyPr>
          <a:lstStyle/>
          <a:p>
            <a:pPr marL="342900" indent="-342900">
              <a:buFont typeface="Wingdings" panose="05000000000000000000" pitchFamily="2" charset="2"/>
              <a:buChar char="ü"/>
            </a:pPr>
            <a:r>
              <a:rPr lang="fr-FR" sz="2400" b="1" dirty="0">
                <a:solidFill>
                  <a:srgbClr val="00B050"/>
                </a:solidFill>
              </a:rPr>
              <a:t>À la fin de la leçon, l’élève sera capable de conjuguer les verbes du premier groupe au présent.</a:t>
            </a:r>
            <a:endParaRPr lang="fr-FR" sz="2400" dirty="0">
              <a:solidFill>
                <a:srgbClr val="00B050"/>
              </a:solidFill>
            </a:endParaRPr>
          </a:p>
        </p:txBody>
      </p:sp>
      <p:sp>
        <p:nvSpPr>
          <p:cNvPr id="9" name="TextBox 8">
            <a:extLst>
              <a:ext uri="{FF2B5EF4-FFF2-40B4-BE49-F238E27FC236}">
                <a16:creationId xmlns:a16="http://schemas.microsoft.com/office/drawing/2014/main" id="{12966489-670B-3219-B330-DDB2419AF0A5}"/>
              </a:ext>
            </a:extLst>
          </p:cNvPr>
          <p:cNvSpPr txBox="1"/>
          <p:nvPr/>
        </p:nvSpPr>
        <p:spPr>
          <a:xfrm>
            <a:off x="6096000" y="1293444"/>
            <a:ext cx="5975499" cy="5262979"/>
          </a:xfrm>
          <a:prstGeom prst="rect">
            <a:avLst/>
          </a:prstGeom>
          <a:noFill/>
        </p:spPr>
        <p:txBody>
          <a:bodyPr wrap="square">
            <a:spAutoFit/>
          </a:bodyPr>
          <a:lstStyle/>
          <a:p>
            <a:pPr marL="342900" indent="-342900">
              <a:buFont typeface="Wingdings" panose="05000000000000000000" pitchFamily="2" charset="2"/>
              <a:buChar char="ü"/>
            </a:pPr>
            <a:r>
              <a:rPr lang="fr-FR" sz="2400" b="1" dirty="0">
                <a:solidFill>
                  <a:schemeClr val="accent1"/>
                </a:solidFill>
              </a:rPr>
              <a:t>Je reconnais les verbes du premier groupe (terminaison en -ER).</a:t>
            </a:r>
          </a:p>
          <a:p>
            <a:pPr marL="342900" indent="-342900">
              <a:buFont typeface="Wingdings" panose="05000000000000000000" pitchFamily="2" charset="2"/>
              <a:buChar char="ü"/>
            </a:pPr>
            <a:endParaRPr lang="fr-FR" sz="2400" dirty="0">
              <a:solidFill>
                <a:schemeClr val="accent1"/>
              </a:solidFill>
            </a:endParaRPr>
          </a:p>
          <a:p>
            <a:pPr marL="342900" indent="-342900">
              <a:buFont typeface="Wingdings" panose="05000000000000000000" pitchFamily="2" charset="2"/>
              <a:buChar char="ü"/>
            </a:pPr>
            <a:endParaRPr lang="fr-FR" sz="2400" dirty="0"/>
          </a:p>
          <a:p>
            <a:pPr marL="342900" indent="-342900">
              <a:buFont typeface="Wingdings" panose="05000000000000000000" pitchFamily="2" charset="2"/>
              <a:buChar char="ü"/>
            </a:pPr>
            <a:endParaRPr lang="fr-FR" sz="2400" dirty="0"/>
          </a:p>
          <a:p>
            <a:pPr marL="342900" indent="-342900">
              <a:buFont typeface="Wingdings" panose="05000000000000000000" pitchFamily="2" charset="2"/>
              <a:buChar char="ü"/>
            </a:pPr>
            <a:r>
              <a:rPr lang="fr-FR" sz="2400" b="1" dirty="0">
                <a:solidFill>
                  <a:srgbClr val="7030A0"/>
                </a:solidFill>
              </a:rPr>
              <a:t>Je connais et j’utilise les terminaisons : -e, -es, -e, -</a:t>
            </a:r>
            <a:r>
              <a:rPr lang="fr-FR" sz="2400" b="1" dirty="0" err="1">
                <a:solidFill>
                  <a:srgbClr val="7030A0"/>
                </a:solidFill>
              </a:rPr>
              <a:t>ons</a:t>
            </a:r>
            <a:r>
              <a:rPr lang="fr-FR" sz="2400" b="1" dirty="0">
                <a:solidFill>
                  <a:srgbClr val="7030A0"/>
                </a:solidFill>
              </a:rPr>
              <a:t>, -</a:t>
            </a:r>
            <a:r>
              <a:rPr lang="fr-FR" sz="2400" b="1" dirty="0" err="1">
                <a:solidFill>
                  <a:srgbClr val="7030A0"/>
                </a:solidFill>
              </a:rPr>
              <a:t>ez</a:t>
            </a:r>
            <a:r>
              <a:rPr lang="fr-FR" sz="2400" b="1" dirty="0">
                <a:solidFill>
                  <a:srgbClr val="7030A0"/>
                </a:solidFill>
              </a:rPr>
              <a:t>, -</a:t>
            </a:r>
            <a:r>
              <a:rPr lang="fr-FR" sz="2400" b="1" dirty="0" err="1">
                <a:solidFill>
                  <a:srgbClr val="7030A0"/>
                </a:solidFill>
              </a:rPr>
              <a:t>ent</a:t>
            </a:r>
            <a:r>
              <a:rPr lang="fr-FR" sz="2400" b="1" dirty="0">
                <a:solidFill>
                  <a:srgbClr val="7030A0"/>
                </a:solidFill>
              </a:rPr>
              <a:t>.</a:t>
            </a:r>
          </a:p>
          <a:p>
            <a:pPr marL="342900" indent="-342900">
              <a:buFont typeface="Wingdings" panose="05000000000000000000" pitchFamily="2" charset="2"/>
              <a:buChar char="ü"/>
            </a:pPr>
            <a:endParaRPr lang="fr-FR" sz="2400" b="1" dirty="0"/>
          </a:p>
          <a:p>
            <a:pPr marL="342900" indent="-342900">
              <a:buFont typeface="Wingdings" panose="05000000000000000000" pitchFamily="2" charset="2"/>
              <a:buChar char="ü"/>
            </a:pPr>
            <a:endParaRPr lang="fr-FR" sz="2400" b="1" dirty="0"/>
          </a:p>
          <a:p>
            <a:pPr marL="342900" indent="-342900">
              <a:buFont typeface="Wingdings" panose="05000000000000000000" pitchFamily="2" charset="2"/>
              <a:buChar char="ü"/>
            </a:pPr>
            <a:endParaRPr lang="fr-FR" sz="2400" dirty="0"/>
          </a:p>
          <a:p>
            <a:pPr marL="342900" indent="-342900">
              <a:buFont typeface="Wingdings" panose="05000000000000000000" pitchFamily="2" charset="2"/>
              <a:buChar char="ü"/>
            </a:pPr>
            <a:r>
              <a:rPr lang="fr-FR" sz="2400" b="1" dirty="0">
                <a:solidFill>
                  <a:schemeClr val="accent4">
                    <a:lumMod val="60000"/>
                    <a:lumOff val="40000"/>
                  </a:schemeClr>
                </a:solidFill>
              </a:rPr>
              <a:t>Je peux écrire des phrases simples avec ces verbes au présent.</a:t>
            </a:r>
            <a:endParaRPr lang="fr-FR" sz="2400" dirty="0">
              <a:solidFill>
                <a:schemeClr val="accent4">
                  <a:lumMod val="60000"/>
                  <a:lumOff val="40000"/>
                </a:schemeClr>
              </a:solidFill>
            </a:endParaRPr>
          </a:p>
          <a:p>
            <a:pPr marL="342900" indent="-342900">
              <a:buFont typeface="Wingdings" panose="05000000000000000000" pitchFamily="2" charset="2"/>
              <a:buChar char="ü"/>
            </a:pPr>
            <a:endParaRPr lang="fr-FR" sz="2400" dirty="0">
              <a:solidFill>
                <a:srgbClr val="7030A0"/>
              </a:solidFill>
            </a:endParaRPr>
          </a:p>
        </p:txBody>
      </p:sp>
    </p:spTree>
    <p:extLst>
      <p:ext uri="{BB962C8B-B14F-4D97-AF65-F5344CB8AC3E}">
        <p14:creationId xmlns:p14="http://schemas.microsoft.com/office/powerpoint/2010/main" val="19790438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FB0B5-10FA-B9C3-2739-A4560BED6191}"/>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5D8A0516-5B35-326F-C9C3-E32FF27063AF}"/>
              </a:ext>
            </a:extLst>
          </p:cNvPr>
          <p:cNvSpPr/>
          <p:nvPr/>
        </p:nvSpPr>
        <p:spPr>
          <a:xfrm>
            <a:off x="6096000" y="334764"/>
            <a:ext cx="1416204" cy="38471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5 min</a:t>
            </a:r>
          </a:p>
        </p:txBody>
      </p:sp>
      <p:sp>
        <p:nvSpPr>
          <p:cNvPr id="2" name="TextBox 1">
            <a:extLst>
              <a:ext uri="{FF2B5EF4-FFF2-40B4-BE49-F238E27FC236}">
                <a16:creationId xmlns:a16="http://schemas.microsoft.com/office/drawing/2014/main" id="{5988BC6E-B9C8-5DB3-9C90-8D63FE27ECCC}"/>
              </a:ext>
            </a:extLst>
          </p:cNvPr>
          <p:cNvSpPr txBox="1"/>
          <p:nvPr/>
        </p:nvSpPr>
        <p:spPr>
          <a:xfrm>
            <a:off x="548640" y="1280160"/>
            <a:ext cx="6963564" cy="369332"/>
          </a:xfrm>
          <a:prstGeom prst="rect">
            <a:avLst/>
          </a:prstGeom>
          <a:noFill/>
        </p:spPr>
        <p:txBody>
          <a:bodyPr wrap="square" rtlCol="0">
            <a:spAutoFit/>
          </a:bodyPr>
          <a:lstStyle/>
          <a:p>
            <a:r>
              <a:rPr lang="fr-FR" b="1" dirty="0">
                <a:solidFill>
                  <a:srgbClr val="FF0000"/>
                </a:solidFill>
              </a:rPr>
              <a:t>Comment conjuguer un verbe du premier groupe au présent ?</a:t>
            </a:r>
            <a:endParaRPr lang="en-US" b="1" dirty="0">
              <a:solidFill>
                <a:srgbClr val="FF0000"/>
              </a:solidFill>
            </a:endParaRPr>
          </a:p>
        </p:txBody>
      </p:sp>
      <p:sp>
        <p:nvSpPr>
          <p:cNvPr id="10" name="Cloud 9">
            <a:extLst>
              <a:ext uri="{FF2B5EF4-FFF2-40B4-BE49-F238E27FC236}">
                <a16:creationId xmlns:a16="http://schemas.microsoft.com/office/drawing/2014/main" id="{96D3D526-EA93-4A58-5B57-4530DE09E22F}"/>
              </a:ext>
            </a:extLst>
          </p:cNvPr>
          <p:cNvSpPr/>
          <p:nvPr/>
        </p:nvSpPr>
        <p:spPr>
          <a:xfrm>
            <a:off x="843280" y="1813560"/>
            <a:ext cx="4246880" cy="1935480"/>
          </a:xfrm>
          <a:prstGeom prst="cloud">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a:solidFill>
                  <a:schemeClr val="accent4">
                    <a:lumMod val="60000"/>
                    <a:lumOff val="40000"/>
                  </a:schemeClr>
                </a:solidFill>
              </a:rPr>
              <a:t>Take off -ER to find the stem of the verb.</a:t>
            </a:r>
            <a:br>
              <a:rPr lang="en-US" b="1" dirty="0">
                <a:solidFill>
                  <a:schemeClr val="accent4">
                    <a:lumMod val="60000"/>
                    <a:lumOff val="40000"/>
                  </a:schemeClr>
                </a:solidFill>
              </a:rPr>
            </a:br>
            <a:r>
              <a:rPr lang="en-US" b="1" dirty="0">
                <a:solidFill>
                  <a:srgbClr val="00B050"/>
                </a:solidFill>
              </a:rPr>
              <a:t> </a:t>
            </a:r>
            <a:r>
              <a:rPr lang="en-US" b="1" i="1" dirty="0" err="1">
                <a:solidFill>
                  <a:srgbClr val="00B050"/>
                </a:solidFill>
              </a:rPr>
              <a:t>parler</a:t>
            </a:r>
            <a:r>
              <a:rPr lang="en-US" b="1" i="1" dirty="0">
                <a:solidFill>
                  <a:srgbClr val="00B050"/>
                </a:solidFill>
              </a:rPr>
              <a:t> → </a:t>
            </a:r>
            <a:r>
              <a:rPr lang="en-US" b="1" i="1" dirty="0" err="1">
                <a:solidFill>
                  <a:srgbClr val="00B050"/>
                </a:solidFill>
              </a:rPr>
              <a:t>parl</a:t>
            </a:r>
            <a:r>
              <a:rPr lang="en-US" b="1" i="1" dirty="0">
                <a:solidFill>
                  <a:srgbClr val="00B050"/>
                </a:solidFill>
              </a:rPr>
              <a:t>-</a:t>
            </a:r>
            <a:br>
              <a:rPr lang="en-US" b="1" dirty="0">
                <a:solidFill>
                  <a:srgbClr val="00B050"/>
                </a:solidFill>
              </a:rPr>
            </a:br>
            <a:r>
              <a:rPr lang="en-US" b="1" dirty="0">
                <a:solidFill>
                  <a:srgbClr val="00B050"/>
                </a:solidFill>
              </a:rPr>
              <a:t> </a:t>
            </a:r>
            <a:r>
              <a:rPr lang="en-US" b="1" i="1" dirty="0">
                <a:solidFill>
                  <a:srgbClr val="00B050"/>
                </a:solidFill>
              </a:rPr>
              <a:t>aimer → aim-</a:t>
            </a:r>
            <a:endParaRPr lang="en-US" b="1" dirty="0">
              <a:solidFill>
                <a:srgbClr val="00B050"/>
              </a:solidFill>
            </a:endParaRPr>
          </a:p>
        </p:txBody>
      </p:sp>
      <p:sp>
        <p:nvSpPr>
          <p:cNvPr id="12" name="Cloud 11">
            <a:extLst>
              <a:ext uri="{FF2B5EF4-FFF2-40B4-BE49-F238E27FC236}">
                <a16:creationId xmlns:a16="http://schemas.microsoft.com/office/drawing/2014/main" id="{C8A177E9-6754-52BD-9DC5-054CBF363E61}"/>
              </a:ext>
            </a:extLst>
          </p:cNvPr>
          <p:cNvSpPr/>
          <p:nvPr/>
        </p:nvSpPr>
        <p:spPr>
          <a:xfrm>
            <a:off x="1270000" y="3900408"/>
            <a:ext cx="3820160" cy="2651760"/>
          </a:xfrm>
          <a:prstGeom prst="cloud">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a:solidFill>
                  <a:schemeClr val="accent4">
                    <a:lumMod val="60000"/>
                    <a:lumOff val="40000"/>
                  </a:schemeClr>
                </a:solidFill>
              </a:rPr>
              <a:t>Add these endings to the stem depending on the subject pronoun:</a:t>
            </a:r>
          </a:p>
        </p:txBody>
      </p:sp>
      <p:sp>
        <p:nvSpPr>
          <p:cNvPr id="13" name="Arc 12">
            <a:extLst>
              <a:ext uri="{FF2B5EF4-FFF2-40B4-BE49-F238E27FC236}">
                <a16:creationId xmlns:a16="http://schemas.microsoft.com/office/drawing/2014/main" id="{CCCCEA4F-7B89-F71B-14FA-20876E244B6C}"/>
              </a:ext>
            </a:extLst>
          </p:cNvPr>
          <p:cNvSpPr/>
          <p:nvPr/>
        </p:nvSpPr>
        <p:spPr>
          <a:xfrm>
            <a:off x="1061720" y="3749040"/>
            <a:ext cx="416560" cy="1021080"/>
          </a:xfrm>
          <a:prstGeom prst="arc">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US"/>
          </a:p>
        </p:txBody>
      </p:sp>
      <p:cxnSp>
        <p:nvCxnSpPr>
          <p:cNvPr id="16" name="Connector: Curved 15">
            <a:extLst>
              <a:ext uri="{FF2B5EF4-FFF2-40B4-BE49-F238E27FC236}">
                <a16:creationId xmlns:a16="http://schemas.microsoft.com/office/drawing/2014/main" id="{B3EA5144-BBEE-858D-468C-ED506B180B95}"/>
              </a:ext>
            </a:extLst>
          </p:cNvPr>
          <p:cNvCxnSpPr>
            <a:cxnSpLocks/>
          </p:cNvCxnSpPr>
          <p:nvPr/>
        </p:nvCxnSpPr>
        <p:spPr>
          <a:xfrm flipV="1">
            <a:off x="5019040" y="3802380"/>
            <a:ext cx="579120" cy="560308"/>
          </a:xfrm>
          <a:prstGeom prst="curvedConnector3">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9" name="Rectangle: Rounded Corners 18">
            <a:extLst>
              <a:ext uri="{FF2B5EF4-FFF2-40B4-BE49-F238E27FC236}">
                <a16:creationId xmlns:a16="http://schemas.microsoft.com/office/drawing/2014/main" id="{3A273A68-F016-2053-831E-C5C9B7690DF6}"/>
              </a:ext>
            </a:extLst>
          </p:cNvPr>
          <p:cNvSpPr/>
          <p:nvPr/>
        </p:nvSpPr>
        <p:spPr>
          <a:xfrm>
            <a:off x="8714740" y="2067560"/>
            <a:ext cx="1851660" cy="41503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nSpc>
                <a:spcPct val="150000"/>
              </a:lnSpc>
            </a:pPr>
            <a:r>
              <a:rPr lang="en-US" b="1" dirty="0">
                <a:solidFill>
                  <a:srgbClr val="FF0000"/>
                </a:solidFill>
              </a:rPr>
              <a:t>Je parle  </a:t>
            </a:r>
            <a:br>
              <a:rPr lang="en-US" b="1" dirty="0"/>
            </a:br>
            <a:r>
              <a:rPr lang="en-US" b="1" dirty="0">
                <a:solidFill>
                  <a:srgbClr val="0070C0"/>
                </a:solidFill>
              </a:rPr>
              <a:t>Tu parles </a:t>
            </a:r>
            <a:br>
              <a:rPr lang="en-US" b="1" dirty="0"/>
            </a:br>
            <a:r>
              <a:rPr lang="en-US" b="1" dirty="0">
                <a:solidFill>
                  <a:srgbClr val="00B050"/>
                </a:solidFill>
              </a:rPr>
              <a:t>Il parle</a:t>
            </a:r>
            <a:br>
              <a:rPr lang="en-US" b="1" dirty="0">
                <a:solidFill>
                  <a:srgbClr val="00B050"/>
                </a:solidFill>
              </a:rPr>
            </a:br>
            <a:r>
              <a:rPr lang="en-US" b="1" dirty="0" err="1">
                <a:solidFill>
                  <a:srgbClr val="00B050"/>
                </a:solidFill>
              </a:rPr>
              <a:t>elle</a:t>
            </a:r>
            <a:r>
              <a:rPr lang="en-US" b="1" dirty="0">
                <a:solidFill>
                  <a:srgbClr val="00B050"/>
                </a:solidFill>
              </a:rPr>
              <a:t> parle </a:t>
            </a:r>
          </a:p>
          <a:p>
            <a:pPr>
              <a:lnSpc>
                <a:spcPct val="150000"/>
              </a:lnSpc>
            </a:pPr>
            <a:r>
              <a:rPr lang="en-US" b="1" dirty="0">
                <a:solidFill>
                  <a:srgbClr val="7030A0"/>
                </a:solidFill>
              </a:rPr>
              <a:t>Nous </a:t>
            </a:r>
            <a:r>
              <a:rPr lang="en-US" b="1" dirty="0" err="1">
                <a:solidFill>
                  <a:srgbClr val="7030A0"/>
                </a:solidFill>
              </a:rPr>
              <a:t>parlons</a:t>
            </a:r>
            <a:r>
              <a:rPr lang="en-US" b="1" dirty="0"/>
              <a:t> </a:t>
            </a:r>
            <a:br>
              <a:rPr lang="en-US" b="1" dirty="0"/>
            </a:br>
            <a:r>
              <a:rPr lang="en-US" b="1" dirty="0">
                <a:solidFill>
                  <a:schemeClr val="accent3">
                    <a:lumMod val="60000"/>
                    <a:lumOff val="40000"/>
                  </a:schemeClr>
                </a:solidFill>
              </a:rPr>
              <a:t>Vous </a:t>
            </a:r>
            <a:r>
              <a:rPr lang="en-US" b="1" dirty="0" err="1">
                <a:solidFill>
                  <a:schemeClr val="accent3">
                    <a:lumMod val="60000"/>
                    <a:lumOff val="40000"/>
                  </a:schemeClr>
                </a:solidFill>
              </a:rPr>
              <a:t>parlez</a:t>
            </a:r>
            <a:br>
              <a:rPr lang="en-US" b="1" dirty="0"/>
            </a:br>
            <a:r>
              <a:rPr lang="en-US" b="1" dirty="0" err="1">
                <a:solidFill>
                  <a:srgbClr val="00B0F0"/>
                </a:solidFill>
              </a:rPr>
              <a:t>Ils</a:t>
            </a:r>
            <a:r>
              <a:rPr lang="en-US" b="1" dirty="0">
                <a:solidFill>
                  <a:srgbClr val="00B0F0"/>
                </a:solidFill>
              </a:rPr>
              <a:t> </a:t>
            </a:r>
            <a:r>
              <a:rPr lang="en-US" b="1" dirty="0" err="1">
                <a:solidFill>
                  <a:srgbClr val="00B0F0"/>
                </a:solidFill>
              </a:rPr>
              <a:t>parlent</a:t>
            </a:r>
            <a:r>
              <a:rPr lang="en-US" b="1" dirty="0">
                <a:solidFill>
                  <a:srgbClr val="00B0F0"/>
                </a:solidFill>
              </a:rPr>
              <a:t> </a:t>
            </a:r>
            <a:br>
              <a:rPr lang="en-US" b="1" dirty="0">
                <a:solidFill>
                  <a:srgbClr val="00B0F0"/>
                </a:solidFill>
              </a:rPr>
            </a:br>
            <a:r>
              <a:rPr lang="en-US" b="1" dirty="0" err="1">
                <a:solidFill>
                  <a:srgbClr val="00B0F0"/>
                </a:solidFill>
              </a:rPr>
              <a:t>elles</a:t>
            </a:r>
            <a:r>
              <a:rPr lang="en-US" b="1" dirty="0">
                <a:solidFill>
                  <a:srgbClr val="00B0F0"/>
                </a:solidFill>
              </a:rPr>
              <a:t> </a:t>
            </a:r>
            <a:r>
              <a:rPr lang="en-US" b="1" dirty="0" err="1">
                <a:solidFill>
                  <a:srgbClr val="00B0F0"/>
                </a:solidFill>
              </a:rPr>
              <a:t>parlent</a:t>
            </a:r>
            <a:r>
              <a:rPr lang="en-US" b="1" dirty="0">
                <a:solidFill>
                  <a:srgbClr val="00B0F0"/>
                </a:solidFill>
              </a:rPr>
              <a:t>  </a:t>
            </a:r>
          </a:p>
        </p:txBody>
      </p:sp>
      <p:cxnSp>
        <p:nvCxnSpPr>
          <p:cNvPr id="21" name="Connector: Curved 20">
            <a:extLst>
              <a:ext uri="{FF2B5EF4-FFF2-40B4-BE49-F238E27FC236}">
                <a16:creationId xmlns:a16="http://schemas.microsoft.com/office/drawing/2014/main" id="{43B0F1ED-6F33-ACB2-FF02-674A2FC8E6D6}"/>
              </a:ext>
            </a:extLst>
          </p:cNvPr>
          <p:cNvCxnSpPr/>
          <p:nvPr/>
        </p:nvCxnSpPr>
        <p:spPr>
          <a:xfrm flipV="1">
            <a:off x="7923530" y="4259580"/>
            <a:ext cx="518160" cy="386080"/>
          </a:xfrm>
          <a:prstGeom prst="curvedConnector3">
            <a:avLst/>
          </a:prstGeom>
          <a:ln w="19050" cap="flat" cmpd="sng" algn="ctr">
            <a:solidFill>
              <a:schemeClr val="accent3"/>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2" name="Rectangle: Rounded Corners 21">
            <a:extLst>
              <a:ext uri="{FF2B5EF4-FFF2-40B4-BE49-F238E27FC236}">
                <a16:creationId xmlns:a16="http://schemas.microsoft.com/office/drawing/2014/main" id="{4FC20D50-98FC-EEAB-1E8B-951D1225C47C}"/>
              </a:ext>
            </a:extLst>
          </p:cNvPr>
          <p:cNvSpPr/>
          <p:nvPr/>
        </p:nvSpPr>
        <p:spPr>
          <a:xfrm>
            <a:off x="5871210" y="2067560"/>
            <a:ext cx="1851660" cy="41503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nSpc>
                <a:spcPct val="150000"/>
              </a:lnSpc>
            </a:pPr>
            <a:r>
              <a:rPr lang="en-US" b="1" dirty="0">
                <a:solidFill>
                  <a:srgbClr val="FF0000"/>
                </a:solidFill>
              </a:rPr>
              <a:t>Je &gt;&gt; e </a:t>
            </a:r>
            <a:br>
              <a:rPr lang="en-US" b="1" dirty="0"/>
            </a:br>
            <a:r>
              <a:rPr lang="en-US" b="1" dirty="0">
                <a:solidFill>
                  <a:srgbClr val="0070C0"/>
                </a:solidFill>
              </a:rPr>
              <a:t>Tu &gt;&gt; es </a:t>
            </a:r>
            <a:br>
              <a:rPr lang="en-US" b="1" dirty="0"/>
            </a:br>
            <a:r>
              <a:rPr lang="en-US" b="1" dirty="0">
                <a:solidFill>
                  <a:srgbClr val="00B050"/>
                </a:solidFill>
              </a:rPr>
              <a:t>Il &gt;&gt; e </a:t>
            </a:r>
            <a:br>
              <a:rPr lang="en-US" b="1" dirty="0">
                <a:solidFill>
                  <a:srgbClr val="00B050"/>
                </a:solidFill>
              </a:rPr>
            </a:br>
            <a:r>
              <a:rPr lang="en-US" b="1" dirty="0" err="1">
                <a:solidFill>
                  <a:srgbClr val="00B050"/>
                </a:solidFill>
              </a:rPr>
              <a:t>elle</a:t>
            </a:r>
            <a:r>
              <a:rPr lang="en-US" b="1" dirty="0">
                <a:solidFill>
                  <a:srgbClr val="00B050"/>
                </a:solidFill>
              </a:rPr>
              <a:t> &gt;&gt; e </a:t>
            </a:r>
          </a:p>
          <a:p>
            <a:pPr>
              <a:lnSpc>
                <a:spcPct val="150000"/>
              </a:lnSpc>
            </a:pPr>
            <a:r>
              <a:rPr lang="en-US" b="1" dirty="0">
                <a:solidFill>
                  <a:srgbClr val="7030A0"/>
                </a:solidFill>
              </a:rPr>
              <a:t>Nous &gt;&gt; </a:t>
            </a:r>
            <a:r>
              <a:rPr lang="en-US" b="1" dirty="0" err="1">
                <a:solidFill>
                  <a:srgbClr val="7030A0"/>
                </a:solidFill>
              </a:rPr>
              <a:t>ons</a:t>
            </a:r>
            <a:r>
              <a:rPr lang="en-US" b="1" dirty="0"/>
              <a:t> </a:t>
            </a:r>
            <a:br>
              <a:rPr lang="en-US" b="1" dirty="0"/>
            </a:br>
            <a:r>
              <a:rPr lang="en-US" b="1" dirty="0">
                <a:solidFill>
                  <a:schemeClr val="accent3">
                    <a:lumMod val="60000"/>
                    <a:lumOff val="40000"/>
                  </a:schemeClr>
                </a:solidFill>
              </a:rPr>
              <a:t>Vous &gt;&gt; </a:t>
            </a:r>
            <a:r>
              <a:rPr lang="en-US" b="1" dirty="0" err="1">
                <a:solidFill>
                  <a:schemeClr val="accent3">
                    <a:lumMod val="60000"/>
                    <a:lumOff val="40000"/>
                  </a:schemeClr>
                </a:solidFill>
              </a:rPr>
              <a:t>ez</a:t>
            </a:r>
            <a:r>
              <a:rPr lang="en-US" b="1" dirty="0">
                <a:solidFill>
                  <a:schemeClr val="accent3">
                    <a:lumMod val="60000"/>
                    <a:lumOff val="40000"/>
                  </a:schemeClr>
                </a:solidFill>
              </a:rPr>
              <a:t> </a:t>
            </a:r>
            <a:br>
              <a:rPr lang="en-US" b="1" dirty="0"/>
            </a:br>
            <a:r>
              <a:rPr lang="en-US" b="1" dirty="0" err="1">
                <a:solidFill>
                  <a:srgbClr val="00B0F0"/>
                </a:solidFill>
              </a:rPr>
              <a:t>Ils</a:t>
            </a:r>
            <a:r>
              <a:rPr lang="en-US" b="1" dirty="0">
                <a:solidFill>
                  <a:srgbClr val="00B0F0"/>
                </a:solidFill>
              </a:rPr>
              <a:t> &gt;&gt; </a:t>
            </a:r>
            <a:r>
              <a:rPr lang="en-US" b="1" dirty="0" err="1">
                <a:solidFill>
                  <a:srgbClr val="00B0F0"/>
                </a:solidFill>
              </a:rPr>
              <a:t>ent</a:t>
            </a:r>
            <a:r>
              <a:rPr lang="en-US" b="1" dirty="0">
                <a:solidFill>
                  <a:srgbClr val="00B0F0"/>
                </a:solidFill>
              </a:rPr>
              <a:t> </a:t>
            </a:r>
            <a:br>
              <a:rPr lang="en-US" b="1" dirty="0">
                <a:solidFill>
                  <a:srgbClr val="00B0F0"/>
                </a:solidFill>
              </a:rPr>
            </a:br>
            <a:r>
              <a:rPr lang="en-US" b="1" dirty="0" err="1">
                <a:solidFill>
                  <a:srgbClr val="00B0F0"/>
                </a:solidFill>
              </a:rPr>
              <a:t>elles</a:t>
            </a:r>
            <a:r>
              <a:rPr lang="en-US" b="1" dirty="0">
                <a:solidFill>
                  <a:srgbClr val="00B0F0"/>
                </a:solidFill>
              </a:rPr>
              <a:t> &gt;&gt; </a:t>
            </a:r>
            <a:r>
              <a:rPr lang="en-US" b="1" dirty="0" err="1">
                <a:solidFill>
                  <a:srgbClr val="00B0F0"/>
                </a:solidFill>
              </a:rPr>
              <a:t>ent</a:t>
            </a:r>
            <a:r>
              <a:rPr lang="en-US" b="1" dirty="0">
                <a:solidFill>
                  <a:srgbClr val="00B0F0"/>
                </a:solidFill>
              </a:rPr>
              <a:t> </a:t>
            </a:r>
          </a:p>
        </p:txBody>
      </p:sp>
      <p:sp>
        <p:nvSpPr>
          <p:cNvPr id="23" name="Rectangle 22">
            <a:extLst>
              <a:ext uri="{FF2B5EF4-FFF2-40B4-BE49-F238E27FC236}">
                <a16:creationId xmlns:a16="http://schemas.microsoft.com/office/drawing/2014/main" id="{937F7889-D8A4-97F4-935F-303FD7AF3095}"/>
              </a:ext>
            </a:extLst>
          </p:cNvPr>
          <p:cNvSpPr/>
          <p:nvPr/>
        </p:nvSpPr>
        <p:spPr>
          <a:xfrm>
            <a:off x="8826885" y="1298119"/>
            <a:ext cx="1627369" cy="769441"/>
          </a:xfrm>
          <a:prstGeom prst="rect">
            <a:avLst/>
          </a:prstGeom>
          <a:noFill/>
        </p:spPr>
        <p:txBody>
          <a:bodyPr wrap="none" lIns="91440" tIns="45720" rIns="91440" bIns="45720">
            <a:spAutoFit/>
          </a:bodyPr>
          <a:lstStyle/>
          <a:p>
            <a:pPr algn="ctr"/>
            <a:r>
              <a:rPr lang="en-US" sz="4400" b="0" cap="none" spc="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parler</a:t>
            </a:r>
            <a:endParaRPr lang="en-US" sz="4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24" name="Multiplication Sign 23">
            <a:extLst>
              <a:ext uri="{FF2B5EF4-FFF2-40B4-BE49-F238E27FC236}">
                <a16:creationId xmlns:a16="http://schemas.microsoft.com/office/drawing/2014/main" id="{CE1E294F-A07C-9B63-F62D-ECACC8452183}"/>
              </a:ext>
            </a:extLst>
          </p:cNvPr>
          <p:cNvSpPr/>
          <p:nvPr/>
        </p:nvSpPr>
        <p:spPr>
          <a:xfrm>
            <a:off x="9773920" y="1464826"/>
            <a:ext cx="589279" cy="516374"/>
          </a:xfrm>
          <a:prstGeom prst="mathMultiply">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4E59E6E1-1E30-E583-8B20-F7FAEF5B1FC7}"/>
              </a:ext>
            </a:extLst>
          </p:cNvPr>
          <p:cNvSpPr/>
          <p:nvPr/>
        </p:nvSpPr>
        <p:spPr>
          <a:xfrm>
            <a:off x="1193587" y="2390715"/>
            <a:ext cx="533614" cy="76944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1</a:t>
            </a:r>
          </a:p>
        </p:txBody>
      </p:sp>
      <p:sp>
        <p:nvSpPr>
          <p:cNvPr id="26" name="Rectangle 25">
            <a:extLst>
              <a:ext uri="{FF2B5EF4-FFF2-40B4-BE49-F238E27FC236}">
                <a16:creationId xmlns:a16="http://schemas.microsoft.com/office/drawing/2014/main" id="{1362DED3-E3F0-4ABB-6672-9514C4A96DF7}"/>
              </a:ext>
            </a:extLst>
          </p:cNvPr>
          <p:cNvSpPr/>
          <p:nvPr/>
        </p:nvSpPr>
        <p:spPr>
          <a:xfrm>
            <a:off x="1460394" y="4895582"/>
            <a:ext cx="533614" cy="707886"/>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0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2</a:t>
            </a:r>
          </a:p>
        </p:txBody>
      </p:sp>
    </p:spTree>
    <p:extLst>
      <p:ext uri="{BB962C8B-B14F-4D97-AF65-F5344CB8AC3E}">
        <p14:creationId xmlns:p14="http://schemas.microsoft.com/office/powerpoint/2010/main" val="42842201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fade">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500"/>
                                        <p:tgtEl>
                                          <p:spTgt spid="2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1000"/>
                                        <p:tgtEl>
                                          <p:spTgt spid="12"/>
                                        </p:tgtEl>
                                      </p:cBhvr>
                                    </p:animEffect>
                                    <p:anim calcmode="lin" valueType="num">
                                      <p:cBhvr>
                                        <p:cTn id="30" dur="1000" fill="hold"/>
                                        <p:tgtEl>
                                          <p:spTgt spid="12"/>
                                        </p:tgtEl>
                                        <p:attrNameLst>
                                          <p:attrName>ppt_x</p:attrName>
                                        </p:attrNameLst>
                                      </p:cBhvr>
                                      <p:tavLst>
                                        <p:tav tm="0">
                                          <p:val>
                                            <p:strVal val="#ppt_x"/>
                                          </p:val>
                                        </p:tav>
                                        <p:tav tm="100000">
                                          <p:val>
                                            <p:strVal val="#ppt_x"/>
                                          </p:val>
                                        </p:tav>
                                      </p:tavLst>
                                    </p:anim>
                                    <p:anim calcmode="lin" valueType="num">
                                      <p:cBhvr>
                                        <p:cTn id="3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fade">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barn(inVertical)">
                                      <p:cBhvr>
                                        <p:cTn id="41" dur="500"/>
                                        <p:tgtEl>
                                          <p:spTgt spid="22"/>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500"/>
                                        <p:tgtEl>
                                          <p:spTgt spid="21"/>
                                        </p:tgtEl>
                                      </p:cBhvr>
                                    </p:animEffect>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wipe(down)">
                                      <p:cBhvr>
                                        <p:cTn id="51" dur="580">
                                          <p:stCondLst>
                                            <p:cond delay="0"/>
                                          </p:stCondLst>
                                        </p:cTn>
                                        <p:tgtEl>
                                          <p:spTgt spid="23"/>
                                        </p:tgtEl>
                                      </p:cBhvr>
                                    </p:animEffect>
                                    <p:anim calcmode="lin" valueType="num">
                                      <p:cBhvr>
                                        <p:cTn id="52"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57" dur="26">
                                          <p:stCondLst>
                                            <p:cond delay="650"/>
                                          </p:stCondLst>
                                        </p:cTn>
                                        <p:tgtEl>
                                          <p:spTgt spid="23"/>
                                        </p:tgtEl>
                                      </p:cBhvr>
                                      <p:to x="100000" y="60000"/>
                                    </p:animScale>
                                    <p:animScale>
                                      <p:cBhvr>
                                        <p:cTn id="58" dur="166" decel="50000">
                                          <p:stCondLst>
                                            <p:cond delay="676"/>
                                          </p:stCondLst>
                                        </p:cTn>
                                        <p:tgtEl>
                                          <p:spTgt spid="23"/>
                                        </p:tgtEl>
                                      </p:cBhvr>
                                      <p:to x="100000" y="100000"/>
                                    </p:animScale>
                                    <p:animScale>
                                      <p:cBhvr>
                                        <p:cTn id="59" dur="26">
                                          <p:stCondLst>
                                            <p:cond delay="1312"/>
                                          </p:stCondLst>
                                        </p:cTn>
                                        <p:tgtEl>
                                          <p:spTgt spid="23"/>
                                        </p:tgtEl>
                                      </p:cBhvr>
                                      <p:to x="100000" y="80000"/>
                                    </p:animScale>
                                    <p:animScale>
                                      <p:cBhvr>
                                        <p:cTn id="60" dur="166" decel="50000">
                                          <p:stCondLst>
                                            <p:cond delay="1338"/>
                                          </p:stCondLst>
                                        </p:cTn>
                                        <p:tgtEl>
                                          <p:spTgt spid="23"/>
                                        </p:tgtEl>
                                      </p:cBhvr>
                                      <p:to x="100000" y="100000"/>
                                    </p:animScale>
                                    <p:animScale>
                                      <p:cBhvr>
                                        <p:cTn id="61" dur="26">
                                          <p:stCondLst>
                                            <p:cond delay="1642"/>
                                          </p:stCondLst>
                                        </p:cTn>
                                        <p:tgtEl>
                                          <p:spTgt spid="23"/>
                                        </p:tgtEl>
                                      </p:cBhvr>
                                      <p:to x="100000" y="90000"/>
                                    </p:animScale>
                                    <p:animScale>
                                      <p:cBhvr>
                                        <p:cTn id="62" dur="166" decel="50000">
                                          <p:stCondLst>
                                            <p:cond delay="1668"/>
                                          </p:stCondLst>
                                        </p:cTn>
                                        <p:tgtEl>
                                          <p:spTgt spid="23"/>
                                        </p:tgtEl>
                                      </p:cBhvr>
                                      <p:to x="100000" y="100000"/>
                                    </p:animScale>
                                    <p:animScale>
                                      <p:cBhvr>
                                        <p:cTn id="63" dur="26">
                                          <p:stCondLst>
                                            <p:cond delay="1808"/>
                                          </p:stCondLst>
                                        </p:cTn>
                                        <p:tgtEl>
                                          <p:spTgt spid="23"/>
                                        </p:tgtEl>
                                      </p:cBhvr>
                                      <p:to x="100000" y="95000"/>
                                    </p:animScale>
                                    <p:animScale>
                                      <p:cBhvr>
                                        <p:cTn id="64" dur="166" decel="50000">
                                          <p:stCondLst>
                                            <p:cond delay="1834"/>
                                          </p:stCondLst>
                                        </p:cTn>
                                        <p:tgtEl>
                                          <p:spTgt spid="23"/>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fade">
                                      <p:cBhvr>
                                        <p:cTn id="69" dur="500"/>
                                        <p:tgtEl>
                                          <p:spTgt spid="24"/>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grpId="0" nodeType="click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barn(inVertical)">
                                      <p:cBhvr>
                                        <p:cTn id="7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P spid="19" grpId="0" animBg="1"/>
      <p:bldP spid="22" grpId="0" animBg="1"/>
      <p:bldP spid="23" grpId="0"/>
      <p:bldP spid="24" grpId="0" animBg="1"/>
      <p:bldP spid="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Top Corners Rounded 7">
            <a:extLst>
              <a:ext uri="{FF2B5EF4-FFF2-40B4-BE49-F238E27FC236}">
                <a16:creationId xmlns:a16="http://schemas.microsoft.com/office/drawing/2014/main" id="{638FBCA3-19D8-E3EA-08B7-AF60C844B7ED}"/>
              </a:ext>
            </a:extLst>
          </p:cNvPr>
          <p:cNvSpPr/>
          <p:nvPr/>
        </p:nvSpPr>
        <p:spPr>
          <a:xfrm>
            <a:off x="721360" y="1574800"/>
            <a:ext cx="10566400" cy="4114800"/>
          </a:xfrm>
          <a:prstGeom prst="round2Same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DF87727-D067-98FA-F4D5-2CBDFB87525F}"/>
              </a:ext>
            </a:extLst>
          </p:cNvPr>
          <p:cNvSpPr/>
          <p:nvPr/>
        </p:nvSpPr>
        <p:spPr>
          <a:xfrm>
            <a:off x="10159515" y="357777"/>
            <a:ext cx="1628078" cy="62717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4min</a:t>
            </a:r>
          </a:p>
        </p:txBody>
      </p:sp>
      <p:pic>
        <p:nvPicPr>
          <p:cNvPr id="11" name="Picture 10">
            <a:extLst>
              <a:ext uri="{FF2B5EF4-FFF2-40B4-BE49-F238E27FC236}">
                <a16:creationId xmlns:a16="http://schemas.microsoft.com/office/drawing/2014/main" id="{8286E109-DBBA-9287-5E57-7579E9B8084B}"/>
              </a:ext>
            </a:extLst>
          </p:cNvPr>
          <p:cNvPicPr>
            <a:picLocks noChangeAspect="1"/>
          </p:cNvPicPr>
          <p:nvPr/>
        </p:nvPicPr>
        <p:blipFill>
          <a:blip r:embed="rId3"/>
          <a:stretch>
            <a:fillRect/>
          </a:stretch>
        </p:blipFill>
        <p:spPr>
          <a:xfrm>
            <a:off x="5897940" y="175217"/>
            <a:ext cx="1991003" cy="809738"/>
          </a:xfrm>
          <a:prstGeom prst="rect">
            <a:avLst/>
          </a:prstGeom>
        </p:spPr>
      </p:pic>
      <p:pic>
        <p:nvPicPr>
          <p:cNvPr id="16" name="Picture 15" descr="A close up of a logo&#10;&#10;AI-generated content may be incorrect.">
            <a:extLst>
              <a:ext uri="{FF2B5EF4-FFF2-40B4-BE49-F238E27FC236}">
                <a16:creationId xmlns:a16="http://schemas.microsoft.com/office/drawing/2014/main" id="{0E921A81-E7BB-518A-2DB8-078518EB3A1D}"/>
              </a:ext>
            </a:extLst>
          </p:cNvPr>
          <p:cNvPicPr>
            <a:picLocks noChangeAspect="1"/>
          </p:cNvPicPr>
          <p:nvPr/>
        </p:nvPicPr>
        <p:blipFill>
          <a:blip r:embed="rId4"/>
          <a:stretch>
            <a:fillRect/>
          </a:stretch>
        </p:blipFill>
        <p:spPr>
          <a:xfrm>
            <a:off x="7888943" y="356217"/>
            <a:ext cx="2010056" cy="628738"/>
          </a:xfrm>
          <a:prstGeom prst="rect">
            <a:avLst/>
          </a:prstGeom>
        </p:spPr>
      </p:pic>
      <p:sp>
        <p:nvSpPr>
          <p:cNvPr id="2" name="TextBox 1">
            <a:extLst>
              <a:ext uri="{FF2B5EF4-FFF2-40B4-BE49-F238E27FC236}">
                <a16:creationId xmlns:a16="http://schemas.microsoft.com/office/drawing/2014/main" id="{DCA935F4-2030-DECF-9BFD-BE126505C826}"/>
              </a:ext>
            </a:extLst>
          </p:cNvPr>
          <p:cNvSpPr txBox="1"/>
          <p:nvPr/>
        </p:nvSpPr>
        <p:spPr>
          <a:xfrm>
            <a:off x="396240" y="984955"/>
            <a:ext cx="9022080" cy="369332"/>
          </a:xfrm>
          <a:prstGeom prst="rect">
            <a:avLst/>
          </a:prstGeom>
          <a:noFill/>
        </p:spPr>
        <p:txBody>
          <a:bodyPr wrap="square" rtlCol="0">
            <a:spAutoFit/>
          </a:bodyPr>
          <a:lstStyle/>
          <a:p>
            <a:r>
              <a:rPr lang="fr-FR" b="1" u="sng" dirty="0">
                <a:solidFill>
                  <a:srgbClr val="FF0000"/>
                </a:solidFill>
              </a:rPr>
              <a:t>Entourez tous les verbes du premier groupe conjugués au présent</a:t>
            </a:r>
            <a:r>
              <a:rPr lang="fr-FR" b="1" dirty="0"/>
              <a:t>.</a:t>
            </a:r>
            <a:endParaRPr lang="en-US" b="1" dirty="0"/>
          </a:p>
        </p:txBody>
      </p:sp>
      <p:sp>
        <p:nvSpPr>
          <p:cNvPr id="4" name="TextBox 3">
            <a:extLst>
              <a:ext uri="{FF2B5EF4-FFF2-40B4-BE49-F238E27FC236}">
                <a16:creationId xmlns:a16="http://schemas.microsoft.com/office/drawing/2014/main" id="{6DB663DE-A31B-16B8-C2DE-58EA5414B75A}"/>
              </a:ext>
            </a:extLst>
          </p:cNvPr>
          <p:cNvSpPr txBox="1"/>
          <p:nvPr/>
        </p:nvSpPr>
        <p:spPr>
          <a:xfrm>
            <a:off x="1386900" y="2110344"/>
            <a:ext cx="9022080" cy="3139321"/>
          </a:xfrm>
          <a:prstGeom prst="rect">
            <a:avLst/>
          </a:prstGeom>
          <a:noFill/>
        </p:spPr>
        <p:txBody>
          <a:bodyPr wrap="square" rtlCol="0">
            <a:spAutoFit/>
          </a:bodyPr>
          <a:lstStyle/>
          <a:p>
            <a:pPr>
              <a:lnSpc>
                <a:spcPct val="150000"/>
              </a:lnSpc>
            </a:pPr>
            <a:r>
              <a:rPr lang="fr-FR" sz="2000" b="1" dirty="0">
                <a:solidFill>
                  <a:schemeClr val="bg1"/>
                </a:solidFill>
              </a:rPr>
              <a:t>Le samedi matin, Clara prépare le petit-déjeuner avec sa mère. Elles parlent de leur journée et écoutent la radio. Après, Clara range sa chambre et joue avec son chien. Son frère Julien regarde la télévision et mange des biscuits. Plus tard, toute la famille marche au parc et admire les fleurs. Le soir, ils dînent ensemble et chantent une chanson avant de se coucher.</a:t>
            </a:r>
          </a:p>
          <a:p>
            <a:endParaRPr lang="en-US" dirty="0"/>
          </a:p>
        </p:txBody>
      </p:sp>
    </p:spTree>
    <p:extLst>
      <p:ext uri="{BB962C8B-B14F-4D97-AF65-F5344CB8AC3E}">
        <p14:creationId xmlns:p14="http://schemas.microsoft.com/office/powerpoint/2010/main" val="42165627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97E40-F322-BD9C-8B33-A9F1505FC21F}"/>
            </a:ext>
          </a:extLst>
        </p:cNvPr>
        <p:cNvGrpSpPr/>
        <p:nvPr/>
      </p:nvGrpSpPr>
      <p:grpSpPr>
        <a:xfrm>
          <a:off x="0" y="0"/>
          <a:ext cx="0" cy="0"/>
          <a:chOff x="0" y="0"/>
          <a:chExt cx="0" cy="0"/>
        </a:xfrm>
      </p:grpSpPr>
      <p:sp>
        <p:nvSpPr>
          <p:cNvPr id="8" name="Rectangle: Top Corners Rounded 7">
            <a:extLst>
              <a:ext uri="{FF2B5EF4-FFF2-40B4-BE49-F238E27FC236}">
                <a16:creationId xmlns:a16="http://schemas.microsoft.com/office/drawing/2014/main" id="{98E9423B-4134-AFC8-BB84-A70B1F128C71}"/>
              </a:ext>
            </a:extLst>
          </p:cNvPr>
          <p:cNvSpPr/>
          <p:nvPr/>
        </p:nvSpPr>
        <p:spPr>
          <a:xfrm>
            <a:off x="721360" y="1574800"/>
            <a:ext cx="10566400" cy="4114800"/>
          </a:xfrm>
          <a:prstGeom prst="round2Same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B29E344-98A3-21E0-46F9-0353A293D6F0}"/>
              </a:ext>
            </a:extLst>
          </p:cNvPr>
          <p:cNvSpPr/>
          <p:nvPr/>
        </p:nvSpPr>
        <p:spPr>
          <a:xfrm>
            <a:off x="10159515" y="357777"/>
            <a:ext cx="1628078" cy="62717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4min</a:t>
            </a:r>
          </a:p>
        </p:txBody>
      </p:sp>
      <p:pic>
        <p:nvPicPr>
          <p:cNvPr id="11" name="Picture 10">
            <a:extLst>
              <a:ext uri="{FF2B5EF4-FFF2-40B4-BE49-F238E27FC236}">
                <a16:creationId xmlns:a16="http://schemas.microsoft.com/office/drawing/2014/main" id="{9EE6FA08-1BEA-D5E5-EBCA-8F05318F66C8}"/>
              </a:ext>
            </a:extLst>
          </p:cNvPr>
          <p:cNvPicPr>
            <a:picLocks noChangeAspect="1"/>
          </p:cNvPicPr>
          <p:nvPr/>
        </p:nvPicPr>
        <p:blipFill>
          <a:blip r:embed="rId3"/>
          <a:stretch>
            <a:fillRect/>
          </a:stretch>
        </p:blipFill>
        <p:spPr>
          <a:xfrm>
            <a:off x="5897940" y="175217"/>
            <a:ext cx="1991003" cy="809738"/>
          </a:xfrm>
          <a:prstGeom prst="rect">
            <a:avLst/>
          </a:prstGeom>
        </p:spPr>
      </p:pic>
      <p:pic>
        <p:nvPicPr>
          <p:cNvPr id="16" name="Picture 15" descr="A close up of a logo&#10;&#10;AI-generated content may be incorrect.">
            <a:extLst>
              <a:ext uri="{FF2B5EF4-FFF2-40B4-BE49-F238E27FC236}">
                <a16:creationId xmlns:a16="http://schemas.microsoft.com/office/drawing/2014/main" id="{4EA78F2B-C0D6-3CDD-BF18-173839567770}"/>
              </a:ext>
            </a:extLst>
          </p:cNvPr>
          <p:cNvPicPr>
            <a:picLocks noChangeAspect="1"/>
          </p:cNvPicPr>
          <p:nvPr/>
        </p:nvPicPr>
        <p:blipFill>
          <a:blip r:embed="rId4"/>
          <a:stretch>
            <a:fillRect/>
          </a:stretch>
        </p:blipFill>
        <p:spPr>
          <a:xfrm>
            <a:off x="7888943" y="356217"/>
            <a:ext cx="2010056" cy="628738"/>
          </a:xfrm>
          <a:prstGeom prst="rect">
            <a:avLst/>
          </a:prstGeom>
        </p:spPr>
      </p:pic>
      <p:sp>
        <p:nvSpPr>
          <p:cNvPr id="2" name="TextBox 1">
            <a:extLst>
              <a:ext uri="{FF2B5EF4-FFF2-40B4-BE49-F238E27FC236}">
                <a16:creationId xmlns:a16="http://schemas.microsoft.com/office/drawing/2014/main" id="{75B19BFB-FC5D-6042-1EB2-164C4A38AE5B}"/>
              </a:ext>
            </a:extLst>
          </p:cNvPr>
          <p:cNvSpPr txBox="1"/>
          <p:nvPr/>
        </p:nvSpPr>
        <p:spPr>
          <a:xfrm>
            <a:off x="396240" y="984955"/>
            <a:ext cx="9022080" cy="369332"/>
          </a:xfrm>
          <a:prstGeom prst="rect">
            <a:avLst/>
          </a:prstGeom>
          <a:noFill/>
        </p:spPr>
        <p:txBody>
          <a:bodyPr wrap="square" rtlCol="0">
            <a:spAutoFit/>
          </a:bodyPr>
          <a:lstStyle/>
          <a:p>
            <a:r>
              <a:rPr lang="fr-FR" b="1" u="sng" dirty="0">
                <a:solidFill>
                  <a:srgbClr val="FF0000"/>
                </a:solidFill>
              </a:rPr>
              <a:t>Entourez tous les verbes du premier groupe conjugués au présent</a:t>
            </a:r>
            <a:r>
              <a:rPr lang="fr-FR" b="1" dirty="0"/>
              <a:t>.</a:t>
            </a:r>
            <a:endParaRPr lang="en-US" b="1" dirty="0"/>
          </a:p>
        </p:txBody>
      </p:sp>
      <p:sp>
        <p:nvSpPr>
          <p:cNvPr id="4" name="TextBox 3">
            <a:extLst>
              <a:ext uri="{FF2B5EF4-FFF2-40B4-BE49-F238E27FC236}">
                <a16:creationId xmlns:a16="http://schemas.microsoft.com/office/drawing/2014/main" id="{310EC829-4E6F-D07B-D2AB-E92D9BB43FFE}"/>
              </a:ext>
            </a:extLst>
          </p:cNvPr>
          <p:cNvSpPr txBox="1"/>
          <p:nvPr/>
        </p:nvSpPr>
        <p:spPr>
          <a:xfrm>
            <a:off x="1386900" y="2110344"/>
            <a:ext cx="9022080" cy="3139321"/>
          </a:xfrm>
          <a:prstGeom prst="rect">
            <a:avLst/>
          </a:prstGeom>
          <a:noFill/>
        </p:spPr>
        <p:txBody>
          <a:bodyPr wrap="square" rtlCol="0">
            <a:spAutoFit/>
          </a:bodyPr>
          <a:lstStyle/>
          <a:p>
            <a:pPr>
              <a:lnSpc>
                <a:spcPct val="150000"/>
              </a:lnSpc>
            </a:pPr>
            <a:r>
              <a:rPr lang="fr-FR" sz="2000" b="1" dirty="0">
                <a:solidFill>
                  <a:schemeClr val="bg1"/>
                </a:solidFill>
              </a:rPr>
              <a:t>Le samedi matin, Clara </a:t>
            </a:r>
            <a:r>
              <a:rPr lang="fr-FR" sz="2000" b="1" dirty="0">
                <a:solidFill>
                  <a:schemeClr val="bg1"/>
                </a:solidFill>
                <a:highlight>
                  <a:srgbClr val="085F62"/>
                </a:highlight>
              </a:rPr>
              <a:t>prépare</a:t>
            </a:r>
            <a:r>
              <a:rPr lang="fr-FR" sz="2000" b="1" dirty="0">
                <a:solidFill>
                  <a:schemeClr val="bg1"/>
                </a:solidFill>
              </a:rPr>
              <a:t> le petit-déjeuner avec sa mère. Elles </a:t>
            </a:r>
            <a:r>
              <a:rPr lang="fr-FR" sz="2000" b="1" dirty="0">
                <a:solidFill>
                  <a:schemeClr val="bg1"/>
                </a:solidFill>
                <a:highlight>
                  <a:srgbClr val="085F62"/>
                </a:highlight>
              </a:rPr>
              <a:t>parlent</a:t>
            </a:r>
            <a:r>
              <a:rPr lang="fr-FR" sz="2000" b="1" dirty="0">
                <a:solidFill>
                  <a:schemeClr val="bg1"/>
                </a:solidFill>
              </a:rPr>
              <a:t> de leur journée et </a:t>
            </a:r>
            <a:r>
              <a:rPr lang="fr-FR" sz="2000" b="1" dirty="0">
                <a:solidFill>
                  <a:schemeClr val="bg1"/>
                </a:solidFill>
                <a:highlight>
                  <a:srgbClr val="085F62"/>
                </a:highlight>
              </a:rPr>
              <a:t>écoutent</a:t>
            </a:r>
            <a:r>
              <a:rPr lang="fr-FR" sz="2000" b="1" dirty="0">
                <a:solidFill>
                  <a:schemeClr val="bg1"/>
                </a:solidFill>
              </a:rPr>
              <a:t> la radio. Après, Clara </a:t>
            </a:r>
            <a:r>
              <a:rPr lang="fr-FR" sz="2000" b="1" dirty="0">
                <a:solidFill>
                  <a:schemeClr val="bg1"/>
                </a:solidFill>
                <a:highlight>
                  <a:srgbClr val="085F62"/>
                </a:highlight>
              </a:rPr>
              <a:t>range</a:t>
            </a:r>
            <a:r>
              <a:rPr lang="fr-FR" sz="2000" b="1" dirty="0">
                <a:solidFill>
                  <a:schemeClr val="bg1"/>
                </a:solidFill>
              </a:rPr>
              <a:t> sa chambre et joue avec son chien. Son frère Julien </a:t>
            </a:r>
            <a:r>
              <a:rPr lang="fr-FR" sz="2000" b="1" dirty="0">
                <a:solidFill>
                  <a:schemeClr val="bg1"/>
                </a:solidFill>
                <a:highlight>
                  <a:srgbClr val="085F62"/>
                </a:highlight>
              </a:rPr>
              <a:t>regarde</a:t>
            </a:r>
            <a:r>
              <a:rPr lang="fr-FR" sz="2000" b="1" dirty="0">
                <a:solidFill>
                  <a:schemeClr val="bg1"/>
                </a:solidFill>
              </a:rPr>
              <a:t> la télévision et </a:t>
            </a:r>
            <a:r>
              <a:rPr lang="fr-FR" sz="2000" b="1" dirty="0">
                <a:solidFill>
                  <a:schemeClr val="bg1"/>
                </a:solidFill>
                <a:highlight>
                  <a:srgbClr val="085F62"/>
                </a:highlight>
              </a:rPr>
              <a:t>mange</a:t>
            </a:r>
            <a:r>
              <a:rPr lang="fr-FR" sz="2000" b="1" dirty="0">
                <a:solidFill>
                  <a:schemeClr val="bg1"/>
                </a:solidFill>
              </a:rPr>
              <a:t> des biscuits. Plus tard, toute la famille </a:t>
            </a:r>
            <a:r>
              <a:rPr lang="fr-FR" sz="2000" b="1" dirty="0">
                <a:solidFill>
                  <a:schemeClr val="bg1"/>
                </a:solidFill>
                <a:highlight>
                  <a:srgbClr val="085F62"/>
                </a:highlight>
              </a:rPr>
              <a:t>marche</a:t>
            </a:r>
            <a:r>
              <a:rPr lang="fr-FR" sz="2000" b="1" dirty="0">
                <a:solidFill>
                  <a:schemeClr val="bg1"/>
                </a:solidFill>
              </a:rPr>
              <a:t> au parc et admire les fleurs. Le soir, ils </a:t>
            </a:r>
            <a:r>
              <a:rPr lang="fr-FR" sz="2000" b="1" dirty="0">
                <a:solidFill>
                  <a:schemeClr val="bg1"/>
                </a:solidFill>
                <a:highlight>
                  <a:srgbClr val="085F62"/>
                </a:highlight>
              </a:rPr>
              <a:t>dînent</a:t>
            </a:r>
            <a:r>
              <a:rPr lang="fr-FR" sz="2000" b="1" dirty="0">
                <a:solidFill>
                  <a:schemeClr val="bg1"/>
                </a:solidFill>
              </a:rPr>
              <a:t> ensemble et </a:t>
            </a:r>
            <a:r>
              <a:rPr lang="fr-FR" sz="2000" b="1" dirty="0">
                <a:solidFill>
                  <a:schemeClr val="bg1"/>
                </a:solidFill>
                <a:highlight>
                  <a:srgbClr val="085F62"/>
                </a:highlight>
              </a:rPr>
              <a:t>chantent </a:t>
            </a:r>
            <a:r>
              <a:rPr lang="fr-FR" sz="2000" b="1" dirty="0">
                <a:solidFill>
                  <a:schemeClr val="bg1"/>
                </a:solidFill>
              </a:rPr>
              <a:t>une chanson avant de se coucher.</a:t>
            </a:r>
          </a:p>
          <a:p>
            <a:endParaRPr lang="en-US" dirty="0"/>
          </a:p>
        </p:txBody>
      </p:sp>
      <p:pic>
        <p:nvPicPr>
          <p:cNvPr id="3" name="Picture 2">
            <a:extLst>
              <a:ext uri="{FF2B5EF4-FFF2-40B4-BE49-F238E27FC236}">
                <a16:creationId xmlns:a16="http://schemas.microsoft.com/office/drawing/2014/main" id="{F16669C2-B882-2345-4B44-405401D116D6}"/>
              </a:ext>
            </a:extLst>
          </p:cNvPr>
          <p:cNvPicPr>
            <a:picLocks noChangeAspect="1"/>
          </p:cNvPicPr>
          <p:nvPr/>
        </p:nvPicPr>
        <p:blipFill>
          <a:blip r:embed="rId5"/>
          <a:stretch>
            <a:fillRect/>
          </a:stretch>
        </p:blipFill>
        <p:spPr>
          <a:xfrm>
            <a:off x="-180192" y="144745"/>
            <a:ext cx="6011177" cy="664522"/>
          </a:xfrm>
          <a:prstGeom prst="rect">
            <a:avLst/>
          </a:prstGeom>
        </p:spPr>
      </p:pic>
    </p:spTree>
    <p:extLst>
      <p:ext uri="{BB962C8B-B14F-4D97-AF65-F5344CB8AC3E}">
        <p14:creationId xmlns:p14="http://schemas.microsoft.com/office/powerpoint/2010/main" val="34507736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CC628-E491-60DD-2E91-32C5AD1B213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E3B5C7C0-EFB7-C26F-1907-A7963A3E1240}"/>
              </a:ext>
            </a:extLst>
          </p:cNvPr>
          <p:cNvSpPr/>
          <p:nvPr/>
        </p:nvSpPr>
        <p:spPr>
          <a:xfrm>
            <a:off x="10159515" y="357777"/>
            <a:ext cx="1628078" cy="62717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5min</a:t>
            </a:r>
          </a:p>
        </p:txBody>
      </p:sp>
      <p:pic>
        <p:nvPicPr>
          <p:cNvPr id="11" name="Picture 10">
            <a:extLst>
              <a:ext uri="{FF2B5EF4-FFF2-40B4-BE49-F238E27FC236}">
                <a16:creationId xmlns:a16="http://schemas.microsoft.com/office/drawing/2014/main" id="{B45A7F4E-97AC-1F6F-519C-CF36B7FF5FF9}"/>
              </a:ext>
            </a:extLst>
          </p:cNvPr>
          <p:cNvPicPr>
            <a:picLocks noChangeAspect="1"/>
          </p:cNvPicPr>
          <p:nvPr/>
        </p:nvPicPr>
        <p:blipFill>
          <a:blip r:embed="rId3"/>
          <a:stretch>
            <a:fillRect/>
          </a:stretch>
        </p:blipFill>
        <p:spPr>
          <a:xfrm>
            <a:off x="5897940" y="175217"/>
            <a:ext cx="1991003" cy="809738"/>
          </a:xfrm>
          <a:prstGeom prst="rect">
            <a:avLst/>
          </a:prstGeom>
        </p:spPr>
      </p:pic>
      <p:pic>
        <p:nvPicPr>
          <p:cNvPr id="16" name="Picture 15" descr="A close up of a logo&#10;&#10;AI-generated content may be incorrect.">
            <a:extLst>
              <a:ext uri="{FF2B5EF4-FFF2-40B4-BE49-F238E27FC236}">
                <a16:creationId xmlns:a16="http://schemas.microsoft.com/office/drawing/2014/main" id="{F76C0697-A812-971F-E2DB-33067F7E4097}"/>
              </a:ext>
            </a:extLst>
          </p:cNvPr>
          <p:cNvPicPr>
            <a:picLocks noChangeAspect="1"/>
          </p:cNvPicPr>
          <p:nvPr/>
        </p:nvPicPr>
        <p:blipFill>
          <a:blip r:embed="rId4"/>
          <a:stretch>
            <a:fillRect/>
          </a:stretch>
        </p:blipFill>
        <p:spPr>
          <a:xfrm>
            <a:off x="7888943" y="356217"/>
            <a:ext cx="2010056" cy="628738"/>
          </a:xfrm>
          <a:prstGeom prst="rect">
            <a:avLst/>
          </a:prstGeom>
        </p:spPr>
      </p:pic>
      <p:pic>
        <p:nvPicPr>
          <p:cNvPr id="9" name="Picture 8">
            <a:extLst>
              <a:ext uri="{FF2B5EF4-FFF2-40B4-BE49-F238E27FC236}">
                <a16:creationId xmlns:a16="http://schemas.microsoft.com/office/drawing/2014/main" id="{242E1ADB-1ECB-1809-B790-46968D4A2297}"/>
              </a:ext>
            </a:extLst>
          </p:cNvPr>
          <p:cNvPicPr>
            <a:picLocks noChangeAspect="1"/>
          </p:cNvPicPr>
          <p:nvPr/>
        </p:nvPicPr>
        <p:blipFill>
          <a:blip r:embed="rId5"/>
          <a:stretch>
            <a:fillRect/>
          </a:stretch>
        </p:blipFill>
        <p:spPr>
          <a:xfrm>
            <a:off x="192462" y="175217"/>
            <a:ext cx="3620005" cy="590632"/>
          </a:xfrm>
          <a:prstGeom prst="rect">
            <a:avLst/>
          </a:prstGeom>
        </p:spPr>
      </p:pic>
      <p:pic>
        <p:nvPicPr>
          <p:cNvPr id="10" name="Picture 9" descr="A close-up of a magnifying glass&#10;&#10;AI-generated content may be incorrect.">
            <a:extLst>
              <a:ext uri="{FF2B5EF4-FFF2-40B4-BE49-F238E27FC236}">
                <a16:creationId xmlns:a16="http://schemas.microsoft.com/office/drawing/2014/main" id="{81CF2E26-D349-A3C8-F8B9-643C547D82F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29273" y="235982"/>
            <a:ext cx="4250392" cy="800212"/>
          </a:xfrm>
          <a:prstGeom prst="rect">
            <a:avLst/>
          </a:prstGeom>
        </p:spPr>
      </p:pic>
      <p:sp>
        <p:nvSpPr>
          <p:cNvPr id="2" name="TextBox 1">
            <a:extLst>
              <a:ext uri="{FF2B5EF4-FFF2-40B4-BE49-F238E27FC236}">
                <a16:creationId xmlns:a16="http://schemas.microsoft.com/office/drawing/2014/main" id="{EB8D03B8-AC91-F54F-30DA-91735A2FD38D}"/>
              </a:ext>
            </a:extLst>
          </p:cNvPr>
          <p:cNvSpPr txBox="1"/>
          <p:nvPr/>
        </p:nvSpPr>
        <p:spPr>
          <a:xfrm>
            <a:off x="508060" y="2308503"/>
            <a:ext cx="11937940" cy="3371692"/>
          </a:xfrm>
          <a:prstGeom prst="rect">
            <a:avLst/>
          </a:prstGeom>
          <a:noFill/>
        </p:spPr>
        <p:txBody>
          <a:bodyPr wrap="square" rtlCol="0">
            <a:spAutoFit/>
          </a:bodyPr>
          <a:lstStyle/>
          <a:p>
            <a:pPr marL="342900" indent="-342900">
              <a:lnSpc>
                <a:spcPct val="150000"/>
              </a:lnSpc>
              <a:buFont typeface="+mj-lt"/>
              <a:buAutoNum type="arabicPeriod"/>
            </a:pPr>
            <a:r>
              <a:rPr lang="fr-FR" dirty="0">
                <a:latin typeface="Abadi" panose="020B0604020104020204" pitchFamily="34" charset="0"/>
              </a:rPr>
              <a:t>Ma sœur _______ (parler) avec sa mère dans la cuisine.                 </a:t>
            </a:r>
            <a:r>
              <a:rPr lang="fr-FR" b="1" dirty="0">
                <a:latin typeface="Abadi" panose="020B0604020104020204" pitchFamily="34" charset="0"/>
              </a:rPr>
              <a:t>a) parlons     b) parles    c) parle</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Nous _______ (aimer) passer du temps en famille le week-end.      </a:t>
            </a:r>
            <a:r>
              <a:rPr lang="fr-FR" b="1" dirty="0">
                <a:latin typeface="Abadi" panose="020B0604020104020204" pitchFamily="34" charset="0"/>
              </a:rPr>
              <a:t>a) aimez        b) aimons   c) aiment</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Mon frère _______ (jouer) dans le jardin avec le chien.                    </a:t>
            </a:r>
            <a:r>
              <a:rPr lang="fr-FR" b="1" dirty="0">
                <a:latin typeface="Abadi" panose="020B0604020104020204" pitchFamily="34" charset="0"/>
              </a:rPr>
              <a:t>a) joue           b) joues      c) jouons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Mes parents _______ (écouter) la radio dans le salon.                 </a:t>
            </a:r>
            <a:r>
              <a:rPr lang="fr-FR" b="1" dirty="0">
                <a:latin typeface="Abadi" panose="020B0604020104020204" pitchFamily="34" charset="0"/>
              </a:rPr>
              <a:t>a) écoute     b) écoutent   c) écoutons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Je _______ (regarder) les photos de famille dans l’album.          </a:t>
            </a:r>
            <a:r>
              <a:rPr lang="fr-FR" b="1" dirty="0">
                <a:latin typeface="Abadi" panose="020B0604020104020204" pitchFamily="34" charset="0"/>
              </a:rPr>
              <a:t>a) regardes    b) regarde     c) regardons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Vous _______ (chanter) une chanson ensemble dans la salle à manger.    </a:t>
            </a:r>
            <a:r>
              <a:rPr lang="fr-FR" b="1" dirty="0">
                <a:latin typeface="Abadi" panose="020B0604020104020204" pitchFamily="34" charset="0"/>
              </a:rPr>
              <a:t>a) chantons   b) chantez   c) chante</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Nous _______ (travailler) sur le jardin derrière la maison.             </a:t>
            </a:r>
            <a:r>
              <a:rPr lang="fr-FR" b="1" dirty="0">
                <a:latin typeface="Abadi" panose="020B0604020104020204" pitchFamily="34" charset="0"/>
              </a:rPr>
              <a:t>a) travaillons    b) travaillez     c) travaillent</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Mon père _______ (marcher) dans le couloir pour chercher le courrier.      </a:t>
            </a:r>
            <a:r>
              <a:rPr lang="fr-FR" b="1" dirty="0">
                <a:latin typeface="Abadi" panose="020B0604020104020204" pitchFamily="34" charset="0"/>
              </a:rPr>
              <a:t>a) marches    b) marche    c) marchons</a:t>
            </a:r>
            <a:endParaRPr lang="fr-FR" dirty="0">
              <a:latin typeface="Abadi" panose="020B0604020104020204" pitchFamily="34" charset="0"/>
            </a:endParaRPr>
          </a:p>
        </p:txBody>
      </p:sp>
      <p:sp>
        <p:nvSpPr>
          <p:cNvPr id="5" name="TextBox 4">
            <a:extLst>
              <a:ext uri="{FF2B5EF4-FFF2-40B4-BE49-F238E27FC236}">
                <a16:creationId xmlns:a16="http://schemas.microsoft.com/office/drawing/2014/main" id="{2406F3D7-7193-5829-2DEB-4ACBAB4C4051}"/>
              </a:ext>
            </a:extLst>
          </p:cNvPr>
          <p:cNvSpPr txBox="1"/>
          <p:nvPr/>
        </p:nvSpPr>
        <p:spPr>
          <a:xfrm>
            <a:off x="642547" y="1668826"/>
            <a:ext cx="6339840" cy="369332"/>
          </a:xfrm>
          <a:prstGeom prst="rect">
            <a:avLst/>
          </a:prstGeom>
          <a:noFill/>
        </p:spPr>
        <p:txBody>
          <a:bodyPr wrap="square">
            <a:spAutoFit/>
          </a:bodyPr>
          <a:lstStyle/>
          <a:p>
            <a:r>
              <a:rPr lang="en-US" b="1" u="sng" dirty="0" err="1">
                <a:solidFill>
                  <a:srgbClr val="FF0000"/>
                </a:solidFill>
              </a:rPr>
              <a:t>Choisis</a:t>
            </a:r>
            <a:r>
              <a:rPr lang="en-US" b="1" u="sng" dirty="0">
                <a:solidFill>
                  <a:srgbClr val="FF0000"/>
                </a:solidFill>
              </a:rPr>
              <a:t> la bonne </a:t>
            </a:r>
            <a:r>
              <a:rPr lang="en-US" b="1" u="sng" dirty="0" err="1">
                <a:solidFill>
                  <a:srgbClr val="FF0000"/>
                </a:solidFill>
              </a:rPr>
              <a:t>réponse</a:t>
            </a:r>
            <a:endParaRPr lang="en-US" dirty="0"/>
          </a:p>
        </p:txBody>
      </p:sp>
    </p:spTree>
    <p:extLst>
      <p:ext uri="{BB962C8B-B14F-4D97-AF65-F5344CB8AC3E}">
        <p14:creationId xmlns:p14="http://schemas.microsoft.com/office/powerpoint/2010/main" val="393369523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557B2-22CA-93DA-5A6B-9F9EB731089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8F496D47-9C88-4A1D-9E0A-A169C8C8BB18}"/>
              </a:ext>
            </a:extLst>
          </p:cNvPr>
          <p:cNvSpPr/>
          <p:nvPr/>
        </p:nvSpPr>
        <p:spPr>
          <a:xfrm>
            <a:off x="10159515" y="357777"/>
            <a:ext cx="1628078" cy="62717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5min</a:t>
            </a:r>
          </a:p>
        </p:txBody>
      </p:sp>
      <p:pic>
        <p:nvPicPr>
          <p:cNvPr id="11" name="Picture 10">
            <a:extLst>
              <a:ext uri="{FF2B5EF4-FFF2-40B4-BE49-F238E27FC236}">
                <a16:creationId xmlns:a16="http://schemas.microsoft.com/office/drawing/2014/main" id="{847B39C0-0209-8011-61A3-66636FFE929A}"/>
              </a:ext>
            </a:extLst>
          </p:cNvPr>
          <p:cNvPicPr>
            <a:picLocks noChangeAspect="1"/>
          </p:cNvPicPr>
          <p:nvPr/>
        </p:nvPicPr>
        <p:blipFill>
          <a:blip r:embed="rId3"/>
          <a:stretch>
            <a:fillRect/>
          </a:stretch>
        </p:blipFill>
        <p:spPr>
          <a:xfrm>
            <a:off x="5897940" y="175217"/>
            <a:ext cx="1991003" cy="809738"/>
          </a:xfrm>
          <a:prstGeom prst="rect">
            <a:avLst/>
          </a:prstGeom>
        </p:spPr>
      </p:pic>
      <p:pic>
        <p:nvPicPr>
          <p:cNvPr id="16" name="Picture 15" descr="A close up of a logo&#10;&#10;AI-generated content may be incorrect.">
            <a:extLst>
              <a:ext uri="{FF2B5EF4-FFF2-40B4-BE49-F238E27FC236}">
                <a16:creationId xmlns:a16="http://schemas.microsoft.com/office/drawing/2014/main" id="{E9751B70-D889-5B24-BE78-32169727BD2A}"/>
              </a:ext>
            </a:extLst>
          </p:cNvPr>
          <p:cNvPicPr>
            <a:picLocks noChangeAspect="1"/>
          </p:cNvPicPr>
          <p:nvPr/>
        </p:nvPicPr>
        <p:blipFill>
          <a:blip r:embed="rId4"/>
          <a:stretch>
            <a:fillRect/>
          </a:stretch>
        </p:blipFill>
        <p:spPr>
          <a:xfrm>
            <a:off x="7888943" y="356217"/>
            <a:ext cx="2010056" cy="628738"/>
          </a:xfrm>
          <a:prstGeom prst="rect">
            <a:avLst/>
          </a:prstGeom>
        </p:spPr>
      </p:pic>
      <p:pic>
        <p:nvPicPr>
          <p:cNvPr id="9" name="Picture 8">
            <a:extLst>
              <a:ext uri="{FF2B5EF4-FFF2-40B4-BE49-F238E27FC236}">
                <a16:creationId xmlns:a16="http://schemas.microsoft.com/office/drawing/2014/main" id="{363FA095-1A2F-7B83-A4EA-D2EA260F55E8}"/>
              </a:ext>
            </a:extLst>
          </p:cNvPr>
          <p:cNvPicPr>
            <a:picLocks noChangeAspect="1"/>
          </p:cNvPicPr>
          <p:nvPr/>
        </p:nvPicPr>
        <p:blipFill>
          <a:blip r:embed="rId5"/>
          <a:stretch>
            <a:fillRect/>
          </a:stretch>
        </p:blipFill>
        <p:spPr>
          <a:xfrm>
            <a:off x="192462" y="175217"/>
            <a:ext cx="3620005" cy="590632"/>
          </a:xfrm>
          <a:prstGeom prst="rect">
            <a:avLst/>
          </a:prstGeom>
        </p:spPr>
      </p:pic>
      <p:pic>
        <p:nvPicPr>
          <p:cNvPr id="10" name="Picture 9" descr="A close-up of a magnifying glass&#10;&#10;AI-generated content may be incorrect.">
            <a:extLst>
              <a:ext uri="{FF2B5EF4-FFF2-40B4-BE49-F238E27FC236}">
                <a16:creationId xmlns:a16="http://schemas.microsoft.com/office/drawing/2014/main" id="{B716D593-E76B-779F-8B23-17A2DD9192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29273" y="235982"/>
            <a:ext cx="4250392" cy="800212"/>
          </a:xfrm>
          <a:prstGeom prst="rect">
            <a:avLst/>
          </a:prstGeom>
        </p:spPr>
      </p:pic>
      <p:sp>
        <p:nvSpPr>
          <p:cNvPr id="2" name="TextBox 1">
            <a:extLst>
              <a:ext uri="{FF2B5EF4-FFF2-40B4-BE49-F238E27FC236}">
                <a16:creationId xmlns:a16="http://schemas.microsoft.com/office/drawing/2014/main" id="{7A18F3C0-56C2-13A7-94F6-73DF74ADF1A0}"/>
              </a:ext>
            </a:extLst>
          </p:cNvPr>
          <p:cNvSpPr txBox="1"/>
          <p:nvPr/>
        </p:nvSpPr>
        <p:spPr>
          <a:xfrm>
            <a:off x="508060" y="2308503"/>
            <a:ext cx="11937940" cy="3371692"/>
          </a:xfrm>
          <a:prstGeom prst="rect">
            <a:avLst/>
          </a:prstGeom>
          <a:noFill/>
        </p:spPr>
        <p:txBody>
          <a:bodyPr wrap="square" rtlCol="0">
            <a:spAutoFit/>
          </a:bodyPr>
          <a:lstStyle/>
          <a:p>
            <a:pPr marL="342900" indent="-342900">
              <a:lnSpc>
                <a:spcPct val="150000"/>
              </a:lnSpc>
              <a:buFont typeface="+mj-lt"/>
              <a:buAutoNum type="arabicPeriod"/>
            </a:pPr>
            <a:r>
              <a:rPr lang="fr-FR" dirty="0">
                <a:latin typeface="Abadi" panose="020B0604020104020204" pitchFamily="34" charset="0"/>
              </a:rPr>
              <a:t>Ma sœur _______ (parler) avec sa mère dans la cuisine.                 </a:t>
            </a:r>
            <a:r>
              <a:rPr lang="fr-FR" b="1" dirty="0">
                <a:latin typeface="Abadi" panose="020B0604020104020204" pitchFamily="34" charset="0"/>
              </a:rPr>
              <a:t>a) parlons     b) parles    c) </a:t>
            </a:r>
            <a:r>
              <a:rPr lang="fr-FR" b="1" dirty="0">
                <a:highlight>
                  <a:srgbClr val="FFFF00"/>
                </a:highlight>
                <a:latin typeface="Abadi" panose="020B0604020104020204" pitchFamily="34" charset="0"/>
              </a:rPr>
              <a:t>parle</a:t>
            </a:r>
            <a:endParaRPr lang="fr-FR" dirty="0">
              <a:highlight>
                <a:srgbClr val="FFFF00"/>
              </a:highlight>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Nous _______ (aimer) passer du temps en famille le week-end.      </a:t>
            </a:r>
            <a:r>
              <a:rPr lang="fr-FR" b="1" dirty="0">
                <a:latin typeface="Abadi" panose="020B0604020104020204" pitchFamily="34" charset="0"/>
              </a:rPr>
              <a:t>a) aimez        b) </a:t>
            </a:r>
            <a:r>
              <a:rPr lang="fr-FR" b="1" dirty="0">
                <a:highlight>
                  <a:srgbClr val="FFFF00"/>
                </a:highlight>
                <a:latin typeface="Abadi" panose="020B0604020104020204" pitchFamily="34" charset="0"/>
              </a:rPr>
              <a:t>aimons </a:t>
            </a:r>
            <a:r>
              <a:rPr lang="fr-FR" b="1" dirty="0">
                <a:latin typeface="Abadi" panose="020B0604020104020204" pitchFamily="34" charset="0"/>
              </a:rPr>
              <a:t>  c) aiment</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Mon frère _______ (jouer) dans le jardin avec le chien.                    </a:t>
            </a:r>
            <a:r>
              <a:rPr lang="fr-FR" b="1" dirty="0">
                <a:latin typeface="Abadi" panose="020B0604020104020204" pitchFamily="34" charset="0"/>
              </a:rPr>
              <a:t>a</a:t>
            </a:r>
            <a:r>
              <a:rPr lang="fr-FR" b="1" dirty="0">
                <a:highlight>
                  <a:srgbClr val="FFFF00"/>
                </a:highlight>
                <a:latin typeface="Abadi" panose="020B0604020104020204" pitchFamily="34" charset="0"/>
              </a:rPr>
              <a:t>) joue</a:t>
            </a:r>
            <a:r>
              <a:rPr lang="fr-FR" b="1" dirty="0">
                <a:latin typeface="Abadi" panose="020B0604020104020204" pitchFamily="34" charset="0"/>
              </a:rPr>
              <a:t>           b) joues      c) jouons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Mes parents _______ (écouter) la radio dans le salon.                 </a:t>
            </a:r>
            <a:r>
              <a:rPr lang="fr-FR" b="1" dirty="0">
                <a:latin typeface="Abadi" panose="020B0604020104020204" pitchFamily="34" charset="0"/>
              </a:rPr>
              <a:t>a) écoute     b) </a:t>
            </a:r>
            <a:r>
              <a:rPr lang="fr-FR" b="1" dirty="0">
                <a:highlight>
                  <a:srgbClr val="FFFF00"/>
                </a:highlight>
                <a:latin typeface="Abadi" panose="020B0604020104020204" pitchFamily="34" charset="0"/>
              </a:rPr>
              <a:t>écoutent </a:t>
            </a:r>
            <a:r>
              <a:rPr lang="fr-FR" b="1" dirty="0">
                <a:latin typeface="Abadi" panose="020B0604020104020204" pitchFamily="34" charset="0"/>
              </a:rPr>
              <a:t>  c) écoutons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Je _______ (regarder) les photos de famille dans l’album.          </a:t>
            </a:r>
            <a:r>
              <a:rPr lang="fr-FR" b="1" dirty="0">
                <a:latin typeface="Abadi" panose="020B0604020104020204" pitchFamily="34" charset="0"/>
              </a:rPr>
              <a:t>a) regardes    b) </a:t>
            </a:r>
            <a:r>
              <a:rPr lang="fr-FR" b="1" dirty="0">
                <a:highlight>
                  <a:srgbClr val="FFFF00"/>
                </a:highlight>
                <a:latin typeface="Abadi" panose="020B0604020104020204" pitchFamily="34" charset="0"/>
              </a:rPr>
              <a:t>regarde </a:t>
            </a:r>
            <a:r>
              <a:rPr lang="fr-FR" b="1" dirty="0">
                <a:latin typeface="Abadi" panose="020B0604020104020204" pitchFamily="34" charset="0"/>
              </a:rPr>
              <a:t>    c) regardons</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Vous _______ (chanter) une chanson ensemble dans la salle à manger.    </a:t>
            </a:r>
            <a:r>
              <a:rPr lang="fr-FR" b="1" dirty="0">
                <a:latin typeface="Abadi" panose="020B0604020104020204" pitchFamily="34" charset="0"/>
              </a:rPr>
              <a:t>a) chantons   b) </a:t>
            </a:r>
            <a:r>
              <a:rPr lang="fr-FR" b="1" dirty="0">
                <a:highlight>
                  <a:srgbClr val="FFFF00"/>
                </a:highlight>
                <a:latin typeface="Abadi" panose="020B0604020104020204" pitchFamily="34" charset="0"/>
              </a:rPr>
              <a:t>chantez</a:t>
            </a:r>
            <a:r>
              <a:rPr lang="fr-FR" b="1" dirty="0">
                <a:latin typeface="Abadi" panose="020B0604020104020204" pitchFamily="34" charset="0"/>
              </a:rPr>
              <a:t>   c) chante</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Nous _______ (travailler) sur le jardin derrière la maison.             </a:t>
            </a:r>
            <a:r>
              <a:rPr lang="fr-FR" b="1" dirty="0">
                <a:latin typeface="Abadi" panose="020B0604020104020204" pitchFamily="34" charset="0"/>
              </a:rPr>
              <a:t>a) </a:t>
            </a:r>
            <a:r>
              <a:rPr lang="fr-FR" b="1" dirty="0">
                <a:highlight>
                  <a:srgbClr val="FFFF00"/>
                </a:highlight>
                <a:latin typeface="Abadi" panose="020B0604020104020204" pitchFamily="34" charset="0"/>
              </a:rPr>
              <a:t>travaillons  </a:t>
            </a:r>
            <a:r>
              <a:rPr lang="fr-FR" b="1" dirty="0">
                <a:latin typeface="Abadi" panose="020B0604020104020204" pitchFamily="34" charset="0"/>
              </a:rPr>
              <a:t>  b) travaillez     c) travaillent</a:t>
            </a:r>
            <a:endParaRPr lang="fr-FR" dirty="0">
              <a:latin typeface="Abadi" panose="020B0604020104020204" pitchFamily="34" charset="0"/>
            </a:endParaRPr>
          </a:p>
          <a:p>
            <a:pPr marL="342900" indent="-342900">
              <a:lnSpc>
                <a:spcPct val="150000"/>
              </a:lnSpc>
              <a:buFont typeface="+mj-lt"/>
              <a:buAutoNum type="arabicPeriod"/>
            </a:pPr>
            <a:r>
              <a:rPr lang="fr-FR" dirty="0">
                <a:latin typeface="Abadi" panose="020B0604020104020204" pitchFamily="34" charset="0"/>
              </a:rPr>
              <a:t>Mon père _______ (marcher) dans le couloir pour chercher le courrier.      </a:t>
            </a:r>
            <a:r>
              <a:rPr lang="fr-FR" b="1" dirty="0">
                <a:latin typeface="Abadi" panose="020B0604020104020204" pitchFamily="34" charset="0"/>
              </a:rPr>
              <a:t>a) marches    b) </a:t>
            </a:r>
            <a:r>
              <a:rPr lang="fr-FR" b="1" dirty="0">
                <a:highlight>
                  <a:srgbClr val="FFFF00"/>
                </a:highlight>
                <a:latin typeface="Abadi" panose="020B0604020104020204" pitchFamily="34" charset="0"/>
              </a:rPr>
              <a:t>marche</a:t>
            </a:r>
            <a:r>
              <a:rPr lang="fr-FR" b="1" dirty="0">
                <a:latin typeface="Abadi" panose="020B0604020104020204" pitchFamily="34" charset="0"/>
              </a:rPr>
              <a:t>    c) marchons</a:t>
            </a:r>
            <a:endParaRPr lang="fr-FR" dirty="0">
              <a:latin typeface="Abadi" panose="020B0604020104020204" pitchFamily="34" charset="0"/>
            </a:endParaRPr>
          </a:p>
        </p:txBody>
      </p:sp>
      <p:sp>
        <p:nvSpPr>
          <p:cNvPr id="5" name="TextBox 4">
            <a:extLst>
              <a:ext uri="{FF2B5EF4-FFF2-40B4-BE49-F238E27FC236}">
                <a16:creationId xmlns:a16="http://schemas.microsoft.com/office/drawing/2014/main" id="{60395433-6329-60FA-B8B5-95BD2A49C936}"/>
              </a:ext>
            </a:extLst>
          </p:cNvPr>
          <p:cNvSpPr txBox="1"/>
          <p:nvPr/>
        </p:nvSpPr>
        <p:spPr>
          <a:xfrm>
            <a:off x="642547" y="1668826"/>
            <a:ext cx="6339840" cy="369332"/>
          </a:xfrm>
          <a:prstGeom prst="rect">
            <a:avLst/>
          </a:prstGeom>
          <a:noFill/>
        </p:spPr>
        <p:txBody>
          <a:bodyPr wrap="square">
            <a:spAutoFit/>
          </a:bodyPr>
          <a:lstStyle/>
          <a:p>
            <a:r>
              <a:rPr lang="en-US" b="1" u="sng" dirty="0" err="1">
                <a:solidFill>
                  <a:srgbClr val="FF0000"/>
                </a:solidFill>
              </a:rPr>
              <a:t>Choisis</a:t>
            </a:r>
            <a:r>
              <a:rPr lang="en-US" b="1" u="sng" dirty="0">
                <a:solidFill>
                  <a:srgbClr val="FF0000"/>
                </a:solidFill>
              </a:rPr>
              <a:t> la bonne </a:t>
            </a:r>
            <a:r>
              <a:rPr lang="en-US" b="1" u="sng" dirty="0" err="1">
                <a:solidFill>
                  <a:srgbClr val="FF0000"/>
                </a:solidFill>
              </a:rPr>
              <a:t>réponse</a:t>
            </a:r>
            <a:endParaRPr lang="en-US" dirty="0"/>
          </a:p>
        </p:txBody>
      </p:sp>
      <p:pic>
        <p:nvPicPr>
          <p:cNvPr id="3" name="Picture 2">
            <a:extLst>
              <a:ext uri="{FF2B5EF4-FFF2-40B4-BE49-F238E27FC236}">
                <a16:creationId xmlns:a16="http://schemas.microsoft.com/office/drawing/2014/main" id="{C284BC80-01CD-50F0-C3B9-EB0AAC3F6FCB}"/>
              </a:ext>
            </a:extLst>
          </p:cNvPr>
          <p:cNvPicPr>
            <a:picLocks noChangeAspect="1"/>
          </p:cNvPicPr>
          <p:nvPr/>
        </p:nvPicPr>
        <p:blipFill>
          <a:blip r:embed="rId7"/>
          <a:stretch>
            <a:fillRect/>
          </a:stretch>
        </p:blipFill>
        <p:spPr>
          <a:xfrm>
            <a:off x="-181904" y="175217"/>
            <a:ext cx="6011177" cy="664522"/>
          </a:xfrm>
          <a:prstGeom prst="rect">
            <a:avLst/>
          </a:prstGeom>
        </p:spPr>
      </p:pic>
    </p:spTree>
    <p:extLst>
      <p:ext uri="{BB962C8B-B14F-4D97-AF65-F5344CB8AC3E}">
        <p14:creationId xmlns:p14="http://schemas.microsoft.com/office/powerpoint/2010/main" val="333110594"/>
      </p:ext>
    </p:extLst>
  </p:cSld>
  <p:clrMapOvr>
    <a:masterClrMapping/>
  </p:clrMapOvr>
  <p:transition spd="slow">
    <p:wipe/>
  </p:transition>
</p:sld>
</file>

<file path=ppt/theme/theme1.xml><?xml version="1.0" encoding="utf-8"?>
<a:theme xmlns:a="http://schemas.openxmlformats.org/drawingml/2006/main" name="Office Theme">
  <a:themeElements>
    <a:clrScheme name="GEMS Brand">
      <a:dk1>
        <a:srgbClr val="000000"/>
      </a:dk1>
      <a:lt1>
        <a:srgbClr val="FFFFFF"/>
      </a:lt1>
      <a:dk2>
        <a:srgbClr val="222F62"/>
      </a:dk2>
      <a:lt2>
        <a:srgbClr val="E8E8E8"/>
      </a:lt2>
      <a:accent1>
        <a:srgbClr val="08A1DF"/>
      </a:accent1>
      <a:accent2>
        <a:srgbClr val="222F62"/>
      </a:accent2>
      <a:accent3>
        <a:srgbClr val="B0141F"/>
      </a:accent3>
      <a:accent4>
        <a:srgbClr val="841252"/>
      </a:accent4>
      <a:accent5>
        <a:srgbClr val="015D61"/>
      </a:accent5>
      <a:accent6>
        <a:srgbClr val="706D6D"/>
      </a:accent6>
      <a:hlink>
        <a:srgbClr val="01A2DF"/>
      </a:hlink>
      <a:folHlink>
        <a:srgbClr val="222F6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8" id="{65823AB5-10E6-1C4B-B8BC-847E3ED61ABD}" vid="{C41B6F50-D3A1-2C49-A1C6-A0874AFD31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BBDED9341D034EA324BB1FED6473F7" ma:contentTypeVersion="6" ma:contentTypeDescription="Create a new document." ma:contentTypeScope="" ma:versionID="55d4fda93b423eea93d7efb87fcfbb84">
  <xsd:schema xmlns:xsd="http://www.w3.org/2001/XMLSchema" xmlns:xs="http://www.w3.org/2001/XMLSchema" xmlns:p="http://schemas.microsoft.com/office/2006/metadata/properties" xmlns:ns2="7332de53-03a0-4751-b4a1-ac41650d931d" targetNamespace="http://schemas.microsoft.com/office/2006/metadata/properties" ma:root="true" ma:fieldsID="eaa5931322d53ef8335717f7ef7daf64" ns2:_="">
    <xsd:import namespace="7332de53-03a0-4751-b4a1-ac41650d931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32de53-03a0-4751-b4a1-ac41650d9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6E0DE4-00CD-42C4-8E6A-3B033F7190B2}">
  <ds:schemaRefs>
    <ds:schemaRef ds:uri="http://schemas.microsoft.com/sharepoint/v3/contenttype/forms"/>
  </ds:schemaRefs>
</ds:datastoreItem>
</file>

<file path=customXml/itemProps2.xml><?xml version="1.0" encoding="utf-8"?>
<ds:datastoreItem xmlns:ds="http://schemas.openxmlformats.org/officeDocument/2006/customXml" ds:itemID="{8313CC95-946F-4D97-87A8-AF85BBAAD978}"/>
</file>

<file path=customXml/itemProps3.xml><?xml version="1.0" encoding="utf-8"?>
<ds:datastoreItem xmlns:ds="http://schemas.openxmlformats.org/officeDocument/2006/customXml" ds:itemID="{6935F851-AAFB-495E-A24F-ADF92E39B774}">
  <ds:schemaRefs>
    <ds:schemaRef ds:uri="http://purl.org/dc/elements/1.1/"/>
    <ds:schemaRef ds:uri="http://schemas.openxmlformats.org/package/2006/metadata/core-properties"/>
    <ds:schemaRef ds:uri="d4f327d1-c351-4016-8d2f-a66bd0677688"/>
    <ds:schemaRef ds:uri="http://purl.org/dc/terms/"/>
    <ds:schemaRef ds:uri="http://schemas.microsoft.com/office/2006/documentManagement/types"/>
    <ds:schemaRef ds:uri="http://schemas.microsoft.com/office/2006/metadata/properties"/>
    <ds:schemaRef ds:uri="http://www.w3.org/XML/1998/namespac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11134</TotalTime>
  <Words>1939</Words>
  <Application>Microsoft Office PowerPoint</Application>
  <PresentationFormat>Widescreen</PresentationFormat>
  <Paragraphs>174</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Abadi</vt:lpstr>
      <vt:lpstr>Aptos</vt:lpstr>
      <vt:lpstr>Arial</vt:lpstr>
      <vt:lpstr>Jost</vt:lpstr>
      <vt:lpstr>System Font Regular</vt:lpstr>
      <vt:lpstr>Wingdings</vt:lpstr>
      <vt:lpstr>Office Theme</vt:lpstr>
      <vt:lpstr>Learn Like a GEM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Merci à tous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Maju Davis</dc:creator>
  <cp:lastModifiedBy>Kholoud Abdelhalim</cp:lastModifiedBy>
  <cp:revision>81</cp:revision>
  <dcterms:created xsi:type="dcterms:W3CDTF">2025-02-20T10:54:20Z</dcterms:created>
  <dcterms:modified xsi:type="dcterms:W3CDTF">2025-10-27T19:40:16Z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0x01010011BBDED9341D034EA324BB1FED6473F7</vt:lpwstr>
  </property>
</Properties>
</file>