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1" r:id="rId6"/>
    <p:sldId id="283" r:id="rId7"/>
    <p:sldId id="258" r:id="rId8"/>
    <p:sldId id="311" r:id="rId9"/>
    <p:sldId id="301" r:id="rId10"/>
    <p:sldId id="310" r:id="rId11"/>
    <p:sldId id="307" r:id="rId12"/>
    <p:sldId id="287" r:id="rId13"/>
    <p:sldId id="305" r:id="rId14"/>
    <p:sldId id="312" r:id="rId15"/>
    <p:sldId id="313" r:id="rId16"/>
    <p:sldId id="315" r:id="rId17"/>
    <p:sldId id="260" r:id="rId18"/>
    <p:sldId id="295" r:id="rId19"/>
    <p:sldId id="304" r:id="rId20"/>
    <p:sldId id="262" r:id="rId21"/>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CF4B8-7151-B14F-5EDB-C69B694CFA44}" name="Shaika Shahid" initials="SS" userId="S::shaika.s_tws@gemsedu.com::92fc9df0-0b26-4a6d-bfdd-c7878a5aef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061"/>
    <a:srgbClr val="0E4D79"/>
    <a:srgbClr val="0FA3DD"/>
    <a:srgbClr val="BBE3F2"/>
    <a:srgbClr val="BAF08D"/>
    <a:srgbClr val="085F61"/>
    <a:srgbClr val="6A1348"/>
    <a:srgbClr val="EDEDEC"/>
    <a:srgbClr val="0C1B3E"/>
    <a:srgbClr val="A07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C361B-C103-40AF-8792-4D9964FDD07A}" v="1" dt="2026-04-30T18:48:37.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e Pius" userId="5592afb5-ceaf-4cc1-bf28-6723cb5f43cb" providerId="ADAL" clId="{583DEF5C-7253-4E6E-A79D-C8AB69F08CB0}"/>
    <pc:docChg chg="undo redo custSel addSld delSld modSld sldOrd delMainMaster modMainMaster delSection modSection">
      <pc:chgData name="Domine Pius" userId="5592afb5-ceaf-4cc1-bf28-6723cb5f43cb" providerId="ADAL" clId="{583DEF5C-7253-4E6E-A79D-C8AB69F08CB0}" dt="2026-04-29T14:32:54.988" v="9941" actId="14100"/>
      <pc:docMkLst>
        <pc:docMk/>
      </pc:docMkLst>
      <pc:sldChg chg="modSp mod ord">
        <pc:chgData name="Domine Pius" userId="5592afb5-ceaf-4cc1-bf28-6723cb5f43cb" providerId="ADAL" clId="{583DEF5C-7253-4E6E-A79D-C8AB69F08CB0}" dt="2026-04-27T17:21:12.124" v="9191" actId="20577"/>
        <pc:sldMkLst>
          <pc:docMk/>
          <pc:sldMk cId="330079040" sldId="256"/>
        </pc:sldMkLst>
        <pc:spChg chg="mod">
          <ac:chgData name="Domine Pius" userId="5592afb5-ceaf-4cc1-bf28-6723cb5f43cb" providerId="ADAL" clId="{583DEF5C-7253-4E6E-A79D-C8AB69F08CB0}" dt="2026-04-27T17:21:12.124" v="9191" actId="20577"/>
          <ac:spMkLst>
            <pc:docMk/>
            <pc:sldMk cId="330079040" sldId="256"/>
            <ac:spMk id="5" creationId="{BCAF0900-48BA-FD6C-B989-ACE0A057EC50}"/>
          </ac:spMkLst>
        </pc:spChg>
      </pc:sldChg>
      <pc:sldChg chg="addSp delSp modSp mod ord">
        <pc:chgData name="Domine Pius" userId="5592afb5-ceaf-4cc1-bf28-6723cb5f43cb" providerId="ADAL" clId="{583DEF5C-7253-4E6E-A79D-C8AB69F08CB0}" dt="2026-04-28T16:31:42.273" v="9536" actId="14100"/>
        <pc:sldMkLst>
          <pc:docMk/>
          <pc:sldMk cId="1979043880" sldId="258"/>
        </pc:sldMkLst>
        <pc:spChg chg="add mod">
          <ac:chgData name="Domine Pius" userId="5592afb5-ceaf-4cc1-bf28-6723cb5f43cb" providerId="ADAL" clId="{583DEF5C-7253-4E6E-A79D-C8AB69F08CB0}" dt="2026-04-21T14:49:58.973" v="8893" actId="14100"/>
          <ac:spMkLst>
            <pc:docMk/>
            <pc:sldMk cId="1979043880" sldId="258"/>
            <ac:spMk id="2" creationId="{3CA911EA-C8D4-2243-9730-295CFBA63074}"/>
          </ac:spMkLst>
        </pc:spChg>
        <pc:spChg chg="mod">
          <ac:chgData name="Domine Pius" userId="5592afb5-ceaf-4cc1-bf28-6723cb5f43cb" providerId="ADAL" clId="{583DEF5C-7253-4E6E-A79D-C8AB69F08CB0}" dt="2026-04-27T17:22:05.785" v="9192"/>
          <ac:spMkLst>
            <pc:docMk/>
            <pc:sldMk cId="1979043880" sldId="258"/>
            <ac:spMk id="3" creationId="{454C9EBE-0CE0-7542-A5B1-6344A5385F88}"/>
          </ac:spMkLst>
        </pc:spChg>
        <pc:spChg chg="add mod">
          <ac:chgData name="Domine Pius" userId="5592afb5-ceaf-4cc1-bf28-6723cb5f43cb" providerId="ADAL" clId="{583DEF5C-7253-4E6E-A79D-C8AB69F08CB0}" dt="2026-04-28T16:31:30.766" v="9533" actId="14100"/>
          <ac:spMkLst>
            <pc:docMk/>
            <pc:sldMk cId="1979043880" sldId="258"/>
            <ac:spMk id="8" creationId="{8E5B8F97-72FB-1C6C-EED1-04ECB2928383}"/>
          </ac:spMkLst>
        </pc:spChg>
        <pc:picChg chg="add mod">
          <ac:chgData name="Domine Pius" userId="5592afb5-ceaf-4cc1-bf28-6723cb5f43cb" providerId="ADAL" clId="{583DEF5C-7253-4E6E-A79D-C8AB69F08CB0}" dt="2026-04-28T16:31:42.273" v="9536" actId="14100"/>
          <ac:picMkLst>
            <pc:docMk/>
            <pc:sldMk cId="1979043880" sldId="258"/>
            <ac:picMk id="5" creationId="{970CD12C-4C20-D602-C88C-6D256FD4681A}"/>
          </ac:picMkLst>
        </pc:picChg>
        <pc:picChg chg="add mod">
          <ac:chgData name="Domine Pius" userId="5592afb5-ceaf-4cc1-bf28-6723cb5f43cb" providerId="ADAL" clId="{583DEF5C-7253-4E6E-A79D-C8AB69F08CB0}" dt="2026-04-21T06:38:07.022" v="8479" actId="1076"/>
          <ac:picMkLst>
            <pc:docMk/>
            <pc:sldMk cId="1979043880" sldId="258"/>
            <ac:picMk id="9" creationId="{CAFC8D1D-FAE8-24E5-4B8D-02D6BEFA1998}"/>
          </ac:picMkLst>
        </pc:picChg>
      </pc:sldChg>
      <pc:sldChg chg="addSp delSp modSp mod ord">
        <pc:chgData name="Domine Pius" userId="5592afb5-ceaf-4cc1-bf28-6723cb5f43cb" providerId="ADAL" clId="{583DEF5C-7253-4E6E-A79D-C8AB69F08CB0}" dt="2026-04-29T14:32:54.988" v="9941" actId="14100"/>
        <pc:sldMkLst>
          <pc:docMk/>
          <pc:sldMk cId="275542875" sldId="260"/>
        </pc:sldMkLst>
        <pc:picChg chg="add mod">
          <ac:chgData name="Domine Pius" userId="5592afb5-ceaf-4cc1-bf28-6723cb5f43cb" providerId="ADAL" clId="{583DEF5C-7253-4E6E-A79D-C8AB69F08CB0}" dt="2026-04-29T14:32:51.038" v="9940" actId="14100"/>
          <ac:picMkLst>
            <pc:docMk/>
            <pc:sldMk cId="275542875" sldId="260"/>
            <ac:picMk id="3" creationId="{0BB6E349-51FF-9DAB-C5FC-BEECAC133F34}"/>
          </ac:picMkLst>
        </pc:picChg>
        <pc:picChg chg="add mod">
          <ac:chgData name="Domine Pius" userId="5592afb5-ceaf-4cc1-bf28-6723cb5f43cb" providerId="ADAL" clId="{583DEF5C-7253-4E6E-A79D-C8AB69F08CB0}" dt="2026-04-29T14:32:54.988" v="9941" actId="14100"/>
          <ac:picMkLst>
            <pc:docMk/>
            <pc:sldMk cId="275542875" sldId="260"/>
            <ac:picMk id="5" creationId="{29E72B0F-1A73-D886-53CC-2B50F6D1884C}"/>
          </ac:picMkLst>
        </pc:picChg>
        <pc:picChg chg="add mod">
          <ac:chgData name="Domine Pius" userId="5592afb5-ceaf-4cc1-bf28-6723cb5f43cb" providerId="ADAL" clId="{583DEF5C-7253-4E6E-A79D-C8AB69F08CB0}" dt="2026-04-29T14:32:08.735" v="9936" actId="14100"/>
          <ac:picMkLst>
            <pc:docMk/>
            <pc:sldMk cId="275542875" sldId="260"/>
            <ac:picMk id="7" creationId="{408E6703-B8E1-B813-5EEC-F23E98756DD4}"/>
          </ac:picMkLst>
        </pc:picChg>
      </pc:sldChg>
      <pc:sldChg chg="ord">
        <pc:chgData name="Domine Pius" userId="5592afb5-ceaf-4cc1-bf28-6723cb5f43cb" providerId="ADAL" clId="{583DEF5C-7253-4E6E-A79D-C8AB69F08CB0}" dt="2026-04-23T15:57:38.806" v="8955"/>
        <pc:sldMkLst>
          <pc:docMk/>
          <pc:sldMk cId="4016195525" sldId="262"/>
        </pc:sldMkLst>
      </pc:sldChg>
      <pc:sldChg chg="addSp delSp modSp mod ord">
        <pc:chgData name="Domine Pius" userId="5592afb5-ceaf-4cc1-bf28-6723cb5f43cb" providerId="ADAL" clId="{583DEF5C-7253-4E6E-A79D-C8AB69F08CB0}" dt="2026-04-29T06:21:30.208" v="9820" actId="1076"/>
        <pc:sldMkLst>
          <pc:docMk/>
          <pc:sldMk cId="3331188692" sldId="271"/>
        </pc:sldMkLst>
        <pc:spChg chg="add">
          <ac:chgData name="Domine Pius" userId="5592afb5-ceaf-4cc1-bf28-6723cb5f43cb" providerId="ADAL" clId="{583DEF5C-7253-4E6E-A79D-C8AB69F08CB0}" dt="2026-04-21T06:26:27.440" v="8378" actId="22"/>
          <ac:spMkLst>
            <pc:docMk/>
            <pc:sldMk cId="3331188692" sldId="271"/>
            <ac:spMk id="6" creationId="{E20B6327-1946-E581-2C63-524290DA50F1}"/>
          </ac:spMkLst>
        </pc:spChg>
        <pc:spChg chg="add mod">
          <ac:chgData name="Domine Pius" userId="5592afb5-ceaf-4cc1-bf28-6723cb5f43cb" providerId="ADAL" clId="{583DEF5C-7253-4E6E-A79D-C8AB69F08CB0}" dt="2026-04-29T06:21:11.422" v="9816" actId="20577"/>
          <ac:spMkLst>
            <pc:docMk/>
            <pc:sldMk cId="3331188692" sldId="271"/>
            <ac:spMk id="9" creationId="{9958A38C-2791-4ACB-5B93-E45225EDC53A}"/>
          </ac:spMkLst>
        </pc:spChg>
        <pc:picChg chg="mod">
          <ac:chgData name="Domine Pius" userId="5592afb5-ceaf-4cc1-bf28-6723cb5f43cb" providerId="ADAL" clId="{583DEF5C-7253-4E6E-A79D-C8AB69F08CB0}" dt="2026-04-29T06:21:30.208" v="9820" actId="1076"/>
          <ac:picMkLst>
            <pc:docMk/>
            <pc:sldMk cId="3331188692" sldId="271"/>
            <ac:picMk id="5" creationId="{90E5B7D3-6FC6-DD01-CD54-C1913AAD355E}"/>
          </ac:picMkLst>
        </pc:picChg>
      </pc:sldChg>
      <pc:sldChg chg="addSp delSp modSp mod ord">
        <pc:chgData name="Domine Pius" userId="5592afb5-ceaf-4cc1-bf28-6723cb5f43cb" providerId="ADAL" clId="{583DEF5C-7253-4E6E-A79D-C8AB69F08CB0}" dt="2026-04-29T14:20:27.832" v="9905" actId="207"/>
        <pc:sldMkLst>
          <pc:docMk/>
          <pc:sldMk cId="1780838685" sldId="283"/>
        </pc:sldMkLst>
        <pc:spChg chg="mod">
          <ac:chgData name="Domine Pius" userId="5592afb5-ceaf-4cc1-bf28-6723cb5f43cb" providerId="ADAL" clId="{583DEF5C-7253-4E6E-A79D-C8AB69F08CB0}" dt="2026-04-29T14:20:27.832" v="9905" actId="207"/>
          <ac:spMkLst>
            <pc:docMk/>
            <pc:sldMk cId="1780838685" sldId="283"/>
            <ac:spMk id="6" creationId="{328E2946-722B-89E9-A4E8-CB264D5832EE}"/>
          </ac:spMkLst>
        </pc:spChg>
      </pc:sldChg>
      <pc:sldChg chg="addSp delSp modSp mod ord addAnim delAnim modAnim">
        <pc:chgData name="Domine Pius" userId="5592afb5-ceaf-4cc1-bf28-6723cb5f43cb" providerId="ADAL" clId="{583DEF5C-7253-4E6E-A79D-C8AB69F08CB0}" dt="2026-04-28T16:44:53.240" v="9777" actId="20577"/>
        <pc:sldMkLst>
          <pc:docMk/>
          <pc:sldMk cId="4048411472" sldId="287"/>
        </pc:sldMkLst>
      </pc:sldChg>
      <pc:sldChg chg="addSp delSp modSp add mod ord">
        <pc:chgData name="Domine Pius" userId="5592afb5-ceaf-4cc1-bf28-6723cb5f43cb" providerId="ADAL" clId="{583DEF5C-7253-4E6E-A79D-C8AB69F08CB0}" dt="2026-04-29T14:24:22.107" v="9923" actId="207"/>
        <pc:sldMkLst>
          <pc:docMk/>
          <pc:sldMk cId="3492531519" sldId="295"/>
        </pc:sldMkLst>
        <pc:spChg chg="add mod">
          <ac:chgData name="Domine Pius" userId="5592afb5-ceaf-4cc1-bf28-6723cb5f43cb" providerId="ADAL" clId="{583DEF5C-7253-4E6E-A79D-C8AB69F08CB0}" dt="2026-04-29T14:24:22.107" v="9923" actId="207"/>
          <ac:spMkLst>
            <pc:docMk/>
            <pc:sldMk cId="3492531519" sldId="295"/>
            <ac:spMk id="4" creationId="{1A0388DE-7DFE-2651-7AEF-86BAE982F2C7}"/>
          </ac:spMkLst>
        </pc:spChg>
        <pc:picChg chg="add mod ord">
          <ac:chgData name="Domine Pius" userId="5592afb5-ceaf-4cc1-bf28-6723cb5f43cb" providerId="ADAL" clId="{583DEF5C-7253-4E6E-A79D-C8AB69F08CB0}" dt="2026-04-13T06:34:32.210" v="8242"/>
          <ac:picMkLst>
            <pc:docMk/>
            <pc:sldMk cId="3492531519" sldId="295"/>
            <ac:picMk id="12" creationId="{1AE2EC77-D771-44CE-3759-0750EC2114B4}"/>
          </ac:picMkLst>
        </pc:picChg>
      </pc:sldChg>
      <pc:sldChg chg="addSp delSp modSp new mod ord">
        <pc:chgData name="Domine Pius" userId="5592afb5-ceaf-4cc1-bf28-6723cb5f43cb" providerId="ADAL" clId="{583DEF5C-7253-4E6E-A79D-C8AB69F08CB0}" dt="2026-04-28T16:47:06.686" v="9813" actId="14100"/>
        <pc:sldMkLst>
          <pc:docMk/>
          <pc:sldMk cId="1446223728" sldId="301"/>
        </pc:sldMkLst>
        <pc:picChg chg="add mod">
          <ac:chgData name="Domine Pius" userId="5592afb5-ceaf-4cc1-bf28-6723cb5f43cb" providerId="ADAL" clId="{583DEF5C-7253-4E6E-A79D-C8AB69F08CB0}" dt="2026-04-28T16:47:03.069" v="9812" actId="14100"/>
          <ac:picMkLst>
            <pc:docMk/>
            <pc:sldMk cId="1446223728" sldId="301"/>
            <ac:picMk id="2" creationId="{5C6CDFFA-5E87-7FFC-AF13-B1E83C2A3034}"/>
          </ac:picMkLst>
        </pc:picChg>
        <pc:picChg chg="add mod">
          <ac:chgData name="Domine Pius" userId="5592afb5-ceaf-4cc1-bf28-6723cb5f43cb" providerId="ADAL" clId="{583DEF5C-7253-4E6E-A79D-C8AB69F08CB0}" dt="2026-04-28T16:47:06.686" v="9813" actId="14100"/>
          <ac:picMkLst>
            <pc:docMk/>
            <pc:sldMk cId="1446223728" sldId="301"/>
            <ac:picMk id="4" creationId="{5DBC0CEA-CBA6-D494-D890-2CDE659A079B}"/>
          </ac:picMkLst>
        </pc:picChg>
      </pc:sldChg>
      <pc:sldChg chg="addSp delSp modSp add mod ord">
        <pc:chgData name="Domine Pius" userId="5592afb5-ceaf-4cc1-bf28-6723cb5f43cb" providerId="ADAL" clId="{583DEF5C-7253-4E6E-A79D-C8AB69F08CB0}" dt="2026-04-28T14:23:01.110" v="9530" actId="207"/>
        <pc:sldMkLst>
          <pc:docMk/>
          <pc:sldMk cId="1143711030" sldId="304"/>
        </pc:sldMkLst>
        <pc:spChg chg="add mod">
          <ac:chgData name="Domine Pius" userId="5592afb5-ceaf-4cc1-bf28-6723cb5f43cb" providerId="ADAL" clId="{583DEF5C-7253-4E6E-A79D-C8AB69F08CB0}" dt="2026-04-28T14:23:01.110" v="9530" actId="207"/>
          <ac:spMkLst>
            <pc:docMk/>
            <pc:sldMk cId="1143711030" sldId="304"/>
            <ac:spMk id="4" creationId="{AE9A1827-5526-9A38-028B-F7EF0EC458ED}"/>
          </ac:spMkLst>
        </pc:spChg>
      </pc:sldChg>
      <pc:sldChg chg="addSp delSp modSp mod ord modAnim">
        <pc:chgData name="Domine Pius" userId="5592afb5-ceaf-4cc1-bf28-6723cb5f43cb" providerId="ADAL" clId="{583DEF5C-7253-4E6E-A79D-C8AB69F08CB0}" dt="2026-04-28T16:39:04.624" v="9562" actId="1076"/>
        <pc:sldMkLst>
          <pc:docMk/>
          <pc:sldMk cId="2387689751" sldId="305"/>
        </pc:sldMkLst>
        <pc:spChg chg="add mod">
          <ac:chgData name="Domine Pius" userId="5592afb5-ceaf-4cc1-bf28-6723cb5f43cb" providerId="ADAL" clId="{583DEF5C-7253-4E6E-A79D-C8AB69F08CB0}" dt="2026-04-28T16:39:04.624" v="9562" actId="1076"/>
          <ac:spMkLst>
            <pc:docMk/>
            <pc:sldMk cId="2387689751" sldId="305"/>
            <ac:spMk id="5" creationId="{8359A421-9489-12B7-3EE7-617A821013ED}"/>
          </ac:spMkLst>
        </pc:spChg>
      </pc:sldChg>
      <pc:sldChg chg="addSp delSp modSp new mod ord modClrScheme modAnim chgLayout">
        <pc:chgData name="Domine Pius" userId="5592afb5-ceaf-4cc1-bf28-6723cb5f43cb" providerId="ADAL" clId="{583DEF5C-7253-4E6E-A79D-C8AB69F08CB0}" dt="2026-04-28T14:08:03.030" v="9394" actId="20577"/>
        <pc:sldMkLst>
          <pc:docMk/>
          <pc:sldMk cId="3207550747" sldId="307"/>
        </pc:sldMkLst>
        <pc:spChg chg="add mod">
          <ac:chgData name="Domine Pius" userId="5592afb5-ceaf-4cc1-bf28-6723cb5f43cb" providerId="ADAL" clId="{583DEF5C-7253-4E6E-A79D-C8AB69F08CB0}" dt="2026-04-28T14:08:03.030" v="9394" actId="20577"/>
          <ac:spMkLst>
            <pc:docMk/>
            <pc:sldMk cId="3207550747" sldId="307"/>
            <ac:spMk id="2" creationId="{23E1D890-E5A7-1DDE-1E2C-F0B2D23010C8}"/>
          </ac:spMkLst>
        </pc:spChg>
      </pc:sldChg>
      <pc:sldChg chg="addSp delSp modSp add mod ord delAnim">
        <pc:chgData name="Domine Pius" userId="5592afb5-ceaf-4cc1-bf28-6723cb5f43cb" providerId="ADAL" clId="{583DEF5C-7253-4E6E-A79D-C8AB69F08CB0}" dt="2026-04-28T16:46:29.664" v="9810" actId="1076"/>
        <pc:sldMkLst>
          <pc:docMk/>
          <pc:sldMk cId="2330020548" sldId="309"/>
        </pc:sldMkLst>
        <pc:spChg chg="mod">
          <ac:chgData name="Domine Pius" userId="5592afb5-ceaf-4cc1-bf28-6723cb5f43cb" providerId="ADAL" clId="{583DEF5C-7253-4E6E-A79D-C8AB69F08CB0}" dt="2026-04-28T16:46:29.664" v="9810" actId="1076"/>
          <ac:spMkLst>
            <pc:docMk/>
            <pc:sldMk cId="2330020548" sldId="309"/>
            <ac:spMk id="12" creationId="{7C372C2F-2056-42D9-F9A6-8C3B69E897BB}"/>
          </ac:spMkLst>
        </pc:spChg>
        <pc:picChg chg="add mod">
          <ac:chgData name="Domine Pius" userId="5592afb5-ceaf-4cc1-bf28-6723cb5f43cb" providerId="ADAL" clId="{583DEF5C-7253-4E6E-A79D-C8AB69F08CB0}" dt="2026-04-21T13:42:12.225" v="8715" actId="1076"/>
          <ac:picMkLst>
            <pc:docMk/>
            <pc:sldMk cId="2330020548" sldId="309"/>
            <ac:picMk id="4" creationId="{CBB7FA12-BF1D-137B-94CF-57997663A73F}"/>
          </ac:picMkLst>
        </pc:picChg>
      </pc:sldChg>
      <pc:sldChg chg="addSp delSp modSp add mod ord">
        <pc:chgData name="Domine Pius" userId="5592afb5-ceaf-4cc1-bf28-6723cb5f43cb" providerId="ADAL" clId="{583DEF5C-7253-4E6E-A79D-C8AB69F08CB0}" dt="2026-04-28T16:46:55.824" v="9811" actId="207"/>
        <pc:sldMkLst>
          <pc:docMk/>
          <pc:sldMk cId="417002605" sldId="310"/>
        </pc:sldMkLst>
        <pc:spChg chg="add mod">
          <ac:chgData name="Domine Pius" userId="5592afb5-ceaf-4cc1-bf28-6723cb5f43cb" providerId="ADAL" clId="{583DEF5C-7253-4E6E-A79D-C8AB69F08CB0}" dt="2026-04-28T16:46:55.824" v="9811" actId="207"/>
          <ac:spMkLst>
            <pc:docMk/>
            <pc:sldMk cId="417002605" sldId="310"/>
            <ac:spMk id="5" creationId="{A0294659-E64F-39C9-1643-5FF36ACD511C}"/>
          </ac:spMkLst>
        </pc:spChg>
      </pc:sldChg>
      <pc:sldChg chg="addSp delSp modSp add mod ord delAnim">
        <pc:chgData name="Domine Pius" userId="5592afb5-ceaf-4cc1-bf28-6723cb5f43cb" providerId="ADAL" clId="{583DEF5C-7253-4E6E-A79D-C8AB69F08CB0}" dt="2026-04-28T13:53:56.815" v="9343" actId="1076"/>
        <pc:sldMkLst>
          <pc:docMk/>
          <pc:sldMk cId="168433136" sldId="311"/>
        </pc:sldMkLst>
        <pc:picChg chg="add mod">
          <ac:chgData name="Domine Pius" userId="5592afb5-ceaf-4cc1-bf28-6723cb5f43cb" providerId="ADAL" clId="{583DEF5C-7253-4E6E-A79D-C8AB69F08CB0}" dt="2026-04-28T13:53:56.815" v="9343" actId="1076"/>
          <ac:picMkLst>
            <pc:docMk/>
            <pc:sldMk cId="168433136" sldId="311"/>
            <ac:picMk id="3" creationId="{3C2ACA84-1E20-5F7E-1A45-AE2E0FDD79C8}"/>
          </ac:picMkLst>
        </pc:picChg>
      </pc:sldChg>
      <pc:sldMasterChg chg="addSp modSp mod">
        <pc:chgData name="Domine Pius" userId="5592afb5-ceaf-4cc1-bf28-6723cb5f43cb" providerId="ADAL" clId="{583DEF5C-7253-4E6E-A79D-C8AB69F08CB0}" dt="2026-04-27T17:24:21.674" v="9207" actId="1076"/>
        <pc:sldMasterMkLst>
          <pc:docMk/>
          <pc:sldMasterMk cId="3027689995" sldId="2147483648"/>
        </pc:sldMasterMkLst>
        <pc:spChg chg="add mod">
          <ac:chgData name="Domine Pius" userId="5592afb5-ceaf-4cc1-bf28-6723cb5f43cb" providerId="ADAL" clId="{583DEF5C-7253-4E6E-A79D-C8AB69F08CB0}" dt="2026-04-27T17:24:21.674" v="9207" actId="1076"/>
          <ac:spMkLst>
            <pc:docMk/>
            <pc:sldMasterMk cId="3027689995" sldId="2147483648"/>
            <ac:spMk id="2" creationId="{49345247-FF74-F297-89B7-1ACF5CD091B2}"/>
          </ac:spMkLst>
        </pc:spChg>
      </pc:sldMasterChg>
    </pc:docChg>
  </pc:docChgLst>
  <pc:docChgLst>
    <pc:chgData name="Shaika Shahid" userId="92fc9df0-0b26-4a6d-bfdd-c7878a5aef53" providerId="ADAL" clId="{1A426F8F-E4AE-458B-8B96-48701B0B1511}"/>
    <pc:docChg chg="undo custSel addSld delSld modSld sldOrd">
      <pc:chgData name="Shaika Shahid" userId="92fc9df0-0b26-4a6d-bfdd-c7878a5aef53" providerId="ADAL" clId="{1A426F8F-E4AE-458B-8B96-48701B0B1511}" dt="2026-04-30T18:49:49.714" v="828" actId="47"/>
      <pc:docMkLst>
        <pc:docMk/>
      </pc:docMkLst>
      <pc:sldChg chg="modSp mod">
        <pc:chgData name="Shaika Shahid" userId="92fc9df0-0b26-4a6d-bfdd-c7878a5aef53" providerId="ADAL" clId="{1A426F8F-E4AE-458B-8B96-48701B0B1511}" dt="2026-04-28T17:53:41.912" v="227" actId="20577"/>
        <pc:sldMkLst>
          <pc:docMk/>
          <pc:sldMk cId="330079040" sldId="256"/>
        </pc:sldMkLst>
        <pc:spChg chg="mod">
          <ac:chgData name="Shaika Shahid" userId="92fc9df0-0b26-4a6d-bfdd-c7878a5aef53" providerId="ADAL" clId="{1A426F8F-E4AE-458B-8B96-48701B0B1511}" dt="2026-04-28T17:53:41.912" v="227" actId="20577"/>
          <ac:spMkLst>
            <pc:docMk/>
            <pc:sldMk cId="330079040" sldId="256"/>
            <ac:spMk id="5" creationId="{BCAF0900-48BA-FD6C-B989-ACE0A057EC50}"/>
          </ac:spMkLst>
        </pc:spChg>
      </pc:sldChg>
      <pc:sldChg chg="modSp mod">
        <pc:chgData name="Shaika Shahid" userId="92fc9df0-0b26-4a6d-bfdd-c7878a5aef53" providerId="ADAL" clId="{1A426F8F-E4AE-458B-8B96-48701B0B1511}" dt="2026-04-01T19:04:29.354" v="6" actId="20577"/>
        <pc:sldMkLst>
          <pc:docMk/>
          <pc:sldMk cId="1979043880" sldId="258"/>
        </pc:sldMkLst>
        <pc:spChg chg="mod">
          <ac:chgData name="Shaika Shahid" userId="92fc9df0-0b26-4a6d-bfdd-c7878a5aef53" providerId="ADAL" clId="{1A426F8F-E4AE-458B-8B96-48701B0B1511}" dt="2026-04-01T19:04:29.354" v="6" actId="20577"/>
          <ac:spMkLst>
            <pc:docMk/>
            <pc:sldMk cId="1979043880" sldId="258"/>
            <ac:spMk id="3" creationId="{454C9EBE-0CE0-7542-A5B1-6344A5385F88}"/>
          </ac:spMkLst>
        </pc:spChg>
      </pc:sldChg>
      <pc:sldChg chg="delSp mod">
        <pc:chgData name="Shaika Shahid" userId="92fc9df0-0b26-4a6d-bfdd-c7878a5aef53" providerId="ADAL" clId="{1A426F8F-E4AE-458B-8B96-48701B0B1511}" dt="2026-04-28T18:46:22.501" v="768" actId="478"/>
        <pc:sldMkLst>
          <pc:docMk/>
          <pc:sldMk cId="275542875" sldId="260"/>
        </pc:sldMkLst>
      </pc:sldChg>
      <pc:sldChg chg="addSp modSp mod">
        <pc:chgData name="Shaika Shahid" userId="92fc9df0-0b26-4a6d-bfdd-c7878a5aef53" providerId="ADAL" clId="{1A426F8F-E4AE-458B-8B96-48701B0B1511}" dt="2026-04-28T18:00:41.823" v="434" actId="113"/>
        <pc:sldMkLst>
          <pc:docMk/>
          <pc:sldMk cId="3331188692" sldId="271"/>
        </pc:sldMkLst>
        <pc:spChg chg="mod">
          <ac:chgData name="Shaika Shahid" userId="92fc9df0-0b26-4a6d-bfdd-c7878a5aef53" providerId="ADAL" clId="{1A426F8F-E4AE-458B-8B96-48701B0B1511}" dt="2026-04-28T18:00:41.823" v="434" actId="113"/>
          <ac:spMkLst>
            <pc:docMk/>
            <pc:sldMk cId="3331188692" sldId="271"/>
            <ac:spMk id="9" creationId="{9958A38C-2791-4ACB-5B93-E45225EDC53A}"/>
          </ac:spMkLst>
        </pc:spChg>
        <pc:picChg chg="add mod">
          <ac:chgData name="Shaika Shahid" userId="92fc9df0-0b26-4a6d-bfdd-c7878a5aef53" providerId="ADAL" clId="{1A426F8F-E4AE-458B-8B96-48701B0B1511}" dt="2026-04-28T17:58:54.601" v="330" actId="14100"/>
          <ac:picMkLst>
            <pc:docMk/>
            <pc:sldMk cId="3331188692" sldId="271"/>
            <ac:picMk id="5" creationId="{90E5B7D3-6FC6-DD01-CD54-C1913AAD355E}"/>
          </ac:picMkLst>
        </pc:picChg>
      </pc:sldChg>
      <pc:sldChg chg="addSp delSp modSp mod ord modAnim">
        <pc:chgData name="Shaika Shahid" userId="92fc9df0-0b26-4a6d-bfdd-c7878a5aef53" providerId="ADAL" clId="{1A426F8F-E4AE-458B-8B96-48701B0B1511}" dt="2026-04-30T18:49:45.936" v="827" actId="1076"/>
        <pc:sldMkLst>
          <pc:docMk/>
          <pc:sldMk cId="4048411472" sldId="287"/>
        </pc:sldMkLst>
        <pc:spChg chg="del mod">
          <ac:chgData name="Shaika Shahid" userId="92fc9df0-0b26-4a6d-bfdd-c7878a5aef53" providerId="ADAL" clId="{1A426F8F-E4AE-458B-8B96-48701B0B1511}" dt="2026-04-30T18:46:27.573" v="770" actId="478"/>
          <ac:spMkLst>
            <pc:docMk/>
            <pc:sldMk cId="4048411472" sldId="287"/>
            <ac:spMk id="3" creationId="{6F88EE2B-18AC-6D28-881F-AFA41DB003D1}"/>
          </ac:spMkLst>
        </pc:spChg>
        <pc:spChg chg="add mod">
          <ac:chgData name="Shaika Shahid" userId="92fc9df0-0b26-4a6d-bfdd-c7878a5aef53" providerId="ADAL" clId="{1A426F8F-E4AE-458B-8B96-48701B0B1511}" dt="2026-04-30T18:49:42.913" v="826" actId="1076"/>
          <ac:spMkLst>
            <pc:docMk/>
            <pc:sldMk cId="4048411472" sldId="287"/>
            <ac:spMk id="4" creationId="{792A3BC2-879A-7BCE-6069-EEDF6472C24C}"/>
          </ac:spMkLst>
        </pc:spChg>
        <pc:picChg chg="add mod">
          <ac:chgData name="Shaika Shahid" userId="92fc9df0-0b26-4a6d-bfdd-c7878a5aef53" providerId="ADAL" clId="{1A426F8F-E4AE-458B-8B96-48701B0B1511}" dt="2026-04-08T17:43:36.285" v="77"/>
          <ac:picMkLst>
            <pc:docMk/>
            <pc:sldMk cId="4048411472" sldId="287"/>
            <ac:picMk id="7" creationId="{1C468057-3C50-88FE-3D13-447CCCA3D458}"/>
          </ac:picMkLst>
        </pc:picChg>
        <pc:picChg chg="add del mod">
          <ac:chgData name="Shaika Shahid" userId="92fc9df0-0b26-4a6d-bfdd-c7878a5aef53" providerId="ADAL" clId="{1A426F8F-E4AE-458B-8B96-48701B0B1511}" dt="2026-04-30T18:46:24.200" v="769" actId="478"/>
          <ac:picMkLst>
            <pc:docMk/>
            <pc:sldMk cId="4048411472" sldId="287"/>
            <ac:picMk id="8" creationId="{76C9859E-5AFB-D861-9E2A-A642DA4443F8}"/>
          </ac:picMkLst>
        </pc:picChg>
        <pc:picChg chg="add mod">
          <ac:chgData name="Shaika Shahid" userId="92fc9df0-0b26-4a6d-bfdd-c7878a5aef53" providerId="ADAL" clId="{1A426F8F-E4AE-458B-8B96-48701B0B1511}" dt="2026-04-30T18:49:45.936" v="827" actId="1076"/>
          <ac:picMkLst>
            <pc:docMk/>
            <pc:sldMk cId="4048411472" sldId="287"/>
            <ac:picMk id="10" creationId="{130FFA36-CEE6-CD96-ACBE-FBC0DB4FF90C}"/>
          </ac:picMkLst>
        </pc:picChg>
      </pc:sldChg>
      <pc:sldChg chg="modSp mod">
        <pc:chgData name="Shaika Shahid" userId="92fc9df0-0b26-4a6d-bfdd-c7878a5aef53" providerId="ADAL" clId="{1A426F8F-E4AE-458B-8B96-48701B0B1511}" dt="2026-04-28T18:23:38.614" v="633" actId="20577"/>
        <pc:sldMkLst>
          <pc:docMk/>
          <pc:sldMk cId="3492531519" sldId="295"/>
        </pc:sldMkLst>
        <pc:spChg chg="mod">
          <ac:chgData name="Shaika Shahid" userId="92fc9df0-0b26-4a6d-bfdd-c7878a5aef53" providerId="ADAL" clId="{1A426F8F-E4AE-458B-8B96-48701B0B1511}" dt="2026-04-28T18:23:38.614" v="633" actId="20577"/>
          <ac:spMkLst>
            <pc:docMk/>
            <pc:sldMk cId="3492531519" sldId="295"/>
            <ac:spMk id="4" creationId="{1A0388DE-7DFE-2651-7AEF-86BAE982F2C7}"/>
          </ac:spMkLst>
        </pc:spChg>
      </pc:sldChg>
      <pc:sldChg chg="addSp delSp modSp new mod">
        <pc:chgData name="Shaika Shahid" userId="92fc9df0-0b26-4a6d-bfdd-c7878a5aef53" providerId="ADAL" clId="{1A426F8F-E4AE-458B-8B96-48701B0B1511}" dt="2026-04-28T18:33:33.986" v="730" actId="21"/>
        <pc:sldMkLst>
          <pc:docMk/>
          <pc:sldMk cId="2387689751" sldId="305"/>
        </pc:sldMkLst>
        <pc:spChg chg="mod">
          <ac:chgData name="Shaika Shahid" userId="92fc9df0-0b26-4a6d-bfdd-c7878a5aef53" providerId="ADAL" clId="{1A426F8F-E4AE-458B-8B96-48701B0B1511}" dt="2026-04-28T18:32:21.295" v="722" actId="6549"/>
          <ac:spMkLst>
            <pc:docMk/>
            <pc:sldMk cId="2387689751" sldId="305"/>
            <ac:spMk id="5" creationId="{8359A421-9489-12B7-3EE7-617A821013ED}"/>
          </ac:spMkLst>
        </pc:spChg>
        <pc:spChg chg="add mod">
          <ac:chgData name="Shaika Shahid" userId="92fc9df0-0b26-4a6d-bfdd-c7878a5aef53" providerId="ADAL" clId="{1A426F8F-E4AE-458B-8B96-48701B0B1511}" dt="2026-04-08T17:43:15.914" v="74"/>
          <ac:spMkLst>
            <pc:docMk/>
            <pc:sldMk cId="2387689751" sldId="305"/>
            <ac:spMk id="8" creationId="{50054C8D-0284-D646-D3DB-7A16B18A04D3}"/>
          </ac:spMkLst>
        </pc:spChg>
      </pc:sldChg>
      <pc:sldChg chg="modSp del mod">
        <pc:chgData name="Shaika Shahid" userId="92fc9df0-0b26-4a6d-bfdd-c7878a5aef53" providerId="ADAL" clId="{1A426F8F-E4AE-458B-8B96-48701B0B1511}" dt="2026-04-30T18:49:49.714" v="828" actId="47"/>
        <pc:sldMkLst>
          <pc:docMk/>
          <pc:sldMk cId="2330020548" sldId="309"/>
        </pc:sldMkLst>
        <pc:spChg chg="mod">
          <ac:chgData name="Shaika Shahid" userId="92fc9df0-0b26-4a6d-bfdd-c7878a5aef53" providerId="ADAL" clId="{1A426F8F-E4AE-458B-8B96-48701B0B1511}" dt="2026-04-28T18:08:25.498" v="478" actId="1076"/>
          <ac:spMkLst>
            <pc:docMk/>
            <pc:sldMk cId="2330020548" sldId="309"/>
            <ac:spMk id="12" creationId="{7C372C2F-2056-42D9-F9A6-8C3B69E897BB}"/>
          </ac:spMkLst>
        </pc:spChg>
      </pc:sldChg>
      <pc:sldChg chg="addSp delSp modSp new mod">
        <pc:chgData name="Shaika Shahid" userId="92fc9df0-0b26-4a6d-bfdd-c7878a5aef53" providerId="ADAL" clId="{1A426F8F-E4AE-458B-8B96-48701B0B1511}" dt="2026-04-28T18:34:10.259" v="749"/>
        <pc:sldMkLst>
          <pc:docMk/>
          <pc:sldMk cId="750656702" sldId="312"/>
        </pc:sldMkLst>
        <pc:picChg chg="add mod">
          <ac:chgData name="Shaika Shahid" userId="92fc9df0-0b26-4a6d-bfdd-c7878a5aef53" providerId="ADAL" clId="{1A426F8F-E4AE-458B-8B96-48701B0B1511}" dt="2026-04-28T18:33:59.995" v="740" actId="14100"/>
          <ac:picMkLst>
            <pc:docMk/>
            <pc:sldMk cId="750656702" sldId="312"/>
            <ac:picMk id="4" creationId="{FCA34223-F36C-0AB4-9815-26F2BA7BA053}"/>
          </ac:picMkLst>
        </pc:picChg>
        <pc:picChg chg="add mod ord">
          <ac:chgData name="Shaika Shahid" userId="92fc9df0-0b26-4a6d-bfdd-c7878a5aef53" providerId="ADAL" clId="{1A426F8F-E4AE-458B-8B96-48701B0B1511}" dt="2026-04-28T18:34:10.259" v="749"/>
          <ac:picMkLst>
            <pc:docMk/>
            <pc:sldMk cId="750656702" sldId="312"/>
            <ac:picMk id="8" creationId="{FB63EB1D-DE40-1F32-A162-9DBF4D862B4C}"/>
          </ac:picMkLst>
        </pc:picChg>
      </pc:sldChg>
      <pc:sldChg chg="addSp delSp modSp add mod">
        <pc:chgData name="Shaika Shahid" userId="92fc9df0-0b26-4a6d-bfdd-c7878a5aef53" providerId="ADAL" clId="{1A426F8F-E4AE-458B-8B96-48701B0B1511}" dt="2026-04-28T18:45:45.839" v="767" actId="1076"/>
        <pc:sldMkLst>
          <pc:docMk/>
          <pc:sldMk cId="1407312984" sldId="313"/>
        </pc:sldMkLst>
        <pc:picChg chg="add mod">
          <ac:chgData name="Shaika Shahid" userId="92fc9df0-0b26-4a6d-bfdd-c7878a5aef53" providerId="ADAL" clId="{1A426F8F-E4AE-458B-8B96-48701B0B1511}" dt="2026-04-28T18:45:45.839" v="767" actId="1076"/>
          <ac:picMkLst>
            <pc:docMk/>
            <pc:sldMk cId="1407312984" sldId="313"/>
            <ac:picMk id="6" creationId="{0307A26A-D436-0E03-FB60-DA8F3B594106}"/>
          </ac:picMkLst>
        </pc:picChg>
      </pc:sldChg>
      <pc:sldChg chg="addSp delSp modSp new mod">
        <pc:chgData name="Shaika Shahid" userId="92fc9df0-0b26-4a6d-bfdd-c7878a5aef53" providerId="ADAL" clId="{1A426F8F-E4AE-458B-8B96-48701B0B1511}" dt="2026-04-28T18:37:12.590" v="760" actId="14100"/>
        <pc:sldMkLst>
          <pc:docMk/>
          <pc:sldMk cId="3532054625" sldId="315"/>
        </pc:sldMkLst>
        <pc:picChg chg="add mod">
          <ac:chgData name="Shaika Shahid" userId="92fc9df0-0b26-4a6d-bfdd-c7878a5aef53" providerId="ADAL" clId="{1A426F8F-E4AE-458B-8B96-48701B0B1511}" dt="2026-04-28T18:36:40.487" v="757"/>
          <ac:picMkLst>
            <pc:docMk/>
            <pc:sldMk cId="3532054625" sldId="315"/>
            <ac:picMk id="4" creationId="{496AA606-BE76-961F-3052-30BDE4F18163}"/>
          </ac:picMkLst>
        </pc:picChg>
        <pc:picChg chg="add mod">
          <ac:chgData name="Shaika Shahid" userId="92fc9df0-0b26-4a6d-bfdd-c7878a5aef53" providerId="ADAL" clId="{1A426F8F-E4AE-458B-8B96-48701B0B1511}" dt="2026-04-28T18:37:12.590" v="760" actId="14100"/>
          <ac:picMkLst>
            <pc:docMk/>
            <pc:sldMk cId="3532054625" sldId="315"/>
            <ac:picMk id="6" creationId="{077CEC4F-FD1B-0045-0179-49D80BAAA3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30/04/2026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B584-D78F-A85A-74A0-BD6DA9D14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172A2-D17A-BC7D-EFB2-420F65203A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B7EC67-4D3D-12F2-32D0-8E539F9CB38F}"/>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Prepare relevant tasks </a:t>
            </a:r>
            <a:r>
              <a:rPr lang="en-US" sz="1200" kern="120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a:solidFill>
                  <a:schemeClr val="tx1"/>
                </a:solidFill>
                <a:effectLst/>
                <a:latin typeface="+mn-lt"/>
                <a:ea typeface="+mn-ea"/>
                <a:cs typeface="+mn-cs"/>
              </a:rPr>
              <a:t>Display clearly </a:t>
            </a:r>
            <a:r>
              <a:rPr lang="en-US" sz="1200" kern="120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a:solidFill>
                  <a:schemeClr val="tx1"/>
                </a:solidFill>
                <a:effectLst/>
                <a:latin typeface="+mn-lt"/>
                <a:ea typeface="+mn-ea"/>
                <a:cs typeface="+mn-cs"/>
              </a:rPr>
              <a:t>Establish a routine </a:t>
            </a:r>
            <a:r>
              <a:rPr lang="en-US" sz="1200" kern="120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a:solidFill>
                  <a:schemeClr val="tx1"/>
                </a:solidFill>
                <a:effectLst/>
                <a:latin typeface="+mn-lt"/>
                <a:ea typeface="+mn-ea"/>
                <a:cs typeface="+mn-cs"/>
              </a:rPr>
              <a:t>Monitor and guide </a:t>
            </a:r>
            <a:r>
              <a:rPr lang="en-US" sz="1200" kern="120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a:solidFill>
                  <a:schemeClr val="tx1"/>
                </a:solidFill>
                <a:effectLst/>
                <a:latin typeface="+mn-lt"/>
                <a:ea typeface="+mn-ea"/>
                <a:cs typeface="+mn-cs"/>
              </a:rPr>
              <a:t>Review quickly </a:t>
            </a:r>
            <a:r>
              <a:rPr lang="en-US" sz="1200" kern="120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a:p>
        </p:txBody>
      </p:sp>
      <p:sp>
        <p:nvSpPr>
          <p:cNvPr id="4" name="Slide Number Placeholder 3">
            <a:extLst>
              <a:ext uri="{FF2B5EF4-FFF2-40B4-BE49-F238E27FC236}">
                <a16:creationId xmlns:a16="http://schemas.microsoft.com/office/drawing/2014/main" id="{A822C341-5D53-5373-7F1E-E542ED4E33C9}"/>
              </a:ext>
            </a:extLst>
          </p:cNvPr>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390672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D716-9D6F-E069-CBDE-442414739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306C4-AD6A-4878-CE4E-A2B1BE5B04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D2BEDE-8471-F358-5920-EF8D9441D4B8}"/>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Prepare relevant tasks </a:t>
            </a:r>
            <a:r>
              <a:rPr lang="en-US" sz="1200" kern="120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a:solidFill>
                  <a:schemeClr val="tx1"/>
                </a:solidFill>
                <a:effectLst/>
                <a:latin typeface="+mn-lt"/>
                <a:ea typeface="+mn-ea"/>
                <a:cs typeface="+mn-cs"/>
              </a:rPr>
              <a:t>Display clearly </a:t>
            </a:r>
            <a:r>
              <a:rPr lang="en-US" sz="1200" kern="120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a:solidFill>
                  <a:schemeClr val="tx1"/>
                </a:solidFill>
                <a:effectLst/>
                <a:latin typeface="+mn-lt"/>
                <a:ea typeface="+mn-ea"/>
                <a:cs typeface="+mn-cs"/>
              </a:rPr>
              <a:t>Establish a routine </a:t>
            </a:r>
            <a:r>
              <a:rPr lang="en-US" sz="1200" kern="120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a:solidFill>
                  <a:schemeClr val="tx1"/>
                </a:solidFill>
                <a:effectLst/>
                <a:latin typeface="+mn-lt"/>
                <a:ea typeface="+mn-ea"/>
                <a:cs typeface="+mn-cs"/>
              </a:rPr>
              <a:t>Monitor and guide </a:t>
            </a:r>
            <a:r>
              <a:rPr lang="en-US" sz="1200" kern="120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a:solidFill>
                  <a:schemeClr val="tx1"/>
                </a:solidFill>
                <a:effectLst/>
                <a:latin typeface="+mn-lt"/>
                <a:ea typeface="+mn-ea"/>
                <a:cs typeface="+mn-cs"/>
              </a:rPr>
              <a:t>Review quickly </a:t>
            </a:r>
            <a:r>
              <a:rPr lang="en-US" sz="1200" kern="120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a:p>
        </p:txBody>
      </p:sp>
      <p:sp>
        <p:nvSpPr>
          <p:cNvPr id="4" name="Slide Number Placeholder 3">
            <a:extLst>
              <a:ext uri="{FF2B5EF4-FFF2-40B4-BE49-F238E27FC236}">
                <a16:creationId xmlns:a16="http://schemas.microsoft.com/office/drawing/2014/main" id="{8D633901-9549-DC63-B277-C610FAFDE52A}"/>
              </a:ext>
            </a:extLst>
          </p:cNvPr>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104722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mj-lt"/>
              <a:buNone/>
            </a:pPr>
            <a:r>
              <a:rPr lang="en-US" sz="1200" b="1" kern="1200">
                <a:solidFill>
                  <a:schemeClr val="tx1"/>
                </a:solidFill>
                <a:effectLst/>
                <a:latin typeface="+mn-lt"/>
                <a:ea typeface="+mn-ea"/>
                <a:cs typeface="+mn-cs"/>
              </a:rPr>
              <a:t>Learning Outcomes</a:t>
            </a:r>
          </a:p>
          <a:p>
            <a:pPr marL="228600" indent="-228600">
              <a:buFont typeface="+mj-lt"/>
              <a:buAutoNum type="arabicPeriod"/>
            </a:pPr>
            <a:r>
              <a:rPr lang="en-US" sz="1200" b="1" kern="1200">
                <a:solidFill>
                  <a:schemeClr val="tx1"/>
                </a:solidFill>
                <a:effectLst/>
                <a:latin typeface="+mn-lt"/>
                <a:ea typeface="+mn-ea"/>
                <a:cs typeface="+mn-cs"/>
              </a:rPr>
              <a:t>Identify the desired skill </a:t>
            </a:r>
            <a:r>
              <a:rPr lang="en-US" sz="1200" kern="120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a:solidFill>
                  <a:schemeClr val="tx1"/>
                </a:solidFill>
                <a:effectLst/>
                <a:latin typeface="+mn-lt"/>
                <a:ea typeface="+mn-ea"/>
                <a:cs typeface="+mn-cs"/>
              </a:rPr>
              <a:t>Align with knowledge components </a:t>
            </a:r>
            <a:r>
              <a:rPr lang="en-US" sz="1200" kern="120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a:solidFill>
                  <a:schemeClr val="tx1"/>
                </a:solidFill>
                <a:effectLst/>
                <a:latin typeface="+mn-lt"/>
                <a:ea typeface="+mn-ea"/>
                <a:cs typeface="+mn-cs"/>
              </a:rPr>
              <a:t>Communicate the outcome </a:t>
            </a:r>
            <a:r>
              <a:rPr lang="en-US" sz="1200" kern="120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a:solidFill>
                <a:schemeClr val="tx1"/>
              </a:solidFill>
              <a:effectLst/>
              <a:latin typeface="+mn-lt"/>
              <a:ea typeface="+mn-ea"/>
              <a:cs typeface="+mn-cs"/>
            </a:endParaRPr>
          </a:p>
          <a:p>
            <a:pPr marL="0" indent="0">
              <a:buFont typeface="+mj-lt"/>
              <a:buNone/>
            </a:pPr>
            <a:r>
              <a:rPr lang="en-US" sz="1200" b="1" kern="1200">
                <a:solidFill>
                  <a:schemeClr val="tx1"/>
                </a:solidFill>
                <a:effectLst/>
                <a:latin typeface="+mn-lt"/>
                <a:ea typeface="+mn-ea"/>
                <a:cs typeface="+mn-cs"/>
              </a:rPr>
              <a:t>To Know</a:t>
            </a:r>
          </a:p>
          <a:p>
            <a:pPr marL="228600" indent="-228600">
              <a:buFont typeface="+mj-lt"/>
              <a:buAutoNum type="arabicPeriod"/>
            </a:pPr>
            <a:r>
              <a:rPr lang="en-US" sz="1200" b="1" kern="1200">
                <a:solidFill>
                  <a:schemeClr val="tx1"/>
                </a:solidFill>
                <a:effectLst/>
                <a:latin typeface="+mn-lt"/>
                <a:ea typeface="+mn-ea"/>
                <a:cs typeface="+mn-cs"/>
              </a:rPr>
              <a:t>Create a clear list </a:t>
            </a:r>
            <a:r>
              <a:rPr lang="en-US" sz="1200" kern="120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a:solidFill>
                  <a:schemeClr val="tx1"/>
                </a:solidFill>
                <a:effectLst/>
                <a:latin typeface="+mn-lt"/>
                <a:ea typeface="+mn-ea"/>
                <a:cs typeface="+mn-cs"/>
              </a:rPr>
              <a:t>Introduce the components </a:t>
            </a:r>
            <a:r>
              <a:rPr lang="en-US" sz="1200" kern="120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a:solidFill>
                  <a:schemeClr val="tx1"/>
                </a:solidFill>
                <a:effectLst/>
                <a:latin typeface="+mn-lt"/>
                <a:ea typeface="+mn-ea"/>
                <a:cs typeface="+mn-cs"/>
              </a:rPr>
              <a:t>Integrate into instruction </a:t>
            </a:r>
            <a:r>
              <a:rPr lang="en-US" sz="1200" kern="120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4</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2702-CB9E-9B83-BB3C-DACB776B3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E8728-D95B-6243-C9DF-626D3F5493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7C08D0-9B0E-AEB0-1A6B-F5E7328D9627}"/>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Engage in guided practice (We Do) </a:t>
            </a:r>
            <a:r>
              <a:rPr lang="en-US" sz="1200" kern="120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a:extLst>
              <a:ext uri="{FF2B5EF4-FFF2-40B4-BE49-F238E27FC236}">
                <a16:creationId xmlns:a16="http://schemas.microsoft.com/office/drawing/2014/main" id="{24994BD4-D372-77DE-9ABC-E622FFD07B35}"/>
              </a:ext>
            </a:extLst>
          </p:cNvPr>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13399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Set clear expectations </a:t>
            </a:r>
            <a:r>
              <a:rPr lang="en-US" sz="1200" kern="120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a:solidFill>
                  <a:schemeClr val="tx1"/>
                </a:solidFill>
                <a:effectLst/>
                <a:latin typeface="+mn-lt"/>
                <a:ea typeface="+mn-ea"/>
                <a:cs typeface="+mn-cs"/>
              </a:rPr>
              <a:t>Circulate strategically </a:t>
            </a:r>
            <a:r>
              <a:rPr lang="en-US" sz="1200" kern="120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a:solidFill>
                  <a:schemeClr val="tx1"/>
                </a:solidFill>
                <a:effectLst/>
                <a:latin typeface="+mn-lt"/>
                <a:ea typeface="+mn-ea"/>
                <a:cs typeface="+mn-cs"/>
              </a:rPr>
              <a:t>Offer praise and actionable feedback </a:t>
            </a:r>
            <a:r>
              <a:rPr lang="en-US" sz="1200" kern="120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err="1">
                <a:solidFill>
                  <a:schemeClr val="tx1"/>
                </a:solidFill>
                <a:effectLst/>
                <a:latin typeface="+mn-lt"/>
                <a:ea typeface="+mn-ea"/>
                <a:cs typeface="+mn-cs"/>
              </a:rPr>
              <a:t>colour</a:t>
            </a:r>
            <a:r>
              <a:rPr lang="en-US" sz="1200" kern="1200">
                <a:solidFill>
                  <a:schemeClr val="tx1"/>
                </a:solidFill>
                <a:effectLst/>
                <a:latin typeface="+mn-lt"/>
                <a:ea typeface="+mn-ea"/>
                <a:cs typeface="+mn-cs"/>
              </a:rPr>
              <a:t>) </a:t>
            </a:r>
          </a:p>
          <a:p>
            <a:pPr marL="228600" indent="-228600">
              <a:buFont typeface="+mj-lt"/>
              <a:buAutoNum type="arabicPeriod"/>
            </a:pPr>
            <a:r>
              <a:rPr lang="en-US" sz="1200" b="1" kern="1200">
                <a:solidFill>
                  <a:schemeClr val="tx1"/>
                </a:solidFill>
                <a:effectLst/>
                <a:latin typeface="+mn-lt"/>
                <a:ea typeface="+mn-ea"/>
                <a:cs typeface="+mn-cs"/>
              </a:rPr>
              <a:t>Follow up </a:t>
            </a:r>
            <a:r>
              <a:rPr lang="en-US" sz="1200" kern="120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5C54-9419-1E7F-485B-59B9CA7EC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3A7AC-71CC-BF9B-8646-54646580ED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6E2EED-4098-9EFE-85EE-795263D23670}"/>
              </a:ext>
            </a:extLst>
          </p:cNvPr>
          <p:cNvSpPr>
            <a:spLocks noGrp="1"/>
          </p:cNvSpPr>
          <p:nvPr>
            <p:ph type="body" idx="1"/>
          </p:nvPr>
        </p:nvSpPr>
        <p:spPr/>
        <p:txBody>
          <a:bodyPr/>
          <a:lstStyle/>
          <a:p>
            <a:r>
              <a:rPr lang="en-US" sz="1200" kern="1200">
                <a:solidFill>
                  <a:schemeClr val="tx1"/>
                </a:solidFill>
                <a:effectLst/>
                <a:latin typeface="+mn-lt"/>
                <a:ea typeface="+mn-ea"/>
                <a:cs typeface="+mn-cs"/>
              </a:rPr>
              <a:t>1. </a:t>
            </a:r>
            <a:r>
              <a:rPr lang="en-US" sz="1200" b="1" kern="1200">
                <a:solidFill>
                  <a:schemeClr val="tx1"/>
                </a:solidFill>
                <a:effectLst/>
                <a:latin typeface="+mn-lt"/>
                <a:ea typeface="+mn-ea"/>
                <a:cs typeface="+mn-cs"/>
              </a:rPr>
              <a:t>Create targeted ques</a:t>
            </a:r>
            <a:r>
              <a:rPr lang="en-US" sz="1200" kern="1200">
                <a:solidFill>
                  <a:schemeClr val="tx1"/>
                </a:solidFill>
                <a:effectLst/>
                <a:latin typeface="+mn-lt"/>
                <a:ea typeface="+mn-ea"/>
                <a:cs typeface="+mn-cs"/>
              </a:rPr>
              <a:t>tions – Design no more than 1-3 brief and focused questions/prompts that assess the lesson’s core knowledge or skills </a:t>
            </a:r>
          </a:p>
          <a:p>
            <a:r>
              <a:rPr lang="en-US" sz="1200" kern="1200">
                <a:solidFill>
                  <a:schemeClr val="tx1"/>
                </a:solidFill>
                <a:effectLst/>
                <a:latin typeface="+mn-lt"/>
                <a:ea typeface="+mn-ea"/>
                <a:cs typeface="+mn-cs"/>
              </a:rPr>
              <a:t>2. </a:t>
            </a:r>
            <a:r>
              <a:rPr lang="en-US" sz="1200" b="1" kern="1200">
                <a:solidFill>
                  <a:schemeClr val="tx1"/>
                </a:solidFill>
                <a:effectLst/>
                <a:latin typeface="+mn-lt"/>
                <a:ea typeface="+mn-ea"/>
                <a:cs typeface="+mn-cs"/>
              </a:rPr>
              <a:t>Distribute at the end </a:t>
            </a:r>
            <a:r>
              <a:rPr lang="en-US" sz="1200" kern="1200">
                <a:solidFill>
                  <a:schemeClr val="tx1"/>
                </a:solidFill>
                <a:effectLst/>
                <a:latin typeface="+mn-lt"/>
                <a:ea typeface="+mn-ea"/>
                <a:cs typeface="+mn-cs"/>
              </a:rPr>
              <a:t>– Share the exit tickets at the end of the lesson, ensuring everyone completes them </a:t>
            </a:r>
          </a:p>
          <a:p>
            <a:r>
              <a:rPr lang="en-US" sz="1200" kern="1200">
                <a:solidFill>
                  <a:schemeClr val="tx1"/>
                </a:solidFill>
                <a:effectLst/>
                <a:latin typeface="+mn-lt"/>
                <a:ea typeface="+mn-ea"/>
                <a:cs typeface="+mn-cs"/>
              </a:rPr>
              <a:t>3</a:t>
            </a:r>
            <a:r>
              <a:rPr lang="en-US" sz="1200" b="1" kern="1200">
                <a:solidFill>
                  <a:schemeClr val="tx1"/>
                </a:solidFill>
                <a:effectLst/>
                <a:latin typeface="+mn-lt"/>
                <a:ea typeface="+mn-ea"/>
                <a:cs typeface="+mn-cs"/>
              </a:rPr>
              <a:t>. Collect and review </a:t>
            </a:r>
            <a:r>
              <a:rPr lang="en-US" sz="1200" kern="1200">
                <a:solidFill>
                  <a:schemeClr val="tx1"/>
                </a:solidFill>
                <a:effectLst/>
                <a:latin typeface="+mn-lt"/>
                <a:ea typeface="+mn-ea"/>
                <a:cs typeface="+mn-cs"/>
              </a:rPr>
              <a:t>– Gather responses and quickly </a:t>
            </a:r>
            <a:r>
              <a:rPr lang="en-US" sz="1200" kern="1200" err="1">
                <a:solidFill>
                  <a:schemeClr val="tx1"/>
                </a:solidFill>
                <a:effectLst/>
                <a:latin typeface="+mn-lt"/>
                <a:ea typeface="+mn-ea"/>
                <a:cs typeface="+mn-cs"/>
              </a:rPr>
              <a:t>analyse</a:t>
            </a:r>
            <a:r>
              <a:rPr lang="en-US" sz="1200" kern="1200">
                <a:solidFill>
                  <a:schemeClr val="tx1"/>
                </a:solidFill>
                <a:effectLst/>
                <a:latin typeface="+mn-lt"/>
                <a:ea typeface="+mn-ea"/>
                <a:cs typeface="+mn-cs"/>
              </a:rPr>
              <a:t> responses to gauge overall understanding and individual student needs </a:t>
            </a:r>
          </a:p>
          <a:p>
            <a:r>
              <a:rPr lang="en-US" sz="1200" kern="1200">
                <a:solidFill>
                  <a:schemeClr val="tx1"/>
                </a:solidFill>
                <a:effectLst/>
                <a:latin typeface="+mn-lt"/>
                <a:ea typeface="+mn-ea"/>
                <a:cs typeface="+mn-cs"/>
              </a:rPr>
              <a:t>4. </a:t>
            </a:r>
            <a:r>
              <a:rPr lang="en-US" sz="1200" b="1" kern="1200">
                <a:solidFill>
                  <a:schemeClr val="tx1"/>
                </a:solidFill>
                <a:effectLst/>
                <a:latin typeface="+mn-lt"/>
                <a:ea typeface="+mn-ea"/>
                <a:cs typeface="+mn-cs"/>
              </a:rPr>
              <a:t>Provide feedback </a:t>
            </a:r>
            <a:r>
              <a:rPr lang="en-US" sz="1200" kern="1200">
                <a:solidFill>
                  <a:schemeClr val="tx1"/>
                </a:solidFill>
                <a:effectLst/>
                <a:latin typeface="+mn-lt"/>
                <a:ea typeface="+mn-ea"/>
                <a:cs typeface="+mn-cs"/>
              </a:rPr>
              <a:t>– Use the exit ticket data to give immediate feedback </a:t>
            </a:r>
          </a:p>
          <a:p>
            <a:r>
              <a:rPr lang="en-US" sz="1200" kern="1200">
                <a:solidFill>
                  <a:schemeClr val="tx1"/>
                </a:solidFill>
                <a:effectLst/>
                <a:latin typeface="+mn-lt"/>
                <a:ea typeface="+mn-ea"/>
                <a:cs typeface="+mn-cs"/>
              </a:rPr>
              <a:t>5. </a:t>
            </a:r>
            <a:r>
              <a:rPr lang="en-US" sz="1200" b="1" kern="1200">
                <a:solidFill>
                  <a:schemeClr val="tx1"/>
                </a:solidFill>
                <a:effectLst/>
                <a:latin typeface="+mn-lt"/>
                <a:ea typeface="+mn-ea"/>
                <a:cs typeface="+mn-cs"/>
              </a:rPr>
              <a:t>Plan next steps </a:t>
            </a:r>
            <a:r>
              <a:rPr lang="en-US" sz="1200" kern="120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FE92ABE3-9EC4-964B-4B67-2AB3E0311604}"/>
              </a:ext>
            </a:extLst>
          </p:cNvPr>
          <p:cNvSpPr>
            <a:spLocks noGrp="1"/>
          </p:cNvSpPr>
          <p:nvPr>
            <p:ph type="sldNum" sz="quarter" idx="5"/>
          </p:nvPr>
        </p:nvSpPr>
        <p:spPr/>
        <p:txBody>
          <a:bodyPr/>
          <a:lstStyle/>
          <a:p>
            <a:fld id="{204210EA-3EC3-8144-AC07-0897D5399595}" type="slidenum">
              <a:rPr lang="en-AE" smtClean="0"/>
              <a:t>15</a:t>
            </a:fld>
            <a:endParaRPr lang="en-AE"/>
          </a:p>
        </p:txBody>
      </p:sp>
    </p:spTree>
    <p:extLst>
      <p:ext uri="{BB962C8B-B14F-4D97-AF65-F5344CB8AC3E}">
        <p14:creationId xmlns:p14="http://schemas.microsoft.com/office/powerpoint/2010/main" val="406998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B5325-62B3-AFD3-8F82-E7C907BD3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D57A5-F73C-D0C6-2500-DC9C2C42A5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8A124F-9991-E9D5-492A-ED67A11BF5C0}"/>
              </a:ext>
            </a:extLst>
          </p:cNvPr>
          <p:cNvSpPr>
            <a:spLocks noGrp="1"/>
          </p:cNvSpPr>
          <p:nvPr>
            <p:ph type="body" idx="1"/>
          </p:nvPr>
        </p:nvSpPr>
        <p:spPr/>
        <p:txBody>
          <a:bodyPr/>
          <a:lstStyle/>
          <a:p>
            <a:r>
              <a:rPr lang="en-US" sz="1200" kern="1200">
                <a:solidFill>
                  <a:schemeClr val="tx1"/>
                </a:solidFill>
                <a:effectLst/>
                <a:latin typeface="+mn-lt"/>
                <a:ea typeface="+mn-ea"/>
                <a:cs typeface="+mn-cs"/>
              </a:rPr>
              <a:t>1. </a:t>
            </a:r>
            <a:r>
              <a:rPr lang="en-US" sz="1200" b="1" kern="1200">
                <a:solidFill>
                  <a:schemeClr val="tx1"/>
                </a:solidFill>
                <a:effectLst/>
                <a:latin typeface="+mn-lt"/>
                <a:ea typeface="+mn-ea"/>
                <a:cs typeface="+mn-cs"/>
              </a:rPr>
              <a:t>Create targeted ques</a:t>
            </a:r>
            <a:r>
              <a:rPr lang="en-US" sz="1200" kern="1200">
                <a:solidFill>
                  <a:schemeClr val="tx1"/>
                </a:solidFill>
                <a:effectLst/>
                <a:latin typeface="+mn-lt"/>
                <a:ea typeface="+mn-ea"/>
                <a:cs typeface="+mn-cs"/>
              </a:rPr>
              <a:t>tions – Design no more than 1-3 brief and focused questions/prompts that assess the lesson’s core knowledge or skills </a:t>
            </a:r>
          </a:p>
          <a:p>
            <a:r>
              <a:rPr lang="en-US" sz="1200" kern="1200">
                <a:solidFill>
                  <a:schemeClr val="tx1"/>
                </a:solidFill>
                <a:effectLst/>
                <a:latin typeface="+mn-lt"/>
                <a:ea typeface="+mn-ea"/>
                <a:cs typeface="+mn-cs"/>
              </a:rPr>
              <a:t>2. </a:t>
            </a:r>
            <a:r>
              <a:rPr lang="en-US" sz="1200" b="1" kern="1200">
                <a:solidFill>
                  <a:schemeClr val="tx1"/>
                </a:solidFill>
                <a:effectLst/>
                <a:latin typeface="+mn-lt"/>
                <a:ea typeface="+mn-ea"/>
                <a:cs typeface="+mn-cs"/>
              </a:rPr>
              <a:t>Distribute at the end </a:t>
            </a:r>
            <a:r>
              <a:rPr lang="en-US" sz="1200" kern="1200">
                <a:solidFill>
                  <a:schemeClr val="tx1"/>
                </a:solidFill>
                <a:effectLst/>
                <a:latin typeface="+mn-lt"/>
                <a:ea typeface="+mn-ea"/>
                <a:cs typeface="+mn-cs"/>
              </a:rPr>
              <a:t>– Share the exit tickets at the end of the lesson, ensuring everyone completes them </a:t>
            </a:r>
          </a:p>
          <a:p>
            <a:r>
              <a:rPr lang="en-US" sz="1200" kern="1200">
                <a:solidFill>
                  <a:schemeClr val="tx1"/>
                </a:solidFill>
                <a:effectLst/>
                <a:latin typeface="+mn-lt"/>
                <a:ea typeface="+mn-ea"/>
                <a:cs typeface="+mn-cs"/>
              </a:rPr>
              <a:t>3</a:t>
            </a:r>
            <a:r>
              <a:rPr lang="en-US" sz="1200" b="1" kern="1200">
                <a:solidFill>
                  <a:schemeClr val="tx1"/>
                </a:solidFill>
                <a:effectLst/>
                <a:latin typeface="+mn-lt"/>
                <a:ea typeface="+mn-ea"/>
                <a:cs typeface="+mn-cs"/>
              </a:rPr>
              <a:t>. Collect and review </a:t>
            </a:r>
            <a:r>
              <a:rPr lang="en-US" sz="1200" kern="1200">
                <a:solidFill>
                  <a:schemeClr val="tx1"/>
                </a:solidFill>
                <a:effectLst/>
                <a:latin typeface="+mn-lt"/>
                <a:ea typeface="+mn-ea"/>
                <a:cs typeface="+mn-cs"/>
              </a:rPr>
              <a:t>– Gather responses and quickly </a:t>
            </a:r>
            <a:r>
              <a:rPr lang="en-US" sz="1200" kern="1200" err="1">
                <a:solidFill>
                  <a:schemeClr val="tx1"/>
                </a:solidFill>
                <a:effectLst/>
                <a:latin typeface="+mn-lt"/>
                <a:ea typeface="+mn-ea"/>
                <a:cs typeface="+mn-cs"/>
              </a:rPr>
              <a:t>analyse</a:t>
            </a:r>
            <a:r>
              <a:rPr lang="en-US" sz="1200" kern="1200">
                <a:solidFill>
                  <a:schemeClr val="tx1"/>
                </a:solidFill>
                <a:effectLst/>
                <a:latin typeface="+mn-lt"/>
                <a:ea typeface="+mn-ea"/>
                <a:cs typeface="+mn-cs"/>
              </a:rPr>
              <a:t> responses to gauge overall understanding and individual student needs </a:t>
            </a:r>
          </a:p>
          <a:p>
            <a:r>
              <a:rPr lang="en-US" sz="1200" kern="1200">
                <a:solidFill>
                  <a:schemeClr val="tx1"/>
                </a:solidFill>
                <a:effectLst/>
                <a:latin typeface="+mn-lt"/>
                <a:ea typeface="+mn-ea"/>
                <a:cs typeface="+mn-cs"/>
              </a:rPr>
              <a:t>4. </a:t>
            </a:r>
            <a:r>
              <a:rPr lang="en-US" sz="1200" b="1" kern="1200">
                <a:solidFill>
                  <a:schemeClr val="tx1"/>
                </a:solidFill>
                <a:effectLst/>
                <a:latin typeface="+mn-lt"/>
                <a:ea typeface="+mn-ea"/>
                <a:cs typeface="+mn-cs"/>
              </a:rPr>
              <a:t>Provide feedback </a:t>
            </a:r>
            <a:r>
              <a:rPr lang="en-US" sz="1200" kern="1200">
                <a:solidFill>
                  <a:schemeClr val="tx1"/>
                </a:solidFill>
                <a:effectLst/>
                <a:latin typeface="+mn-lt"/>
                <a:ea typeface="+mn-ea"/>
                <a:cs typeface="+mn-cs"/>
              </a:rPr>
              <a:t>– Use the exit ticket data to give immediate feedback </a:t>
            </a:r>
          </a:p>
          <a:p>
            <a:r>
              <a:rPr lang="en-US" sz="1200" kern="1200">
                <a:solidFill>
                  <a:schemeClr val="tx1"/>
                </a:solidFill>
                <a:effectLst/>
                <a:latin typeface="+mn-lt"/>
                <a:ea typeface="+mn-ea"/>
                <a:cs typeface="+mn-cs"/>
              </a:rPr>
              <a:t>5. </a:t>
            </a:r>
            <a:r>
              <a:rPr lang="en-US" sz="1200" b="1" kern="1200">
                <a:solidFill>
                  <a:schemeClr val="tx1"/>
                </a:solidFill>
                <a:effectLst/>
                <a:latin typeface="+mn-lt"/>
                <a:ea typeface="+mn-ea"/>
                <a:cs typeface="+mn-cs"/>
              </a:rPr>
              <a:t>Plan next steps </a:t>
            </a:r>
            <a:r>
              <a:rPr lang="en-US" sz="1200" kern="120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EBAA47F2-2AC6-5F3D-0F0A-207B130ED88E}"/>
              </a:ext>
            </a:extLst>
          </p:cNvPr>
          <p:cNvSpPr>
            <a:spLocks noGrp="1"/>
          </p:cNvSpPr>
          <p:nvPr>
            <p:ph type="sldNum" sz="quarter" idx="5"/>
          </p:nvPr>
        </p:nvSpPr>
        <p:spPr/>
        <p:txBody>
          <a:bodyPr/>
          <a:lstStyle/>
          <a:p>
            <a:fld id="{204210EA-3EC3-8144-AC07-0897D5399595}" type="slidenum">
              <a:rPr lang="en-AE" smtClean="0"/>
              <a:t>16</a:t>
            </a:fld>
            <a:endParaRPr lang="en-AE"/>
          </a:p>
        </p:txBody>
      </p:sp>
    </p:spTree>
    <p:extLst>
      <p:ext uri="{BB962C8B-B14F-4D97-AF65-F5344CB8AC3E}">
        <p14:creationId xmlns:p14="http://schemas.microsoft.com/office/powerpoint/2010/main" val="366991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4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36EBB0-A0BF-C417-CDB7-C5AE4C81E13D}"/>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B8A77B03-6884-40F7-5672-89E6BB5668B0}"/>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315926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I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We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You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Affirmative Checking</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Exit Ticket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Turn &amp; Talk</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Show Call</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Show Me</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36EBB0-A0BF-C417-CDB7-C5AE4C81E13D}"/>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B8A77B03-6884-40F7-5672-89E6BB5668B0}"/>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998880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Everybody Writes</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Cold Call</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Right is Right</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Stretch It</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Habits of Discussion</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What To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Whole Class Reset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Teacher Radar</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Secure Student Attention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7FE39B-BD1A-4141-563C-383FD4D0A37C}"/>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DFCD55B-D442-4F3E-8B8E-D06A83F25CDC}"/>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5549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E0F55-D565-75A9-94BA-C2A03D59A60B}"/>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429473B-439E-1631-EB8A-1A32C0713C37}"/>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24106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E0F55-D565-75A9-94BA-C2A03D59A60B}"/>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429473B-439E-1631-EB8A-1A32C0713C37}"/>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241068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Do Now</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Learning Outcome</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a:solidFill>
                  <a:schemeClr val="bg1"/>
                </a:solidFill>
              </a:rPr>
              <a:t>To Know</a:t>
            </a:r>
            <a:endParaRPr lang="en-US" sz="300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I Do, We Do, You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30">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30/04/2026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a:extLst>
              <a:ext uri="{96DAC541-7B7A-43D3-8B79-37D633B846F1}">
                <asvg:svgBlip xmlns:asvg="http://schemas.microsoft.com/office/drawing/2016/SVG/main" r:embed="rId31"/>
              </a:ext>
            </a:extLst>
          </a:blip>
          <a:stretch>
            <a:fillRect/>
          </a:stretch>
        </p:blipFill>
        <p:spPr>
          <a:xfrm>
            <a:off x="11343300" y="6115049"/>
            <a:ext cx="637919" cy="616096"/>
          </a:xfrm>
          <a:prstGeom prst="rect">
            <a:avLst/>
          </a:prstGeom>
        </p:spPr>
      </p:pic>
      <p:sp>
        <p:nvSpPr>
          <p:cNvPr id="2" name="TextBox 1">
            <a:extLst>
              <a:ext uri="{FF2B5EF4-FFF2-40B4-BE49-F238E27FC236}">
                <a16:creationId xmlns:a16="http://schemas.microsoft.com/office/drawing/2014/main" id="{49345247-FF74-F297-89B7-1ACF5CD091B2}"/>
              </a:ext>
            </a:extLst>
          </p:cNvPr>
          <p:cNvSpPr txBox="1"/>
          <p:nvPr userDrawn="1"/>
        </p:nvSpPr>
        <p:spPr>
          <a:xfrm>
            <a:off x="2493807" y="6061195"/>
            <a:ext cx="7354699" cy="369332"/>
          </a:xfrm>
          <a:prstGeom prst="rect">
            <a:avLst/>
          </a:prstGeom>
          <a:solidFill>
            <a:srgbClr val="1E306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95000"/>
                  </a:schemeClr>
                </a:solidFill>
                <a:latin typeface="Comic Sans MS" panose="030F0702030302020204" pitchFamily="66" charset="0"/>
                <a:cs typeface="Times New Roman" panose="02020603050405020304" pitchFamily="18" charset="0"/>
              </a:rPr>
              <a:t>LO: Use Excel formulas to add and subtract numbers correctly.</a:t>
            </a:r>
          </a:p>
        </p:txBody>
      </p:sp>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92" r:id="rId1"/>
    <p:sldLayoutId id="2147483691" r:id="rId2"/>
    <p:sldLayoutId id="2147483689" r:id="rId3"/>
    <p:sldLayoutId id="2147483685" r:id="rId4"/>
    <p:sldLayoutId id="2147483687" r:id="rId5"/>
    <p:sldLayoutId id="2147483660" r:id="rId6"/>
    <p:sldLayoutId id="2147483661" r:id="rId7"/>
    <p:sldLayoutId id="2147483662" r:id="rId8"/>
    <p:sldLayoutId id="2147483663" r:id="rId9"/>
    <p:sldLayoutId id="2147483669" r:id="rId10"/>
    <p:sldLayoutId id="2147483668" r:id="rId11"/>
    <p:sldLayoutId id="2147483670" r:id="rId12"/>
    <p:sldLayoutId id="2147483664" r:id="rId13"/>
    <p:sldLayoutId id="2147483665" r:id="rId14"/>
    <p:sldLayoutId id="2147483666" r:id="rId15"/>
    <p:sldLayoutId id="2147483682" r:id="rId16"/>
    <p:sldLayoutId id="2147483671" r:id="rId17"/>
    <p:sldLayoutId id="2147483672" r:id="rId18"/>
    <p:sldLayoutId id="2147483673" r:id="rId19"/>
    <p:sldLayoutId id="2147483674" r:id="rId20"/>
    <p:sldLayoutId id="2147483675" r:id="rId21"/>
    <p:sldLayoutId id="2147483677" r:id="rId22"/>
    <p:sldLayoutId id="2147483676" r:id="rId23"/>
    <p:sldLayoutId id="2147483679" r:id="rId24"/>
    <p:sldLayoutId id="2147483680" r:id="rId25"/>
    <p:sldLayoutId id="2147483681" r:id="rId26"/>
    <p:sldLayoutId id="2147483683" r:id="rId27"/>
    <p:sldLayoutId id="2147483678" r:id="rId28"/>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file:///C:\Program%20Files\Inknoe%20ClassPoint%202\Images\iu_blue.png"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file:///C:\Program%20Files\Inknoe%20ClassPoint%202\Images\iu_blue.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file:///C:\Program%20Files\Inknoe%20ClassPoint%202\Images\iu_blu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file:///C:\Program%20Files\Inknoe%20ClassPoint%202\Images\sd_green.png"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a:xfrm>
            <a:off x="-130630" y="3554916"/>
            <a:ext cx="12551229" cy="1500187"/>
          </a:xfrm>
        </p:spPr>
        <p:txBody>
          <a:bodyPr vert="horz" lIns="91440" tIns="45720" rIns="91440" bIns="45720" rtlCol="0" anchor="t">
            <a:noAutofit/>
          </a:bodyPr>
          <a:lstStyle/>
          <a:p>
            <a:r>
              <a:rPr lang="en-US" b="1" dirty="0"/>
              <a:t>Subject</a:t>
            </a:r>
            <a:r>
              <a:rPr lang="en-US" dirty="0"/>
              <a:t>: Computing</a:t>
            </a:r>
          </a:p>
          <a:p>
            <a:r>
              <a:rPr lang="en-US" b="1" dirty="0"/>
              <a:t>Lesson</a:t>
            </a:r>
            <a:r>
              <a:rPr lang="en-US" dirty="0"/>
              <a:t>: </a:t>
            </a:r>
            <a:r>
              <a:rPr lang="en-US" b="1" dirty="0">
                <a:latin typeface="Times New Roman" panose="02020603050405020304" pitchFamily="18" charset="0"/>
                <a:cs typeface="Times New Roman" panose="02020603050405020304" pitchFamily="18" charset="0"/>
              </a:rPr>
              <a:t>Numbers and Data : The Sum function and subtract formula(LAB)</a:t>
            </a:r>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r>
              <a:rPr lang="en-US" b="1" dirty="0"/>
              <a:t>Date</a:t>
            </a:r>
            <a:r>
              <a:rPr lang="en-US" dirty="0"/>
              <a:t>: </a:t>
            </a:r>
            <a:fld id="{727D8319-FDE3-49D2-82ED-4DED04A73D3C}" type="datetime1">
              <a:rPr lang="en-US" smtClean="0"/>
              <a:t>30-04-2026</a:t>
            </a:fld>
            <a:endParaRPr lang="en-US" dirty="0">
              <a:cs typeface="Arial"/>
            </a:endParaRPr>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054C8D-0284-D646-D3DB-7A16B18A04D3}"/>
              </a:ext>
            </a:extLst>
          </p:cNvPr>
          <p:cNvSpPr>
            <a:spLocks noGrp="1"/>
          </p:cNvSpPr>
          <p:nvPr>
            <p:ph idx="1"/>
          </p:nvPr>
        </p:nvSpPr>
        <p:spPr>
          <a:xfrm>
            <a:off x="308315" y="742827"/>
            <a:ext cx="11575369" cy="4573424"/>
          </a:xfrm>
        </p:spPr>
        <p:txBody>
          <a:bodyPr/>
          <a:lstStyle/>
          <a:p>
            <a:endParaRPr lang="en-US" dirty="0"/>
          </a:p>
          <a:p>
            <a:endParaRPr lang="en-US" dirty="0"/>
          </a:p>
        </p:txBody>
      </p:sp>
      <p:sp>
        <p:nvSpPr>
          <p:cNvPr id="5" name="TextBox 4">
            <a:extLst>
              <a:ext uri="{FF2B5EF4-FFF2-40B4-BE49-F238E27FC236}">
                <a16:creationId xmlns:a16="http://schemas.microsoft.com/office/drawing/2014/main" id="{8359A421-9489-12B7-3EE7-617A821013ED}"/>
              </a:ext>
            </a:extLst>
          </p:cNvPr>
          <p:cNvSpPr txBox="1"/>
          <p:nvPr/>
        </p:nvSpPr>
        <p:spPr>
          <a:xfrm>
            <a:off x="665932" y="1443841"/>
            <a:ext cx="10860133" cy="3785652"/>
          </a:xfrm>
          <a:prstGeom prst="rect">
            <a:avLst/>
          </a:prstGeom>
          <a:noFill/>
        </p:spPr>
        <p:txBody>
          <a:bodyPr wrap="square">
            <a:spAutoFit/>
          </a:bodyPr>
          <a:lstStyle/>
          <a:p>
            <a:pPr marL="742950" indent="-742950">
              <a:buFont typeface="+mj-lt"/>
              <a:buAutoNum type="arabicPeriod"/>
            </a:pPr>
            <a:r>
              <a:rPr lang="en-US" sz="4000" dirty="0">
                <a:solidFill>
                  <a:srgbClr val="1E3061"/>
                </a:solidFill>
                <a:latin typeface="Comic Sans MS" panose="030F0702030302020204" pitchFamily="66" charset="0"/>
                <a:cs typeface="Times New Roman" panose="02020603050405020304" pitchFamily="18" charset="0"/>
              </a:rPr>
              <a:t>Click on Google Chrome.</a:t>
            </a:r>
          </a:p>
          <a:p>
            <a:pPr marL="742950" indent="-742950">
              <a:buFont typeface="+mj-lt"/>
              <a:buAutoNum type="arabicPeriod"/>
            </a:pPr>
            <a:r>
              <a:rPr lang="en-US" sz="4000" dirty="0">
                <a:solidFill>
                  <a:srgbClr val="1E3061"/>
                </a:solidFill>
                <a:latin typeface="Comic Sans MS" panose="030F0702030302020204" pitchFamily="66" charset="0"/>
                <a:cs typeface="Times New Roman" panose="02020603050405020304" pitchFamily="18" charset="0"/>
              </a:rPr>
              <a:t>Type Padlet link.</a:t>
            </a:r>
          </a:p>
          <a:p>
            <a:pPr marL="742950" indent="-742950">
              <a:buFont typeface="+mj-lt"/>
              <a:buAutoNum type="arabicPeriod"/>
            </a:pPr>
            <a:r>
              <a:rPr lang="en-US" sz="4000" dirty="0">
                <a:solidFill>
                  <a:srgbClr val="1E3061"/>
                </a:solidFill>
                <a:latin typeface="Comic Sans MS" panose="030F0702030302020204" pitchFamily="66" charset="0"/>
                <a:cs typeface="Times New Roman" panose="02020603050405020304" pitchFamily="18" charset="0"/>
              </a:rPr>
              <a:t>Download Excel file.</a:t>
            </a:r>
          </a:p>
          <a:p>
            <a:pPr marL="742950" indent="-742950">
              <a:buFont typeface="+mj-lt"/>
              <a:buAutoNum type="arabicPeriod"/>
            </a:pPr>
            <a:r>
              <a:rPr lang="en-US" sz="4000" dirty="0">
                <a:solidFill>
                  <a:srgbClr val="1E3061"/>
                </a:solidFill>
                <a:latin typeface="Comic Sans MS" panose="030F0702030302020204" pitchFamily="66" charset="0"/>
                <a:cs typeface="Times New Roman" panose="02020603050405020304" pitchFamily="18" charset="0"/>
              </a:rPr>
              <a:t>Start with Task1 progress to Task2 and Task3.</a:t>
            </a:r>
          </a:p>
          <a:p>
            <a:endParaRPr lang="en-US" sz="4000" dirty="0">
              <a:solidFill>
                <a:srgbClr val="1E3061"/>
              </a:solidFill>
              <a:latin typeface="Comic Sans MS" panose="030F0702030302020204" pitchFamily="66" charset="0"/>
            </a:endParaRPr>
          </a:p>
        </p:txBody>
      </p:sp>
    </p:spTree>
    <p:extLst>
      <p:ext uri="{BB962C8B-B14F-4D97-AF65-F5344CB8AC3E}">
        <p14:creationId xmlns:p14="http://schemas.microsoft.com/office/powerpoint/2010/main" val="2387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34223-F36C-0AB4-9815-26F2BA7BA053}"/>
              </a:ext>
            </a:extLst>
          </p:cNvPr>
          <p:cNvPicPr>
            <a:picLocks noChangeAspect="1"/>
          </p:cNvPicPr>
          <p:nvPr/>
        </p:nvPicPr>
        <p:blipFill>
          <a:blip r:embed="rId3"/>
          <a:stretch>
            <a:fillRect/>
          </a:stretch>
        </p:blipFill>
        <p:spPr>
          <a:xfrm>
            <a:off x="416182" y="916736"/>
            <a:ext cx="9905108" cy="4357706"/>
          </a:xfrm>
          <a:prstGeom prst="rect">
            <a:avLst/>
          </a:prstGeom>
        </p:spPr>
      </p:pic>
      <p:pic>
        <p:nvPicPr>
          <p:cNvPr id="8" name="btnInknoeActivityCp2">
            <a:extLst>
              <a:ext uri="{FF2B5EF4-FFF2-40B4-BE49-F238E27FC236}">
                <a16:creationId xmlns:a16="http://schemas.microsoft.com/office/drawing/2014/main" id="{FB63EB1D-DE40-1F32-A162-9DBF4D862B4C}"/>
              </a:ext>
            </a:extLst>
          </p:cNvPr>
          <p:cNvPicPr>
            <a:picLocks noChangeAspect="1"/>
          </p:cNvPicPr>
          <p:nvPr>
            <p:custDataLst>
              <p:tags r:id="rId1"/>
            </p:custDataLst>
          </p:nvPr>
        </p:nvPicPr>
        <p:blipFill>
          <a:blip r:embed="rId4" r:link="rId5"/>
          <a:stretch>
            <a:fillRect/>
          </a:stretch>
        </p:blipFill>
        <p:spPr>
          <a:xfrm>
            <a:off x="4984976" y="5405462"/>
            <a:ext cx="2222048" cy="581015"/>
          </a:xfrm>
          <a:prstGeom prst="rect">
            <a:avLst/>
          </a:prstGeom>
        </p:spPr>
      </p:pic>
    </p:spTree>
    <p:extLst>
      <p:ext uri="{BB962C8B-B14F-4D97-AF65-F5344CB8AC3E}">
        <p14:creationId xmlns:p14="http://schemas.microsoft.com/office/powerpoint/2010/main" val="75065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5C86F-6EC6-61DD-692F-4DEFF32C4261}"/>
            </a:ext>
          </a:extLst>
        </p:cNvPr>
        <p:cNvGrpSpPr/>
        <p:nvPr/>
      </p:nvGrpSpPr>
      <p:grpSpPr>
        <a:xfrm>
          <a:off x="0" y="0"/>
          <a:ext cx="0" cy="0"/>
          <a:chOff x="0" y="0"/>
          <a:chExt cx="0" cy="0"/>
        </a:xfrm>
      </p:grpSpPr>
      <p:pic>
        <p:nvPicPr>
          <p:cNvPr id="8" name="btnInknoeActivityCp2">
            <a:extLst>
              <a:ext uri="{FF2B5EF4-FFF2-40B4-BE49-F238E27FC236}">
                <a16:creationId xmlns:a16="http://schemas.microsoft.com/office/drawing/2014/main" id="{48D834EB-B130-3873-120B-E6FB3E0F1F9F}"/>
              </a:ext>
            </a:extLst>
          </p:cNvPr>
          <p:cNvPicPr>
            <a:picLocks noChangeAspect="1"/>
          </p:cNvPicPr>
          <p:nvPr>
            <p:custDataLst>
              <p:tags r:id="rId1"/>
            </p:custDataLst>
          </p:nvPr>
        </p:nvPicPr>
        <p:blipFill>
          <a:blip r:embed="rId3" r:link="rId4"/>
          <a:stretch>
            <a:fillRect/>
          </a:stretch>
        </p:blipFill>
        <p:spPr>
          <a:xfrm>
            <a:off x="4984976" y="5405462"/>
            <a:ext cx="2222048" cy="581015"/>
          </a:xfrm>
          <a:prstGeom prst="rect">
            <a:avLst/>
          </a:prstGeom>
        </p:spPr>
      </p:pic>
      <p:pic>
        <p:nvPicPr>
          <p:cNvPr id="6" name="Picture 5">
            <a:extLst>
              <a:ext uri="{FF2B5EF4-FFF2-40B4-BE49-F238E27FC236}">
                <a16:creationId xmlns:a16="http://schemas.microsoft.com/office/drawing/2014/main" id="{0307A26A-D436-0E03-FB60-DA8F3B594106}"/>
              </a:ext>
            </a:extLst>
          </p:cNvPr>
          <p:cNvPicPr>
            <a:picLocks noChangeAspect="1"/>
          </p:cNvPicPr>
          <p:nvPr/>
        </p:nvPicPr>
        <p:blipFill>
          <a:blip r:embed="rId5"/>
          <a:stretch>
            <a:fillRect/>
          </a:stretch>
        </p:blipFill>
        <p:spPr>
          <a:xfrm>
            <a:off x="1095704" y="1356295"/>
            <a:ext cx="9074616" cy="2825895"/>
          </a:xfrm>
          <a:prstGeom prst="rect">
            <a:avLst/>
          </a:prstGeom>
        </p:spPr>
      </p:pic>
    </p:spTree>
    <p:extLst>
      <p:ext uri="{BB962C8B-B14F-4D97-AF65-F5344CB8AC3E}">
        <p14:creationId xmlns:p14="http://schemas.microsoft.com/office/powerpoint/2010/main" val="140731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tnInknoeActivityCp2">
            <a:extLst>
              <a:ext uri="{FF2B5EF4-FFF2-40B4-BE49-F238E27FC236}">
                <a16:creationId xmlns:a16="http://schemas.microsoft.com/office/drawing/2014/main" id="{496AA606-BE76-961F-3052-30BDE4F18163}"/>
              </a:ext>
            </a:extLst>
          </p:cNvPr>
          <p:cNvPicPr>
            <a:picLocks noChangeAspect="1"/>
          </p:cNvPicPr>
          <p:nvPr>
            <p:custDataLst>
              <p:tags r:id="rId1"/>
            </p:custDataLst>
          </p:nvPr>
        </p:nvPicPr>
        <p:blipFill>
          <a:blip r:embed="rId3" r:link="rId4"/>
          <a:stretch>
            <a:fillRect/>
          </a:stretch>
        </p:blipFill>
        <p:spPr>
          <a:xfrm>
            <a:off x="4984976" y="5405462"/>
            <a:ext cx="2222048" cy="581015"/>
          </a:xfrm>
          <a:prstGeom prst="rect">
            <a:avLst/>
          </a:prstGeom>
        </p:spPr>
      </p:pic>
      <p:pic>
        <p:nvPicPr>
          <p:cNvPr id="6" name="Picture 5">
            <a:extLst>
              <a:ext uri="{FF2B5EF4-FFF2-40B4-BE49-F238E27FC236}">
                <a16:creationId xmlns:a16="http://schemas.microsoft.com/office/drawing/2014/main" id="{077CEC4F-FD1B-0045-0179-49D80BAAA35A}"/>
              </a:ext>
            </a:extLst>
          </p:cNvPr>
          <p:cNvPicPr>
            <a:picLocks noChangeAspect="1"/>
          </p:cNvPicPr>
          <p:nvPr/>
        </p:nvPicPr>
        <p:blipFill>
          <a:blip r:embed="rId5"/>
          <a:stretch>
            <a:fillRect/>
          </a:stretch>
        </p:blipFill>
        <p:spPr>
          <a:xfrm>
            <a:off x="847738" y="1171100"/>
            <a:ext cx="10873216" cy="3713416"/>
          </a:xfrm>
          <a:prstGeom prst="rect">
            <a:avLst/>
          </a:prstGeom>
        </p:spPr>
      </p:pic>
    </p:spTree>
    <p:extLst>
      <p:ext uri="{BB962C8B-B14F-4D97-AF65-F5344CB8AC3E}">
        <p14:creationId xmlns:p14="http://schemas.microsoft.com/office/powerpoint/2010/main" val="353205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6E349-51FF-9DAB-C5FC-BEECAC133F34}"/>
              </a:ext>
            </a:extLst>
          </p:cNvPr>
          <p:cNvPicPr>
            <a:picLocks noChangeAspect="1"/>
          </p:cNvPicPr>
          <p:nvPr/>
        </p:nvPicPr>
        <p:blipFill>
          <a:blip r:embed="rId3"/>
          <a:stretch>
            <a:fillRect/>
          </a:stretch>
        </p:blipFill>
        <p:spPr>
          <a:xfrm>
            <a:off x="425762" y="966842"/>
            <a:ext cx="5116393" cy="3105647"/>
          </a:xfrm>
          <a:prstGeom prst="rect">
            <a:avLst/>
          </a:prstGeom>
        </p:spPr>
      </p:pic>
      <p:pic>
        <p:nvPicPr>
          <p:cNvPr id="5" name="Picture 4">
            <a:extLst>
              <a:ext uri="{FF2B5EF4-FFF2-40B4-BE49-F238E27FC236}">
                <a16:creationId xmlns:a16="http://schemas.microsoft.com/office/drawing/2014/main" id="{29E72B0F-1A73-D886-53CC-2B50F6D1884C}"/>
              </a:ext>
            </a:extLst>
          </p:cNvPr>
          <p:cNvPicPr>
            <a:picLocks noChangeAspect="1"/>
          </p:cNvPicPr>
          <p:nvPr/>
        </p:nvPicPr>
        <p:blipFill>
          <a:blip r:embed="rId4"/>
          <a:stretch>
            <a:fillRect/>
          </a:stretch>
        </p:blipFill>
        <p:spPr>
          <a:xfrm>
            <a:off x="6415452" y="966842"/>
            <a:ext cx="5036850" cy="3016437"/>
          </a:xfrm>
          <a:prstGeom prst="rect">
            <a:avLst/>
          </a:prstGeom>
        </p:spPr>
      </p:pic>
      <p:pic>
        <p:nvPicPr>
          <p:cNvPr id="7" name="Picture 6">
            <a:extLst>
              <a:ext uri="{FF2B5EF4-FFF2-40B4-BE49-F238E27FC236}">
                <a16:creationId xmlns:a16="http://schemas.microsoft.com/office/drawing/2014/main" id="{408E6703-B8E1-B813-5EEC-F23E98756DD4}"/>
              </a:ext>
            </a:extLst>
          </p:cNvPr>
          <p:cNvPicPr>
            <a:picLocks noChangeAspect="1"/>
          </p:cNvPicPr>
          <p:nvPr/>
        </p:nvPicPr>
        <p:blipFill>
          <a:blip r:embed="rId5"/>
          <a:stretch>
            <a:fillRect/>
          </a:stretch>
        </p:blipFill>
        <p:spPr>
          <a:xfrm>
            <a:off x="3118193" y="4072489"/>
            <a:ext cx="6594519" cy="2458430"/>
          </a:xfrm>
          <a:prstGeom prst="rect">
            <a:avLst/>
          </a:prstGeom>
        </p:spPr>
      </p:pic>
    </p:spTree>
    <p:extLst>
      <p:ext uri="{BB962C8B-B14F-4D97-AF65-F5344CB8AC3E}">
        <p14:creationId xmlns:p14="http://schemas.microsoft.com/office/powerpoint/2010/main" val="27554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6A31-3269-A518-5F84-458B25A5F75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606EF2-9C6C-74A3-384F-A751A6746469}"/>
              </a:ext>
            </a:extLst>
          </p:cNvPr>
          <p:cNvSpPr/>
          <p:nvPr/>
        </p:nvSpPr>
        <p:spPr>
          <a:xfrm>
            <a:off x="7213600" y="406400"/>
            <a:ext cx="1198880"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 mins</a:t>
            </a:r>
          </a:p>
        </p:txBody>
      </p:sp>
      <p:pic>
        <p:nvPicPr>
          <p:cNvPr id="12" name="btnInknoeActivityCp2">
            <a:extLst>
              <a:ext uri="{FF2B5EF4-FFF2-40B4-BE49-F238E27FC236}">
                <a16:creationId xmlns:a16="http://schemas.microsoft.com/office/drawing/2014/main" id="{1AE2EC77-D771-44CE-3759-0750EC2114B4}"/>
              </a:ext>
            </a:extLst>
          </p:cNvPr>
          <p:cNvPicPr>
            <a:picLocks noChangeAspect="1"/>
          </p:cNvPicPr>
          <p:nvPr>
            <p:custDataLst>
              <p:tags r:id="rId1"/>
            </p:custDataLst>
          </p:nvPr>
        </p:nvPicPr>
        <p:blipFill>
          <a:blip r:embed="rId4" r:link="rId5"/>
          <a:stretch>
            <a:fillRect/>
          </a:stretch>
        </p:blipFill>
        <p:spPr>
          <a:xfrm>
            <a:off x="3504784" y="5241342"/>
            <a:ext cx="2222048" cy="581015"/>
          </a:xfrm>
          <a:prstGeom prst="rect">
            <a:avLst/>
          </a:prstGeom>
        </p:spPr>
      </p:pic>
      <p:sp>
        <p:nvSpPr>
          <p:cNvPr id="4" name="TextBox 3">
            <a:extLst>
              <a:ext uri="{FF2B5EF4-FFF2-40B4-BE49-F238E27FC236}">
                <a16:creationId xmlns:a16="http://schemas.microsoft.com/office/drawing/2014/main" id="{1A0388DE-7DFE-2651-7AEF-86BAE982F2C7}"/>
              </a:ext>
            </a:extLst>
          </p:cNvPr>
          <p:cNvSpPr txBox="1"/>
          <p:nvPr/>
        </p:nvSpPr>
        <p:spPr>
          <a:xfrm>
            <a:off x="451414" y="1123454"/>
            <a:ext cx="11632556" cy="4154984"/>
          </a:xfrm>
          <a:prstGeom prst="rect">
            <a:avLst/>
          </a:prstGeom>
          <a:noFill/>
        </p:spPr>
        <p:txBody>
          <a:bodyPr wrap="square">
            <a:spAutoFit/>
          </a:bodyPr>
          <a:lstStyle/>
          <a:p>
            <a:pPr marL="342900" indent="-342900">
              <a:buFont typeface="+mj-lt"/>
              <a:buAutoNum type="arabicPeriod"/>
            </a:pPr>
            <a:r>
              <a:rPr lang="en-US" sz="2400" dirty="0">
                <a:solidFill>
                  <a:srgbClr val="1E3061"/>
                </a:solidFill>
                <a:latin typeface="Comic Sans MS" panose="030F0702030302020204" pitchFamily="66" charset="0"/>
              </a:rPr>
              <a:t>In Excel, every formula must start with the = sign.</a:t>
            </a:r>
          </a:p>
          <a:p>
            <a:r>
              <a:rPr lang="en-US" sz="2400" b="1" dirty="0">
                <a:solidFill>
                  <a:srgbClr val="1E3061"/>
                </a:solidFill>
                <a:latin typeface="Comic Sans MS" panose="030F0702030302020204" pitchFamily="66" charset="0"/>
              </a:rPr>
              <a:t>True  / False</a:t>
            </a:r>
          </a:p>
          <a:p>
            <a:endParaRPr lang="en-US" sz="2400" dirty="0">
              <a:solidFill>
                <a:srgbClr val="1E3061"/>
              </a:solidFill>
              <a:latin typeface="Comic Sans MS" panose="030F0702030302020204" pitchFamily="66" charset="0"/>
            </a:endParaRPr>
          </a:p>
          <a:p>
            <a:endParaRPr lang="en-US" sz="2400" dirty="0">
              <a:solidFill>
                <a:srgbClr val="1E3061"/>
              </a:solidFill>
              <a:latin typeface="Comic Sans MS" panose="030F0702030302020204" pitchFamily="66" charset="0"/>
            </a:endParaRPr>
          </a:p>
          <a:p>
            <a:pPr marL="342900" indent="-342900">
              <a:buFont typeface="+mj-lt"/>
              <a:buAutoNum type="arabicPeriod" startAt="2"/>
            </a:pPr>
            <a:r>
              <a:rPr lang="en-US" sz="2400" dirty="0">
                <a:solidFill>
                  <a:srgbClr val="1E3061"/>
                </a:solidFill>
                <a:latin typeface="Comic Sans MS" panose="030F0702030302020204" pitchFamily="66" charset="0"/>
              </a:rPr>
              <a:t>Which formula correctly adds the values in cells A1, A2, and A3?(</a:t>
            </a:r>
            <a:r>
              <a:rPr lang="en-US" sz="2400" b="1" dirty="0">
                <a:solidFill>
                  <a:srgbClr val="1E3061"/>
                </a:solidFill>
                <a:latin typeface="Comic Sans MS" panose="030F0702030302020204" pitchFamily="66" charset="0"/>
              </a:rPr>
              <a:t>2 options</a:t>
            </a:r>
            <a:r>
              <a:rPr lang="en-US" sz="2400" dirty="0">
                <a:solidFill>
                  <a:srgbClr val="1E3061"/>
                </a:solidFill>
                <a:latin typeface="Comic Sans MS" panose="030F0702030302020204" pitchFamily="66" charset="0"/>
              </a:rPr>
              <a:t>)</a:t>
            </a:r>
          </a:p>
          <a:p>
            <a:pPr marL="457200" indent="-457200">
              <a:buFont typeface="+mj-lt"/>
              <a:buAutoNum type="alphaLcParenR"/>
            </a:pPr>
            <a:r>
              <a:rPr lang="en-US" sz="2400" dirty="0">
                <a:solidFill>
                  <a:srgbClr val="1E3061"/>
                </a:solidFill>
                <a:latin typeface="Comic Sans MS" panose="030F0702030302020204" pitchFamily="66" charset="0"/>
              </a:rPr>
              <a:t>=SUM(A1:A3)</a:t>
            </a:r>
          </a:p>
          <a:p>
            <a:pPr marL="457200" indent="-457200">
              <a:buFont typeface="+mj-lt"/>
              <a:buAutoNum type="alphaLcParenR"/>
            </a:pPr>
            <a:r>
              <a:rPr lang="en-US" sz="2400" dirty="0">
                <a:solidFill>
                  <a:srgbClr val="1E3061"/>
                </a:solidFill>
                <a:latin typeface="Comic Sans MS" panose="030F0702030302020204" pitchFamily="66" charset="0"/>
              </a:rPr>
              <a:t> =SUM(A1:A3)</a:t>
            </a:r>
          </a:p>
          <a:p>
            <a:pPr marL="457200" indent="-457200">
              <a:buFont typeface="+mj-lt"/>
              <a:buAutoNum type="alphaLcParenR"/>
            </a:pPr>
            <a:r>
              <a:rPr lang="en-US" sz="2400" dirty="0">
                <a:solidFill>
                  <a:srgbClr val="1E3061"/>
                </a:solidFill>
                <a:latin typeface="Comic Sans MS" panose="030F0702030302020204" pitchFamily="66" charset="0"/>
              </a:rPr>
              <a:t>=A1-A2-A3</a:t>
            </a:r>
          </a:p>
          <a:p>
            <a:pPr marL="457200" indent="-457200">
              <a:buFont typeface="+mj-lt"/>
              <a:buAutoNum type="alphaLcParenR"/>
            </a:pPr>
            <a:r>
              <a:rPr lang="en-US" sz="2400" dirty="0">
                <a:solidFill>
                  <a:srgbClr val="1E3061"/>
                </a:solidFill>
                <a:latin typeface="Comic Sans MS" panose="030F0702030302020204" pitchFamily="66" charset="0"/>
              </a:rPr>
              <a:t>SUM(A1:A3)</a:t>
            </a:r>
          </a:p>
          <a:p>
            <a:pPr marL="342900" indent="-342900">
              <a:buFont typeface="+mj-lt"/>
              <a:buAutoNum type="arabicPeriod" startAt="2"/>
            </a:pPr>
            <a:endParaRPr lang="en-US" sz="2400" dirty="0">
              <a:solidFill>
                <a:srgbClr val="1E3061"/>
              </a:solidFill>
              <a:latin typeface="Comic Sans MS" panose="030F0702030302020204" pitchFamily="66" charset="0"/>
            </a:endParaRPr>
          </a:p>
          <a:p>
            <a:pPr marL="342900" indent="-342900">
              <a:buFont typeface="+mj-lt"/>
              <a:buAutoNum type="arabicPeriod" startAt="2"/>
            </a:pPr>
            <a:r>
              <a:rPr lang="en-US" sz="2400" dirty="0">
                <a:solidFill>
                  <a:srgbClr val="1E3061"/>
                </a:solidFill>
                <a:latin typeface="Comic Sans MS" panose="030F0702030302020204" pitchFamily="66" charset="0"/>
              </a:rPr>
              <a:t>Write the Excel formula to subtract 7 (cell B2) from 15 (cell A2).</a:t>
            </a:r>
          </a:p>
        </p:txBody>
      </p:sp>
    </p:spTree>
    <p:extLst>
      <p:ext uri="{BB962C8B-B14F-4D97-AF65-F5344CB8AC3E}">
        <p14:creationId xmlns:p14="http://schemas.microsoft.com/office/powerpoint/2010/main" val="349253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3A854-B186-E906-5E8B-E5EB9310D8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5CC12B4-9951-3014-C032-907E94DC242F}"/>
              </a:ext>
            </a:extLst>
          </p:cNvPr>
          <p:cNvSpPr/>
          <p:nvPr/>
        </p:nvSpPr>
        <p:spPr>
          <a:xfrm>
            <a:off x="7213600" y="406400"/>
            <a:ext cx="1198880"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 mins</a:t>
            </a:r>
          </a:p>
        </p:txBody>
      </p:sp>
      <p:sp>
        <p:nvSpPr>
          <p:cNvPr id="4" name="TextBox 3">
            <a:extLst>
              <a:ext uri="{FF2B5EF4-FFF2-40B4-BE49-F238E27FC236}">
                <a16:creationId xmlns:a16="http://schemas.microsoft.com/office/drawing/2014/main" id="{AE9A1827-5526-9A38-028B-F7EF0EC458ED}"/>
              </a:ext>
            </a:extLst>
          </p:cNvPr>
          <p:cNvSpPr txBox="1"/>
          <p:nvPr/>
        </p:nvSpPr>
        <p:spPr>
          <a:xfrm>
            <a:off x="682906" y="1932972"/>
            <a:ext cx="10208871" cy="3693319"/>
          </a:xfrm>
          <a:prstGeom prst="rect">
            <a:avLst/>
          </a:prstGeom>
          <a:noFill/>
        </p:spPr>
        <p:txBody>
          <a:bodyPr wrap="square">
            <a:spAutoFit/>
          </a:bodyPr>
          <a:lstStyle/>
          <a:p>
            <a:pPr marL="342900" indent="-342900">
              <a:buFont typeface="+mj-lt"/>
              <a:buAutoNum type="arabicPeriod"/>
            </a:pPr>
            <a:r>
              <a:rPr lang="en-US" dirty="0">
                <a:latin typeface="Comic Sans MS" panose="030F0702030302020204" pitchFamily="66" charset="0"/>
              </a:rPr>
              <a:t>In Excel, every formula must start with the = sign.</a:t>
            </a:r>
          </a:p>
          <a:p>
            <a:r>
              <a:rPr lang="en-US" b="1" dirty="0">
                <a:solidFill>
                  <a:srgbClr val="FF0000"/>
                </a:solidFill>
                <a:latin typeface="Comic Sans MS" panose="030F0702030302020204" pitchFamily="66" charset="0"/>
              </a:rPr>
              <a:t>True</a:t>
            </a:r>
            <a:r>
              <a:rPr lang="en-US" b="1" dirty="0">
                <a:latin typeface="Comic Sans MS" panose="030F0702030302020204" pitchFamily="66" charset="0"/>
              </a:rPr>
              <a:t>  / False</a:t>
            </a:r>
          </a:p>
          <a:p>
            <a:endParaRPr lang="en-US" dirty="0">
              <a:latin typeface="Comic Sans MS" panose="030F0702030302020204" pitchFamily="66" charset="0"/>
            </a:endParaRPr>
          </a:p>
          <a:p>
            <a:endParaRPr lang="en-US" dirty="0">
              <a:latin typeface="Comic Sans MS" panose="030F0702030302020204" pitchFamily="66" charset="0"/>
            </a:endParaRPr>
          </a:p>
          <a:p>
            <a:pPr marL="342900" indent="-342900">
              <a:buFont typeface="+mj-lt"/>
              <a:buAutoNum type="arabicPeriod" startAt="2"/>
            </a:pPr>
            <a:r>
              <a:rPr lang="en-US" dirty="0">
                <a:latin typeface="Comic Sans MS" panose="030F0702030302020204" pitchFamily="66" charset="0"/>
              </a:rPr>
              <a:t>Which formula correctly adds the values in cells A1, A2, and A3?(</a:t>
            </a:r>
            <a:r>
              <a:rPr lang="en-US" b="1" dirty="0">
                <a:latin typeface="Comic Sans MS" panose="030F0702030302020204" pitchFamily="66" charset="0"/>
              </a:rPr>
              <a:t>2 options</a:t>
            </a:r>
            <a:r>
              <a:rPr lang="en-US" dirty="0">
                <a:latin typeface="Comic Sans MS" panose="030F0702030302020204" pitchFamily="66" charset="0"/>
              </a:rPr>
              <a:t>)</a:t>
            </a:r>
          </a:p>
          <a:p>
            <a:pPr marL="457200" indent="-457200">
              <a:buFont typeface="+mj-lt"/>
              <a:buAutoNum type="alphaLcParenR"/>
            </a:pPr>
            <a:r>
              <a:rPr lang="en-US" dirty="0">
                <a:latin typeface="Comic Sans MS" panose="030F0702030302020204" pitchFamily="66" charset="0"/>
              </a:rPr>
              <a:t> =</a:t>
            </a:r>
            <a:r>
              <a:rPr lang="en-US" dirty="0">
                <a:solidFill>
                  <a:srgbClr val="FF0000"/>
                </a:solidFill>
                <a:latin typeface="Comic Sans MS" panose="030F0702030302020204" pitchFamily="66" charset="0"/>
              </a:rPr>
              <a:t>A1+A2+A3</a:t>
            </a:r>
          </a:p>
          <a:p>
            <a:pPr marL="457200" indent="-457200">
              <a:buFont typeface="+mj-lt"/>
              <a:buAutoNum type="alphaLcParenR"/>
            </a:pPr>
            <a:r>
              <a:rPr lang="en-US" dirty="0">
                <a:solidFill>
                  <a:srgbClr val="FF0000"/>
                </a:solidFill>
                <a:latin typeface="Comic Sans MS" panose="030F0702030302020204" pitchFamily="66" charset="0"/>
              </a:rPr>
              <a:t> =SUM(A1:A3)</a:t>
            </a:r>
          </a:p>
          <a:p>
            <a:pPr marL="457200" indent="-457200">
              <a:buFont typeface="+mj-lt"/>
              <a:buAutoNum type="alphaLcParenR"/>
            </a:pPr>
            <a:r>
              <a:rPr lang="en-US" dirty="0">
                <a:latin typeface="Comic Sans MS" panose="030F0702030302020204" pitchFamily="66" charset="0"/>
              </a:rPr>
              <a:t> =A1-A2-A3</a:t>
            </a:r>
          </a:p>
          <a:p>
            <a:pPr marL="457200" indent="-457200">
              <a:buFont typeface="+mj-lt"/>
              <a:buAutoNum type="alphaLcParenR"/>
            </a:pPr>
            <a:r>
              <a:rPr lang="en-US" dirty="0">
                <a:latin typeface="Comic Sans MS" panose="030F0702030302020204" pitchFamily="66" charset="0"/>
              </a:rPr>
              <a:t>SUM(A1:A3)</a:t>
            </a:r>
          </a:p>
          <a:p>
            <a:pPr marL="342900" indent="-342900">
              <a:buFont typeface="+mj-lt"/>
              <a:buAutoNum type="arabicPeriod" startAt="2"/>
            </a:pPr>
            <a:endParaRPr lang="en-US" dirty="0">
              <a:latin typeface="Comic Sans MS" panose="030F0702030302020204" pitchFamily="66" charset="0"/>
            </a:endParaRPr>
          </a:p>
          <a:p>
            <a:pPr marL="342900" indent="-342900">
              <a:buFont typeface="+mj-lt"/>
              <a:buAutoNum type="arabicPeriod" startAt="2"/>
            </a:pPr>
            <a:r>
              <a:rPr lang="en-US" dirty="0">
                <a:latin typeface="Comic Sans MS" panose="030F0702030302020204" pitchFamily="66" charset="0"/>
              </a:rPr>
              <a:t>Write the Excel formula to subtract 7 (cell B2) from 15 (cell A2).</a:t>
            </a:r>
          </a:p>
          <a:p>
            <a:pPr marL="342900" indent="-342900">
              <a:buFont typeface="+mj-lt"/>
              <a:buAutoNum type="arabicPeriod" startAt="2"/>
            </a:pPr>
            <a:endParaRPr lang="en-US" sz="1800" dirty="0">
              <a:latin typeface="Comic Sans MS" panose="030F0702030302020204" pitchFamily="66" charset="0"/>
            </a:endParaRPr>
          </a:p>
          <a:p>
            <a:r>
              <a:rPr lang="en-US" dirty="0">
                <a:solidFill>
                  <a:srgbClr val="FF0000"/>
                </a:solidFill>
                <a:latin typeface="Comic Sans MS" panose="030F0702030302020204" pitchFamily="66" charset="0"/>
              </a:rPr>
              <a:t>=A2-B2</a:t>
            </a:r>
            <a:endParaRPr lang="en-US"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14371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a:t>Thank you</a:t>
            </a:r>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5F21-BD07-C8EB-882C-98AC837F0E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7A1865-F354-DC15-DB76-BD56E83C4CE8}"/>
              </a:ext>
            </a:extLst>
          </p:cNvPr>
          <p:cNvSpPr/>
          <p:nvPr/>
        </p:nvSpPr>
        <p:spPr>
          <a:xfrm>
            <a:off x="10678656" y="307651"/>
            <a:ext cx="1198880"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 mins</a:t>
            </a:r>
          </a:p>
        </p:txBody>
      </p:sp>
      <p:pic>
        <p:nvPicPr>
          <p:cNvPr id="4" name="Picture 3">
            <a:extLst>
              <a:ext uri="{FF2B5EF4-FFF2-40B4-BE49-F238E27FC236}">
                <a16:creationId xmlns:a16="http://schemas.microsoft.com/office/drawing/2014/main" id="{A2C032A3-214C-CAA9-1B12-7BBCF4324508}"/>
              </a:ext>
            </a:extLst>
          </p:cNvPr>
          <p:cNvPicPr>
            <a:picLocks noChangeAspect="1"/>
          </p:cNvPicPr>
          <p:nvPr/>
        </p:nvPicPr>
        <p:blipFill>
          <a:blip r:embed="rId3"/>
          <a:stretch>
            <a:fillRect/>
          </a:stretch>
        </p:blipFill>
        <p:spPr>
          <a:xfrm>
            <a:off x="7486900" y="130629"/>
            <a:ext cx="1468570" cy="722812"/>
          </a:xfrm>
          <a:prstGeom prst="rect">
            <a:avLst/>
          </a:prstGeom>
        </p:spPr>
      </p:pic>
      <p:sp>
        <p:nvSpPr>
          <p:cNvPr id="6" name="TextBox 5">
            <a:extLst>
              <a:ext uri="{FF2B5EF4-FFF2-40B4-BE49-F238E27FC236}">
                <a16:creationId xmlns:a16="http://schemas.microsoft.com/office/drawing/2014/main" id="{E20B6327-1946-E581-2C63-524290DA50F1}"/>
              </a:ext>
            </a:extLst>
          </p:cNvPr>
          <p:cNvSpPr txBox="1"/>
          <p:nvPr/>
        </p:nvSpPr>
        <p:spPr>
          <a:xfrm>
            <a:off x="2873415" y="3247227"/>
            <a:ext cx="6209818" cy="369332"/>
          </a:xfrm>
          <a:prstGeom prst="rect">
            <a:avLst/>
          </a:prstGeom>
          <a:noFill/>
        </p:spPr>
        <p:txBody>
          <a:bodyPr wrap="square">
            <a:spAutoFit/>
          </a:bodyPr>
          <a:lstStyle/>
          <a:p>
            <a:r>
              <a:rPr lang="en-US" dirty="0"/>
              <a:t> </a:t>
            </a:r>
          </a:p>
        </p:txBody>
      </p:sp>
      <p:sp>
        <p:nvSpPr>
          <p:cNvPr id="9" name="TextBox 8">
            <a:extLst>
              <a:ext uri="{FF2B5EF4-FFF2-40B4-BE49-F238E27FC236}">
                <a16:creationId xmlns:a16="http://schemas.microsoft.com/office/drawing/2014/main" id="{9958A38C-2791-4ACB-5B93-E45225EDC53A}"/>
              </a:ext>
            </a:extLst>
          </p:cNvPr>
          <p:cNvSpPr txBox="1"/>
          <p:nvPr/>
        </p:nvSpPr>
        <p:spPr>
          <a:xfrm>
            <a:off x="544010" y="1342663"/>
            <a:ext cx="10718157" cy="4555093"/>
          </a:xfrm>
          <a:prstGeom prst="rect">
            <a:avLst/>
          </a:prstGeom>
          <a:solidFill>
            <a:schemeClr val="bg1"/>
          </a:solidFill>
        </p:spPr>
        <p:txBody>
          <a:bodyPr wrap="square">
            <a:spAutoFit/>
          </a:bodyPr>
          <a:lstStyle/>
          <a:p>
            <a:pPr marL="514350" indent="-514350">
              <a:buAutoNum type="arabicPeriod"/>
            </a:pPr>
            <a:r>
              <a:rPr lang="en-US" sz="3600" dirty="0">
                <a:solidFill>
                  <a:srgbClr val="0070C0"/>
                </a:solidFill>
                <a:latin typeface="Comic Sans MS" panose="030F0702030302020204" pitchFamily="66" charset="0"/>
              </a:rPr>
              <a:t>A spreadsheet is made up of rows and _________</a:t>
            </a:r>
          </a:p>
          <a:p>
            <a:pPr marL="514350" indent="-514350">
              <a:buAutoNum type="arabicPeriod"/>
            </a:pPr>
            <a:endParaRPr lang="en-US" sz="3600" dirty="0">
              <a:solidFill>
                <a:srgbClr val="0070C0"/>
              </a:solidFill>
              <a:latin typeface="Comic Sans MS" panose="030F0702030302020204" pitchFamily="66" charset="0"/>
            </a:endParaRPr>
          </a:p>
          <a:p>
            <a:pPr marL="514350" indent="-514350">
              <a:buAutoNum type="arabicPeriod"/>
            </a:pPr>
            <a:r>
              <a:rPr lang="en-US" sz="3600" dirty="0">
                <a:solidFill>
                  <a:srgbClr val="0070C0"/>
                </a:solidFill>
                <a:latin typeface="Comic Sans MS" panose="030F0702030302020204" pitchFamily="66" charset="0"/>
              </a:rPr>
              <a:t>Name the label : _________</a:t>
            </a:r>
          </a:p>
          <a:p>
            <a:r>
              <a:rPr lang="en-US" sz="3600" dirty="0">
                <a:solidFill>
                  <a:srgbClr val="0070C0"/>
                </a:solidFill>
                <a:latin typeface="Comic Sans MS" panose="030F0702030302020204" pitchFamily="66" charset="0"/>
              </a:rPr>
              <a:t>		      value : __________</a:t>
            </a:r>
          </a:p>
          <a:p>
            <a:endParaRPr lang="en-US" sz="2800" b="1" dirty="0">
              <a:solidFill>
                <a:srgbClr val="0070C0"/>
              </a:solidFill>
              <a:latin typeface="Comic Sans MS" panose="030F0702030302020204" pitchFamily="66" charset="0"/>
            </a:endParaRPr>
          </a:p>
          <a:p>
            <a:endParaRPr lang="en-US" sz="2800" b="1" dirty="0">
              <a:solidFill>
                <a:srgbClr val="0070C0"/>
              </a:solidFill>
              <a:latin typeface="Comic Sans MS" panose="030F0702030302020204" pitchFamily="66" charset="0"/>
            </a:endParaRPr>
          </a:p>
          <a:p>
            <a:r>
              <a:rPr lang="en-US" sz="3600" dirty="0">
                <a:solidFill>
                  <a:srgbClr val="0070C0"/>
                </a:solidFill>
                <a:latin typeface="Comic Sans MS" panose="030F0702030302020204" pitchFamily="66" charset="0"/>
              </a:rPr>
              <a:t>3. Give the cell reference of “ICT notebook”</a:t>
            </a:r>
          </a:p>
          <a:p>
            <a:endParaRPr lang="en-US" b="1" dirty="0">
              <a:solidFill>
                <a:srgbClr val="0070C0"/>
              </a:solidFill>
              <a:latin typeface="Comic Sans MS" panose="030F0702030302020204" pitchFamily="66" charset="0"/>
            </a:endParaRPr>
          </a:p>
        </p:txBody>
      </p:sp>
      <p:pic>
        <p:nvPicPr>
          <p:cNvPr id="5" name="Picture 4">
            <a:extLst>
              <a:ext uri="{FF2B5EF4-FFF2-40B4-BE49-F238E27FC236}">
                <a16:creationId xmlns:a16="http://schemas.microsoft.com/office/drawing/2014/main" id="{90E5B7D3-6FC6-DD01-CD54-C1913AAD355E}"/>
              </a:ext>
            </a:extLst>
          </p:cNvPr>
          <p:cNvPicPr>
            <a:picLocks noChangeAspect="1"/>
          </p:cNvPicPr>
          <p:nvPr/>
        </p:nvPicPr>
        <p:blipFill>
          <a:blip r:embed="rId4"/>
          <a:stretch>
            <a:fillRect/>
          </a:stretch>
        </p:blipFill>
        <p:spPr>
          <a:xfrm>
            <a:off x="8508929" y="2053825"/>
            <a:ext cx="3368607" cy="1867535"/>
          </a:xfrm>
          <a:prstGeom prst="rect">
            <a:avLst/>
          </a:prstGeom>
        </p:spPr>
      </p:pic>
    </p:spTree>
    <p:extLst>
      <p:ext uri="{BB962C8B-B14F-4D97-AF65-F5344CB8AC3E}">
        <p14:creationId xmlns:p14="http://schemas.microsoft.com/office/powerpoint/2010/main" val="33311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ADBC-DBED-8188-4FC7-19C526AC982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28E2946-722B-89E9-A4E8-CB264D5832EE}"/>
              </a:ext>
            </a:extLst>
          </p:cNvPr>
          <p:cNvSpPr txBox="1"/>
          <p:nvPr/>
        </p:nvSpPr>
        <p:spPr>
          <a:xfrm>
            <a:off x="491749" y="1278378"/>
            <a:ext cx="10654672" cy="3416320"/>
          </a:xfrm>
          <a:prstGeom prst="rect">
            <a:avLst/>
          </a:prstGeom>
          <a:solidFill>
            <a:schemeClr val="bg1"/>
          </a:solidFill>
        </p:spPr>
        <p:txBody>
          <a:bodyPr wrap="square">
            <a:spAutoFit/>
          </a:bodyPr>
          <a:lstStyle/>
          <a:p>
            <a:pPr marL="457200" indent="-457200">
              <a:buAutoNum type="arabicPeriod"/>
            </a:pPr>
            <a:r>
              <a:rPr lang="en-US" sz="2400" dirty="0">
                <a:solidFill>
                  <a:srgbClr val="002060"/>
                </a:solidFill>
                <a:latin typeface="Comic Sans MS" panose="030F0702030302020204" pitchFamily="66" charset="0"/>
              </a:rPr>
              <a:t>A spreadsheet is made up of rows and </a:t>
            </a:r>
            <a:r>
              <a:rPr lang="en-US" sz="2400" dirty="0">
                <a:solidFill>
                  <a:srgbClr val="FF0000"/>
                </a:solidFill>
                <a:latin typeface="Comic Sans MS" panose="030F0702030302020204" pitchFamily="66" charset="0"/>
              </a:rPr>
              <a:t>columns</a:t>
            </a:r>
            <a:endParaRPr lang="en-US" sz="2400" dirty="0">
              <a:solidFill>
                <a:srgbClr val="002060"/>
              </a:solidFill>
              <a:latin typeface="Comic Sans MS" panose="030F0702030302020204" pitchFamily="66" charset="0"/>
            </a:endParaRPr>
          </a:p>
          <a:p>
            <a:pPr marL="457200" indent="-457200">
              <a:buAutoNum type="arabicPeriod"/>
            </a:pPr>
            <a:endParaRPr lang="en-US" sz="2400" dirty="0">
              <a:solidFill>
                <a:srgbClr val="002060"/>
              </a:solidFill>
              <a:latin typeface="Comic Sans MS" panose="030F0702030302020204" pitchFamily="66" charset="0"/>
            </a:endParaRPr>
          </a:p>
          <a:p>
            <a:pPr marL="457200" indent="-457200">
              <a:buAutoNum type="arabicPeriod"/>
            </a:pPr>
            <a:r>
              <a:rPr lang="en-US" sz="2400" dirty="0">
                <a:solidFill>
                  <a:srgbClr val="1E3061"/>
                </a:solidFill>
                <a:latin typeface="Comic Sans MS" panose="030F0702030302020204" pitchFamily="66" charset="0"/>
              </a:rPr>
              <a:t>Name the label : </a:t>
            </a:r>
            <a:r>
              <a:rPr lang="en-US" sz="2400" dirty="0">
                <a:solidFill>
                  <a:srgbClr val="FF0000"/>
                </a:solidFill>
                <a:latin typeface="Comic Sans MS" panose="030F0702030302020204" pitchFamily="66" charset="0"/>
              </a:rPr>
              <a:t>ICT notebook</a:t>
            </a:r>
            <a:endParaRPr lang="en-US" sz="2400" dirty="0">
              <a:solidFill>
                <a:srgbClr val="0070C0"/>
              </a:solidFill>
              <a:latin typeface="Comic Sans MS" panose="030F0702030302020204" pitchFamily="66" charset="0"/>
            </a:endParaRPr>
          </a:p>
          <a:p>
            <a:r>
              <a:rPr lang="en-US" sz="2400" dirty="0">
                <a:solidFill>
                  <a:srgbClr val="0070C0"/>
                </a:solidFill>
                <a:latin typeface="Comic Sans MS" panose="030F0702030302020204" pitchFamily="66" charset="0"/>
              </a:rPr>
              <a:t>	           </a:t>
            </a:r>
            <a:r>
              <a:rPr lang="en-US" sz="2400" dirty="0">
                <a:solidFill>
                  <a:srgbClr val="1E3061"/>
                </a:solidFill>
                <a:latin typeface="Comic Sans MS" panose="030F0702030302020204" pitchFamily="66" charset="0"/>
              </a:rPr>
              <a:t>value :</a:t>
            </a:r>
            <a:r>
              <a:rPr lang="en-US" sz="2400" dirty="0">
                <a:solidFill>
                  <a:srgbClr val="FF0000"/>
                </a:solidFill>
                <a:latin typeface="Comic Sans MS" panose="030F0702030302020204" pitchFamily="66" charset="0"/>
              </a:rPr>
              <a:t>5</a:t>
            </a:r>
            <a:endParaRPr lang="en-US" sz="2400" dirty="0">
              <a:solidFill>
                <a:srgbClr val="0070C0"/>
              </a:solidFill>
              <a:latin typeface="Comic Sans MS" panose="030F0702030302020204" pitchFamily="66" charset="0"/>
            </a:endParaRPr>
          </a:p>
          <a:p>
            <a:endParaRPr lang="en-US" sz="2400" dirty="0">
              <a:solidFill>
                <a:srgbClr val="002060"/>
              </a:solidFill>
              <a:latin typeface="Comic Sans MS" panose="030F0702030302020204" pitchFamily="66" charset="0"/>
            </a:endParaRPr>
          </a:p>
          <a:p>
            <a:r>
              <a:rPr lang="en-US" sz="2400" dirty="0">
                <a:solidFill>
                  <a:srgbClr val="002060"/>
                </a:solidFill>
                <a:latin typeface="Comic Sans MS" panose="030F0702030302020204" pitchFamily="66" charset="0"/>
              </a:rPr>
              <a:t>3. Give the cell reference of “ICT notebook” </a:t>
            </a:r>
            <a:r>
              <a:rPr lang="en-US" sz="2400" dirty="0">
                <a:solidFill>
                  <a:srgbClr val="FF0000"/>
                </a:solidFill>
                <a:latin typeface="Comic Sans MS" panose="030F0702030302020204" pitchFamily="66" charset="0"/>
              </a:rPr>
              <a:t>B5</a:t>
            </a:r>
          </a:p>
          <a:p>
            <a:endParaRPr lang="en-US" sz="2400" dirty="0">
              <a:solidFill>
                <a:srgbClr val="002060"/>
              </a:solidFill>
              <a:latin typeface="Comic Sans MS" panose="030F0702030302020204" pitchFamily="66" charset="0"/>
            </a:endParaRPr>
          </a:p>
          <a:p>
            <a:endParaRPr lang="en-US" sz="2400" dirty="0">
              <a:solidFill>
                <a:srgbClr val="00206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p:txBody>
      </p:sp>
      <p:sp>
        <p:nvSpPr>
          <p:cNvPr id="3" name="Rectangle 2">
            <a:extLst>
              <a:ext uri="{FF2B5EF4-FFF2-40B4-BE49-F238E27FC236}">
                <a16:creationId xmlns:a16="http://schemas.microsoft.com/office/drawing/2014/main" id="{05D06000-2779-29C4-63B5-A5A5C2414EFD}"/>
              </a:ext>
            </a:extLst>
          </p:cNvPr>
          <p:cNvSpPr/>
          <p:nvPr/>
        </p:nvSpPr>
        <p:spPr>
          <a:xfrm>
            <a:off x="7128754" y="234176"/>
            <a:ext cx="1591500" cy="572121"/>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Answers</a:t>
            </a:r>
          </a:p>
        </p:txBody>
      </p:sp>
      <p:pic>
        <p:nvPicPr>
          <p:cNvPr id="4" name="Picture 3">
            <a:extLst>
              <a:ext uri="{FF2B5EF4-FFF2-40B4-BE49-F238E27FC236}">
                <a16:creationId xmlns:a16="http://schemas.microsoft.com/office/drawing/2014/main" id="{17BB0D61-FB8C-1851-C041-C330B2762081}"/>
              </a:ext>
            </a:extLst>
          </p:cNvPr>
          <p:cNvPicPr>
            <a:picLocks noChangeAspect="1"/>
          </p:cNvPicPr>
          <p:nvPr/>
        </p:nvPicPr>
        <p:blipFill>
          <a:blip r:embed="rId3"/>
          <a:stretch>
            <a:fillRect/>
          </a:stretch>
        </p:blipFill>
        <p:spPr>
          <a:xfrm>
            <a:off x="10544799" y="234176"/>
            <a:ext cx="834522" cy="951877"/>
          </a:xfrm>
          <a:prstGeom prst="rect">
            <a:avLst/>
          </a:prstGeom>
        </p:spPr>
      </p:pic>
    </p:spTree>
    <p:extLst>
      <p:ext uri="{BB962C8B-B14F-4D97-AF65-F5344CB8AC3E}">
        <p14:creationId xmlns:p14="http://schemas.microsoft.com/office/powerpoint/2010/main" val="178083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386079" y="1239520"/>
            <a:ext cx="5362008" cy="4744901"/>
          </a:xfrm>
        </p:spPr>
        <p:txBody>
          <a:bodyPr vert="horz" wrap="square" lIns="91440" tIns="45720" rIns="91440" bIns="45720" rtlCol="0" anchor="t">
            <a:noAutofit/>
          </a:bodyPr>
          <a:lstStyle/>
          <a:p>
            <a:r>
              <a:rPr lang="en-US" sz="2000" dirty="0">
                <a:solidFill>
                  <a:srgbClr val="1E3061"/>
                </a:solidFill>
                <a:latin typeface="Comic Sans MS"/>
                <a:ea typeface="Comic Sans MS"/>
                <a:cs typeface="Comic Sans MS"/>
                <a:sym typeface="Comic Sans MS"/>
              </a:rPr>
              <a:t>By the end of this lesson, you will be able to</a:t>
            </a:r>
            <a:r>
              <a:rPr lang="en-US" sz="2000" dirty="0">
                <a:solidFill>
                  <a:srgbClr val="1E3061"/>
                </a:solidFill>
                <a:latin typeface="Comic Sans MS"/>
                <a:cs typeface="Times New Roman"/>
              </a:rPr>
              <a:t> </a:t>
            </a:r>
          </a:p>
          <a:p>
            <a:r>
              <a:rPr lang="en-US" b="1" dirty="0">
                <a:solidFill>
                  <a:srgbClr val="1E3061"/>
                </a:solidFill>
                <a:latin typeface="Comic Sans MS" panose="030F0702030302020204" pitchFamily="66" charset="0"/>
                <a:cs typeface="Times New Roman" panose="02020603050405020304" pitchFamily="18" charset="0"/>
              </a:rPr>
              <a:t>Use Excel formulas to add and subtract numbers correctly.</a:t>
            </a:r>
          </a:p>
        </p:txBody>
      </p:sp>
      <p:sp>
        <p:nvSpPr>
          <p:cNvPr id="23" name="TextBox 22">
            <a:extLst>
              <a:ext uri="{FF2B5EF4-FFF2-40B4-BE49-F238E27FC236}">
                <a16:creationId xmlns:a16="http://schemas.microsoft.com/office/drawing/2014/main" id="{F50A3B43-0F2F-E140-AD9B-6D24C33F02D3}"/>
              </a:ext>
            </a:extLst>
          </p:cNvPr>
          <p:cNvSpPr txBox="1"/>
          <p:nvPr/>
        </p:nvSpPr>
        <p:spPr>
          <a:xfrm>
            <a:off x="5998329" y="-438437"/>
            <a:ext cx="6610123" cy="1846659"/>
          </a:xfrm>
          <a:prstGeom prst="rect">
            <a:avLst/>
          </a:prstGeom>
          <a:noFill/>
        </p:spPr>
        <p:txBody>
          <a:bodyPr wrap="square" rtlCol="0">
            <a:spAutoFit/>
          </a:bodyPr>
          <a:lstStyle/>
          <a:p>
            <a:endParaRPr lang="en-US" sz="2000" b="1" dirty="0">
              <a:solidFill>
                <a:srgbClr val="0070C0"/>
              </a:solidFill>
              <a:latin typeface="Comic Sans MS" panose="030F0702030302020204" pitchFamily="66" charset="0"/>
              <a:cs typeface="Times New Roman" panose="02020603050405020304" pitchFamily="18" charset="0"/>
            </a:endParaRPr>
          </a:p>
          <a:p>
            <a:endParaRPr lang="en-US" sz="2000" dirty="0">
              <a:latin typeface="Comic Sans MS" panose="030F0702030302020204" pitchFamily="66" charset="0"/>
              <a:cs typeface="Times New Roman"/>
            </a:endParaRPr>
          </a:p>
          <a:p>
            <a:endParaRPr lang="en-US" sz="2400" dirty="0">
              <a:latin typeface="Comic Sans MS" panose="030F0702030302020204" pitchFamily="66" charset="0"/>
            </a:endParaRPr>
          </a:p>
          <a:p>
            <a:endParaRPr lang="en-US" dirty="0"/>
          </a:p>
          <a:p>
            <a:r>
              <a:rPr lang="en-US" sz="2800" b="1" dirty="0">
                <a:latin typeface="Comic Sans MS" panose="030F0702030302020204" pitchFamily="66" charset="0"/>
              </a:rPr>
              <a:t>Knowledge components</a:t>
            </a:r>
          </a:p>
        </p:txBody>
      </p:sp>
      <p:pic>
        <p:nvPicPr>
          <p:cNvPr id="9" name="Picture 8">
            <a:extLst>
              <a:ext uri="{FF2B5EF4-FFF2-40B4-BE49-F238E27FC236}">
                <a16:creationId xmlns:a16="http://schemas.microsoft.com/office/drawing/2014/main" id="{CAFC8D1D-FAE8-24E5-4B8D-02D6BEFA1998}"/>
              </a:ext>
            </a:extLst>
          </p:cNvPr>
          <p:cNvPicPr>
            <a:picLocks noChangeAspect="1"/>
          </p:cNvPicPr>
          <p:nvPr/>
        </p:nvPicPr>
        <p:blipFill>
          <a:blip r:embed="rId3"/>
          <a:stretch>
            <a:fillRect/>
          </a:stretch>
        </p:blipFill>
        <p:spPr>
          <a:xfrm>
            <a:off x="573334" y="3569457"/>
            <a:ext cx="4535420" cy="2414964"/>
          </a:xfrm>
          <a:prstGeom prst="rect">
            <a:avLst/>
          </a:prstGeom>
        </p:spPr>
      </p:pic>
      <p:sp>
        <p:nvSpPr>
          <p:cNvPr id="2" name="TextBox 1">
            <a:extLst>
              <a:ext uri="{FF2B5EF4-FFF2-40B4-BE49-F238E27FC236}">
                <a16:creationId xmlns:a16="http://schemas.microsoft.com/office/drawing/2014/main" id="{3CA911EA-C8D4-2243-9730-295CFBA63074}"/>
              </a:ext>
            </a:extLst>
          </p:cNvPr>
          <p:cNvSpPr txBox="1"/>
          <p:nvPr/>
        </p:nvSpPr>
        <p:spPr>
          <a:xfrm>
            <a:off x="740781" y="5891514"/>
            <a:ext cx="10431432" cy="641763"/>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E5B8F97-72FB-1C6C-EED1-04ECB2928383}"/>
              </a:ext>
            </a:extLst>
          </p:cNvPr>
          <p:cNvSpPr txBox="1"/>
          <p:nvPr/>
        </p:nvSpPr>
        <p:spPr>
          <a:xfrm>
            <a:off x="5748087" y="1408222"/>
            <a:ext cx="6313284"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FA3DD"/>
                </a:solidFill>
                <a:latin typeface="Comic Sans MS" panose="030F0702030302020204" pitchFamily="66" charset="0"/>
              </a:rPr>
              <a:t>Cell reference is the name of the cell. It is made of a column letter and row number </a:t>
            </a:r>
          </a:p>
          <a:p>
            <a:r>
              <a:rPr lang="en-US" sz="2000" dirty="0">
                <a:solidFill>
                  <a:srgbClr val="0FA3DD"/>
                </a:solidFill>
                <a:latin typeface="Comic Sans MS" panose="030F0702030302020204" pitchFamily="66" charset="0"/>
              </a:rPr>
              <a:t>    </a:t>
            </a:r>
            <a:r>
              <a:rPr lang="en-US" sz="2000" b="1" dirty="0">
                <a:solidFill>
                  <a:srgbClr val="0FA3DD"/>
                </a:solidFill>
                <a:latin typeface="Comic Sans MS" panose="030F0702030302020204" pitchFamily="66" charset="0"/>
              </a:rPr>
              <a:t>e.g.A1, B3, F7</a:t>
            </a:r>
          </a:p>
          <a:p>
            <a:pPr marL="342900" indent="-342900">
              <a:buFont typeface="Arial" panose="020B0604020202020204" pitchFamily="34" charset="0"/>
              <a:buChar char="•"/>
            </a:pPr>
            <a:endParaRPr lang="en-US" sz="20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000" dirty="0">
                <a:solidFill>
                  <a:srgbClr val="0FA3DD"/>
                </a:solidFill>
                <a:latin typeface="Comic Sans MS" panose="030F0702030302020204" pitchFamily="66" charset="0"/>
              </a:rPr>
              <a:t>A </a:t>
            </a:r>
            <a:r>
              <a:rPr lang="en-US" sz="2000" b="1" dirty="0">
                <a:solidFill>
                  <a:srgbClr val="0FA3DD"/>
                </a:solidFill>
                <a:latin typeface="Comic Sans MS" panose="030F0702030302020204" pitchFamily="66" charset="0"/>
              </a:rPr>
              <a:t>function </a:t>
            </a:r>
            <a:r>
              <a:rPr lang="en-US" sz="2000" dirty="0">
                <a:solidFill>
                  <a:srgbClr val="0FA3DD"/>
                </a:solidFill>
                <a:latin typeface="Comic Sans MS" panose="030F0702030302020204" pitchFamily="66" charset="0"/>
              </a:rPr>
              <a:t>is a command that uses values in cells to calculate a new value.</a:t>
            </a:r>
          </a:p>
          <a:p>
            <a:pPr marL="342900" indent="-342900">
              <a:buFont typeface="Arial" panose="020B0604020202020204" pitchFamily="34" charset="0"/>
              <a:buChar char="•"/>
            </a:pPr>
            <a:endParaRPr lang="en-US" sz="20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000" b="1" dirty="0">
                <a:solidFill>
                  <a:srgbClr val="0FA3DD"/>
                </a:solidFill>
                <a:latin typeface="Comic Sans MS" panose="030F0702030302020204" pitchFamily="66" charset="0"/>
              </a:rPr>
              <a:t>Sum </a:t>
            </a:r>
            <a:r>
              <a:rPr lang="en-US" sz="2000" dirty="0">
                <a:solidFill>
                  <a:srgbClr val="0FA3DD"/>
                </a:solidFill>
                <a:latin typeface="Comic Sans MS" panose="030F0702030302020204" pitchFamily="66" charset="0"/>
              </a:rPr>
              <a:t>means adding a list or range of numbers together.</a:t>
            </a:r>
          </a:p>
          <a:p>
            <a:endParaRPr lang="en-US" sz="20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000" dirty="0">
                <a:solidFill>
                  <a:srgbClr val="0FA3DD"/>
                </a:solidFill>
                <a:latin typeface="Comic Sans MS" panose="030F0702030302020204" pitchFamily="66" charset="0"/>
              </a:rPr>
              <a:t>The list of numbers in the SUM formula is known as </a:t>
            </a:r>
            <a:r>
              <a:rPr lang="en-US" sz="2000" b="1" dirty="0">
                <a:solidFill>
                  <a:srgbClr val="0FA3DD"/>
                </a:solidFill>
                <a:latin typeface="Comic Sans MS" panose="030F0702030302020204" pitchFamily="66" charset="0"/>
              </a:rPr>
              <a:t>Range.</a:t>
            </a:r>
          </a:p>
        </p:txBody>
      </p:sp>
      <p:pic>
        <p:nvPicPr>
          <p:cNvPr id="5" name="Picture 4">
            <a:extLst>
              <a:ext uri="{FF2B5EF4-FFF2-40B4-BE49-F238E27FC236}">
                <a16:creationId xmlns:a16="http://schemas.microsoft.com/office/drawing/2014/main" id="{970CD12C-4C20-D602-C88C-6D256FD4681A}"/>
              </a:ext>
            </a:extLst>
          </p:cNvPr>
          <p:cNvPicPr>
            <a:picLocks noChangeAspect="1"/>
          </p:cNvPicPr>
          <p:nvPr/>
        </p:nvPicPr>
        <p:blipFill>
          <a:blip r:embed="rId4"/>
          <a:stretch>
            <a:fillRect/>
          </a:stretch>
        </p:blipFill>
        <p:spPr>
          <a:xfrm>
            <a:off x="6063323" y="5193874"/>
            <a:ext cx="4833278" cy="1322947"/>
          </a:xfrm>
          <a:prstGeom prst="rect">
            <a:avLst/>
          </a:prstGeom>
        </p:spPr>
      </p:pic>
    </p:spTree>
    <p:extLst>
      <p:ext uri="{BB962C8B-B14F-4D97-AF65-F5344CB8AC3E}">
        <p14:creationId xmlns:p14="http://schemas.microsoft.com/office/powerpoint/2010/main" val="197904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2505-9346-60F4-1021-E7E5394F34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2ACA84-1E20-5F7E-1A45-AE2E0FDD79C8}"/>
              </a:ext>
            </a:extLst>
          </p:cNvPr>
          <p:cNvPicPr>
            <a:picLocks noChangeAspect="1"/>
          </p:cNvPicPr>
          <p:nvPr/>
        </p:nvPicPr>
        <p:blipFill>
          <a:blip r:embed="rId2"/>
          <a:stretch>
            <a:fillRect/>
          </a:stretch>
        </p:blipFill>
        <p:spPr>
          <a:xfrm>
            <a:off x="522514" y="1286821"/>
            <a:ext cx="10476510" cy="4284358"/>
          </a:xfrm>
          <a:prstGeom prst="rect">
            <a:avLst/>
          </a:prstGeom>
        </p:spPr>
      </p:pic>
    </p:spTree>
    <p:extLst>
      <p:ext uri="{BB962C8B-B14F-4D97-AF65-F5344CB8AC3E}">
        <p14:creationId xmlns:p14="http://schemas.microsoft.com/office/powerpoint/2010/main" val="1684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CDFFA-5E87-7FFC-AF13-B1E83C2A3034}"/>
              </a:ext>
            </a:extLst>
          </p:cNvPr>
          <p:cNvPicPr>
            <a:picLocks noChangeAspect="1"/>
          </p:cNvPicPr>
          <p:nvPr/>
        </p:nvPicPr>
        <p:blipFill>
          <a:blip r:embed="rId2"/>
          <a:srcRect l="2872" t="2585" r="1526" b="1826"/>
          <a:stretch/>
        </p:blipFill>
        <p:spPr>
          <a:xfrm>
            <a:off x="504627" y="982096"/>
            <a:ext cx="6015916" cy="4893808"/>
          </a:xfrm>
          <a:prstGeom prst="rect">
            <a:avLst/>
          </a:prstGeom>
        </p:spPr>
      </p:pic>
      <p:pic>
        <p:nvPicPr>
          <p:cNvPr id="4" name="Picture 3">
            <a:extLst>
              <a:ext uri="{FF2B5EF4-FFF2-40B4-BE49-F238E27FC236}">
                <a16:creationId xmlns:a16="http://schemas.microsoft.com/office/drawing/2014/main" id="{5DBC0CEA-CBA6-D494-D890-2CDE659A079B}"/>
              </a:ext>
            </a:extLst>
          </p:cNvPr>
          <p:cNvPicPr>
            <a:picLocks noChangeAspect="1"/>
          </p:cNvPicPr>
          <p:nvPr/>
        </p:nvPicPr>
        <p:blipFill>
          <a:blip r:embed="rId3"/>
          <a:stretch>
            <a:fillRect/>
          </a:stretch>
        </p:blipFill>
        <p:spPr>
          <a:xfrm>
            <a:off x="6945086" y="1580377"/>
            <a:ext cx="4588685" cy="1324160"/>
          </a:xfrm>
          <a:prstGeom prst="rect">
            <a:avLst/>
          </a:prstGeom>
        </p:spPr>
      </p:pic>
    </p:spTree>
    <p:extLst>
      <p:ext uri="{BB962C8B-B14F-4D97-AF65-F5344CB8AC3E}">
        <p14:creationId xmlns:p14="http://schemas.microsoft.com/office/powerpoint/2010/main" val="144622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73D60-61C2-EEF2-750C-93F5DEBEEF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DA9E23-E63A-63D6-EB13-33F44BEA3F7C}"/>
              </a:ext>
            </a:extLst>
          </p:cNvPr>
          <p:cNvSpPr>
            <a:spLocks noGrp="1"/>
          </p:cNvSpPr>
          <p:nvPr>
            <p:ph type="body" sz="quarter" idx="10"/>
          </p:nvPr>
        </p:nvSpPr>
        <p:spPr/>
        <p:txBody>
          <a:bodyPr/>
          <a:lstStyle/>
          <a:p>
            <a:r>
              <a:rPr lang="en-US" dirty="0"/>
              <a:t>Read Like a GEM</a:t>
            </a:r>
          </a:p>
        </p:txBody>
      </p:sp>
      <p:sp>
        <p:nvSpPr>
          <p:cNvPr id="5" name="TextBox 4">
            <a:extLst>
              <a:ext uri="{FF2B5EF4-FFF2-40B4-BE49-F238E27FC236}">
                <a16:creationId xmlns:a16="http://schemas.microsoft.com/office/drawing/2014/main" id="{A0294659-E64F-39C9-1643-5FF36ACD511C}"/>
              </a:ext>
            </a:extLst>
          </p:cNvPr>
          <p:cNvSpPr txBox="1"/>
          <p:nvPr/>
        </p:nvSpPr>
        <p:spPr>
          <a:xfrm>
            <a:off x="846817" y="1309692"/>
            <a:ext cx="9685565" cy="4062651"/>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E4D79"/>
                </a:solidFill>
                <a:latin typeface="Comic Sans MS" panose="030F0702030302020204" pitchFamily="66" charset="0"/>
                <a:cs typeface="Times New Roman" panose="02020603050405020304" pitchFamily="18" charset="0"/>
              </a:rPr>
              <a:t>AUTOSUM allows to quickly and automatically calculate the sum of a range of numbers. </a:t>
            </a:r>
          </a:p>
          <a:p>
            <a:pPr marL="285750" indent="-285750">
              <a:buFont typeface="Arial" panose="020B0604020202020204" pitchFamily="34" charset="0"/>
              <a:buChar char="•"/>
            </a:pPr>
            <a:endParaRPr lang="en-US" sz="2400" dirty="0">
              <a:solidFill>
                <a:srgbClr val="0E4D79"/>
              </a:solidFill>
              <a:latin typeface="Comic Sans MS" panose="030F0702030302020204" pitchFamily="66"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E4D79"/>
                </a:solidFill>
                <a:latin typeface="Comic Sans MS" panose="030F0702030302020204" pitchFamily="66" charset="0"/>
                <a:cs typeface="Times New Roman" panose="02020603050405020304" pitchFamily="18" charset="0"/>
              </a:rPr>
              <a:t>The list of numbers in the SUM formula is known as Range.</a:t>
            </a:r>
          </a:p>
          <a:p>
            <a:pPr marL="285750" indent="-285750">
              <a:buFont typeface="Arial" panose="020B0604020202020204" pitchFamily="34" charset="0"/>
              <a:buChar char="•"/>
            </a:pPr>
            <a:endParaRPr lang="en-US" sz="2400" dirty="0">
              <a:solidFill>
                <a:srgbClr val="0E4D79"/>
              </a:solidFill>
              <a:latin typeface="Comic Sans MS" panose="030F0702030302020204" pitchFamily="66"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E4D79"/>
                </a:solidFill>
                <a:latin typeface="Comic Sans MS" panose="030F0702030302020204" pitchFamily="66" charset="0"/>
                <a:cs typeface="Times New Roman" panose="02020603050405020304" pitchFamily="18" charset="0"/>
              </a:rPr>
              <a:t>SUM function is also used to calculate the sum of a range of numbers but only with SUM Formula.</a:t>
            </a:r>
          </a:p>
          <a:p>
            <a:pPr marL="285750" indent="-285750">
              <a:buFont typeface="Arial" panose="020B0604020202020204" pitchFamily="34" charset="0"/>
              <a:buChar char="•"/>
            </a:pPr>
            <a:endParaRPr lang="en-US" sz="2400" dirty="0">
              <a:solidFill>
                <a:srgbClr val="0E4D79"/>
              </a:solidFill>
              <a:latin typeface="Comic Sans MS" panose="030F0702030302020204" pitchFamily="66"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E4D79"/>
                </a:solidFill>
                <a:latin typeface="Comic Sans MS" panose="030F0702030302020204" pitchFamily="66" charset="0"/>
                <a:cs typeface="Times New Roman" panose="02020603050405020304" pitchFamily="18" charset="0"/>
              </a:rPr>
              <a:t>We need to write the SUM formula manually to calculate the total.</a:t>
            </a:r>
          </a:p>
          <a:p>
            <a:endParaRPr lang="en-US" dirty="0">
              <a:solidFill>
                <a:srgbClr val="0E4D79"/>
              </a:solidFill>
            </a:endParaRPr>
          </a:p>
        </p:txBody>
      </p:sp>
    </p:spTree>
    <p:extLst>
      <p:ext uri="{BB962C8B-B14F-4D97-AF65-F5344CB8AC3E}">
        <p14:creationId xmlns:p14="http://schemas.microsoft.com/office/powerpoint/2010/main" val="41700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3E1D890-E5A7-1DDE-1E2C-F0B2D23010C8}"/>
              </a:ext>
            </a:extLst>
          </p:cNvPr>
          <p:cNvSpPr txBox="1">
            <a:spLocks/>
          </p:cNvSpPr>
          <p:nvPr/>
        </p:nvSpPr>
        <p:spPr>
          <a:xfrm>
            <a:off x="1055371" y="1634065"/>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dirty="0">
              <a:solidFill>
                <a:srgbClr val="0E4D79"/>
              </a:solidFill>
              <a:latin typeface="Comic Sans MS" panose="030F0702030302020204" pitchFamily="66" charset="0"/>
            </a:endParaRPr>
          </a:p>
          <a:p>
            <a:pPr marL="0" indent="0">
              <a:buNone/>
            </a:pPr>
            <a:r>
              <a:rPr lang="en-US" sz="3200" dirty="0">
                <a:solidFill>
                  <a:srgbClr val="0E4D79"/>
                </a:solidFill>
                <a:latin typeface="Comic Sans MS" panose="030F0702030302020204" pitchFamily="66" charset="0"/>
                <a:cs typeface="Times New Roman" panose="02020603050405020304" pitchFamily="18" charset="0"/>
              </a:rPr>
              <a:t>Model to use the Sum function to add a series of numbers and how to subtract numbers</a:t>
            </a:r>
          </a:p>
          <a:p>
            <a:pPr marL="0" indent="0">
              <a:buNone/>
            </a:pPr>
            <a:r>
              <a:rPr lang="en-US" sz="3200" dirty="0">
                <a:solidFill>
                  <a:srgbClr val="0E4D79"/>
                </a:solidFill>
                <a:latin typeface="Comic Sans MS" panose="030F0702030302020204" pitchFamily="66" charset="0"/>
                <a:cs typeface="Times New Roman" panose="02020603050405020304" pitchFamily="18" charset="0"/>
              </a:rPr>
              <a:t>Model how to format the document.</a:t>
            </a:r>
            <a:endParaRPr lang="en-US" sz="3600" dirty="0">
              <a:solidFill>
                <a:srgbClr val="0E4D79"/>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2075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CD6E-80BE-14EB-6D7A-B789667C09E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C468057-3C50-88FE-3D13-447CCCA3D458}"/>
              </a:ext>
            </a:extLst>
          </p:cNvPr>
          <p:cNvPicPr>
            <a:picLocks noChangeAspect="1"/>
          </p:cNvPicPr>
          <p:nvPr/>
        </p:nvPicPr>
        <p:blipFill>
          <a:blip r:embed="rId3"/>
          <a:srcRect l="-75303" t="-346610" r="96131" b="346610"/>
          <a:stretch>
            <a:fillRect/>
          </a:stretch>
        </p:blipFill>
        <p:spPr>
          <a:xfrm>
            <a:off x="641445" y="244196"/>
            <a:ext cx="2689584" cy="637547"/>
          </a:xfrm>
          <a:prstGeom prst="rect">
            <a:avLst/>
          </a:prstGeom>
        </p:spPr>
      </p:pic>
      <p:pic>
        <p:nvPicPr>
          <p:cNvPr id="10" name="Picture 9">
            <a:extLst>
              <a:ext uri="{FF2B5EF4-FFF2-40B4-BE49-F238E27FC236}">
                <a16:creationId xmlns:a16="http://schemas.microsoft.com/office/drawing/2014/main" id="{130FFA36-CEE6-CD96-ACBE-FBC0DB4FF90C}"/>
              </a:ext>
            </a:extLst>
          </p:cNvPr>
          <p:cNvPicPr>
            <a:picLocks noChangeAspect="1"/>
          </p:cNvPicPr>
          <p:nvPr/>
        </p:nvPicPr>
        <p:blipFill>
          <a:blip r:embed="rId4"/>
          <a:stretch>
            <a:fillRect/>
          </a:stretch>
        </p:blipFill>
        <p:spPr>
          <a:xfrm>
            <a:off x="11112382" y="131147"/>
            <a:ext cx="876345" cy="863644"/>
          </a:xfrm>
          <a:prstGeom prst="rect">
            <a:avLst/>
          </a:prstGeom>
        </p:spPr>
      </p:pic>
      <p:sp>
        <p:nvSpPr>
          <p:cNvPr id="4" name="TextBox 3">
            <a:extLst>
              <a:ext uri="{FF2B5EF4-FFF2-40B4-BE49-F238E27FC236}">
                <a16:creationId xmlns:a16="http://schemas.microsoft.com/office/drawing/2014/main" id="{792A3BC2-879A-7BCE-6069-EEDF6472C24C}"/>
              </a:ext>
            </a:extLst>
          </p:cNvPr>
          <p:cNvSpPr txBox="1"/>
          <p:nvPr/>
        </p:nvSpPr>
        <p:spPr>
          <a:xfrm>
            <a:off x="300990" y="733168"/>
            <a:ext cx="11590020" cy="5273688"/>
          </a:xfrm>
          <a:prstGeom prst="rect">
            <a:avLst/>
          </a:prstGeom>
          <a:noFill/>
        </p:spPr>
        <p:txBody>
          <a:bodyPr wrap="square">
            <a:spAutoFit/>
          </a:bodyPr>
          <a:lstStyle/>
          <a:p>
            <a:pPr>
              <a:lnSpc>
                <a:spcPct val="150000"/>
              </a:lnSpc>
              <a:buNone/>
            </a:pPr>
            <a:r>
              <a:rPr lang="en-US" sz="2800" dirty="0">
                <a:latin typeface="Comic Sans MS" panose="030F0702030302020204" pitchFamily="66" charset="0"/>
              </a:rPr>
              <a:t>Imagine your friend is typing answers in Excel instead of using formulas.</a:t>
            </a:r>
          </a:p>
          <a:p>
            <a:pPr>
              <a:lnSpc>
                <a:spcPct val="150000"/>
              </a:lnSpc>
              <a:buNone/>
            </a:pPr>
            <a:r>
              <a:rPr lang="en-US" sz="2800" dirty="0">
                <a:latin typeface="Comic Sans MS" panose="030F0702030302020204" pitchFamily="66" charset="0"/>
              </a:rPr>
              <a:t>Write 2–3 sentences to explain:</a:t>
            </a:r>
          </a:p>
          <a:p>
            <a:pPr lvl="2">
              <a:lnSpc>
                <a:spcPct val="150000"/>
              </a:lnSpc>
              <a:buFont typeface="Arial" panose="020B0604020202020204" pitchFamily="34" charset="0"/>
              <a:buChar char="•"/>
            </a:pPr>
            <a:r>
              <a:rPr lang="en-US" sz="2800" dirty="0">
                <a:latin typeface="Comic Sans MS" panose="030F0702030302020204" pitchFamily="66" charset="0"/>
              </a:rPr>
              <a:t>How to use formulas to add and subtract numbers correctly </a:t>
            </a:r>
          </a:p>
          <a:p>
            <a:pPr lvl="2">
              <a:lnSpc>
                <a:spcPct val="150000"/>
              </a:lnSpc>
              <a:buFont typeface="Arial" panose="020B0604020202020204" pitchFamily="34" charset="0"/>
              <a:buChar char="•"/>
            </a:pPr>
            <a:r>
              <a:rPr lang="en-US" sz="2800" dirty="0">
                <a:latin typeface="Comic Sans MS" panose="030F0702030302020204" pitchFamily="66" charset="0"/>
              </a:rPr>
              <a:t>Why using formulas is better than typing the answers </a:t>
            </a:r>
          </a:p>
          <a:p>
            <a:pPr marL="1543050" lvl="2">
              <a:lnSpc>
                <a:spcPct val="150000"/>
              </a:lnSpc>
            </a:pPr>
            <a:r>
              <a:rPr lang="en-US" sz="2800" dirty="0">
                <a:latin typeface="Comic Sans MS" panose="030F0702030302020204" pitchFamily="66" charset="0"/>
              </a:rPr>
              <a:t>👉 </a:t>
            </a:r>
            <a:r>
              <a:rPr lang="en-US" sz="2800" i="1" dirty="0">
                <a:latin typeface="Comic Sans MS" panose="030F0702030302020204" pitchFamily="66" charset="0"/>
              </a:rPr>
              <a:t>Start your answer with:</a:t>
            </a:r>
            <a:br>
              <a:rPr lang="en-US" sz="2800" dirty="0">
                <a:latin typeface="Comic Sans MS" panose="030F0702030302020204" pitchFamily="66" charset="0"/>
              </a:rPr>
            </a:br>
            <a:r>
              <a:rPr lang="en-US" sz="2800" dirty="0">
                <a:latin typeface="Comic Sans MS" panose="030F0702030302020204" pitchFamily="66" charset="0"/>
              </a:rPr>
              <a:t>“In Excel, I use a formula to…”</a:t>
            </a:r>
          </a:p>
          <a:p>
            <a:pPr marL="1543050" lvl="2">
              <a:lnSpc>
                <a:spcPct val="150000"/>
              </a:lnSpc>
            </a:pPr>
            <a:r>
              <a:rPr lang="en-US" sz="3200" dirty="0">
                <a:latin typeface="Comic Sans MS" panose="030F0702030302020204" pitchFamily="66" charset="0"/>
              </a:rPr>
              <a:t>“</a:t>
            </a:r>
            <a:r>
              <a:rPr lang="en-US" sz="2800" dirty="0">
                <a:latin typeface="Comic Sans MS" panose="030F0702030302020204" pitchFamily="66" charset="0"/>
              </a:rPr>
              <a:t>Using formulas in Excel is better because…”</a:t>
            </a:r>
            <a:endParaRPr lang="en-US" sz="3200" dirty="0">
              <a:latin typeface="Comic Sans MS" panose="030F0702030302020204" pitchFamily="66" charset="0"/>
            </a:endParaRPr>
          </a:p>
        </p:txBody>
      </p:sp>
    </p:spTree>
    <p:extLst>
      <p:ext uri="{BB962C8B-B14F-4D97-AF65-F5344CB8AC3E}">
        <p14:creationId xmlns:p14="http://schemas.microsoft.com/office/powerpoint/2010/main" val="4048411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300,&quot;StartWithSlide&quot;:true,&quot;CanMinimize&quot;:true,&quot;CanCountDown&quot;:true},&quot;IsMappedFromCp1&quot;:false,&quot;IsQuizMode&quot;:false}"/>
</p:tagLst>
</file>

<file path=ppt/tags/tag2.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300,&quot;StartWithSlide&quot;:true,&quot;CanMinimize&quot;:true,&quot;CanCountDown&quot;:true},&quot;IsMappedFromCp1&quot;:false,&quot;IsQuizMode&quot;:false}"/>
</p:tagLst>
</file>

<file path=ppt/tags/tag3.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300,&quot;StartWithSlide&quot;:true,&quot;CanMinimize&quot;:true,&quot;CanCountDown&quot;:true},&quot;IsMappedFromCp1&quot;:false,&quot;IsQuizMode&quot;:false}"/>
</p:tagLst>
</file>

<file path=ppt/tags/tag4.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SlideDrawing&quot;,&quot;ActivityType&quot;:3,&quot;Width&quot;:0.0,&quot;Height&quot;:0.0,&quot;Graphics&quot;:null,&quot;ActivityBase&quot;:{&quot;$type&quot;:&quot;ClassPoint2.Core.DTO.Activities.SlideDrawingActivity, ClassPoint2.Core&quot;,&quot;isNamesHidden&quot;:false,&quot;activityId&quot;:&quot;sd20260413063131710QATE&quot;,&quot;activityType&quot;:&quot;Slide Drawing&quot;,&quot;countdown&quot;:300,&quot;StartWithSlide&quot;:true,&quot;CanMinimize&quot;:true,&quot;CanCountDown&quot;:true},&quot;IsMappedFromCp1&quot;:false,&quot;IsQuizMode&quot;:false}"/>
</p:tagLst>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0B03FA-ECE7-4E7F-A8D0-3F07D2D34922}"/>
</file>

<file path=customXml/itemProps2.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6E0DE4-00CD-42C4-8E6A-3B033F719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6898</TotalTime>
  <Words>1289</Words>
  <Application>Microsoft Office PowerPoint</Application>
  <PresentationFormat>Widescreen</PresentationFormat>
  <Paragraphs>126</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Comic Sans MS</vt:lpstr>
      <vt:lpstr>Jost</vt:lpstr>
      <vt:lpstr>System Font Regular</vt:lpstr>
      <vt:lpstr>Times New Roman</vt:lpstr>
      <vt:lpstr>Office Theme</vt:lpstr>
      <vt:lpstr>Learn Like a 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Domine</dc:creator>
  <cp:lastModifiedBy>Shaika Shahid</cp:lastModifiedBy>
  <cp:revision>5</cp:revision>
  <dcterms:created xsi:type="dcterms:W3CDTF">2025-02-20T10:54:20Z</dcterms:created>
  <dcterms:modified xsi:type="dcterms:W3CDTF">2026-04-30T18:49:54Z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