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notesSlides/notesSlide5.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496" r:id="rId6"/>
    <p:sldId id="529" r:id="rId7"/>
    <p:sldId id="499" r:id="rId8"/>
    <p:sldId id="530" r:id="rId9"/>
    <p:sldId id="528" r:id="rId10"/>
    <p:sldId id="507" r:id="rId11"/>
    <p:sldId id="531" r:id="rId12"/>
    <p:sldId id="388" r:id="rId13"/>
    <p:sldId id="535" r:id="rId14"/>
    <p:sldId id="510" r:id="rId15"/>
    <p:sldId id="511" r:id="rId16"/>
    <p:sldId id="532" r:id="rId17"/>
    <p:sldId id="533" r:id="rId18"/>
    <p:sldId id="534" r:id="rId19"/>
    <p:sldId id="536" r:id="rId20"/>
    <p:sldId id="537" r:id="rId21"/>
    <p:sldId id="538" r:id="rId22"/>
    <p:sldId id="540" r:id="rId23"/>
    <p:sldId id="541" r:id="rId24"/>
    <p:sldId id="542" r:id="rId25"/>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41F"/>
    <a:srgbClr val="0C1B3E"/>
    <a:srgbClr val="085F61"/>
    <a:srgbClr val="6A1348"/>
    <a:srgbClr val="0E4D79"/>
    <a:srgbClr val="1E3061"/>
    <a:srgbClr val="0FA3DD"/>
    <a:srgbClr val="A07524"/>
    <a:srgbClr val="16468E"/>
    <a:srgbClr val="085F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92D3D-AEE9-4928-AD3D-55D8E5DEF0D3}" v="136" dt="2026-06-10T04:42:18.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5726" autoAdjust="0"/>
  </p:normalViewPr>
  <p:slideViewPr>
    <p:cSldViewPr snapToGrid="0" showGuides="1">
      <p:cViewPr varScale="1">
        <p:scale>
          <a:sx n="78" d="100"/>
          <a:sy n="78" d="100"/>
        </p:scale>
        <p:origin x="1267"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daf Thakur" userId="89a582c7-11ab-4c28-9cdf-b25ea85646cc" providerId="ADAL" clId="{4377304C-E697-4855-AEF1-25DC018695FB}"/>
    <pc:docChg chg="undo custSel addSld delSld modSld sldOrd">
      <pc:chgData name="Sadaf Thakur" userId="89a582c7-11ab-4c28-9cdf-b25ea85646cc" providerId="ADAL" clId="{4377304C-E697-4855-AEF1-25DC018695FB}" dt="2026-06-11T03:17:13.334" v="39989" actId="20577"/>
      <pc:docMkLst>
        <pc:docMk/>
      </pc:docMkLst>
      <pc:sldChg chg="modSp mod">
        <pc:chgData name="Sadaf Thakur" userId="89a582c7-11ab-4c28-9cdf-b25ea85646cc" providerId="ADAL" clId="{4377304C-E697-4855-AEF1-25DC018695FB}" dt="2026-06-11T03:16:06.017" v="39937" actId="20577"/>
        <pc:sldMkLst>
          <pc:docMk/>
          <pc:sldMk cId="330079040" sldId="256"/>
        </pc:sldMkLst>
        <pc:spChg chg="mod">
          <ac:chgData name="Sadaf Thakur" userId="89a582c7-11ab-4c28-9cdf-b25ea85646cc" providerId="ADAL" clId="{4377304C-E697-4855-AEF1-25DC018695FB}" dt="2026-06-08T05:31:09.550" v="38063" actId="1076"/>
          <ac:spMkLst>
            <pc:docMk/>
            <pc:sldMk cId="330079040" sldId="256"/>
            <ac:spMk id="4" creationId="{4B9C0ED8-2C0C-74CE-945E-EF3E30083A01}"/>
          </ac:spMkLst>
        </pc:spChg>
        <pc:spChg chg="mod">
          <ac:chgData name="Sadaf Thakur" userId="89a582c7-11ab-4c28-9cdf-b25ea85646cc" providerId="ADAL" clId="{4377304C-E697-4855-AEF1-25DC018695FB}" dt="2026-06-11T03:16:06.017" v="39937" actId="20577"/>
          <ac:spMkLst>
            <pc:docMk/>
            <pc:sldMk cId="330079040" sldId="256"/>
            <ac:spMk id="5" creationId="{BCAF0900-48BA-FD6C-B989-ACE0A057EC50}"/>
          </ac:spMkLst>
        </pc:spChg>
      </pc:sldChg>
      <pc:sldChg chg="addSp delSp modSp add mod">
        <pc:chgData name="Sadaf Thakur" userId="89a582c7-11ab-4c28-9cdf-b25ea85646cc" providerId="ADAL" clId="{4377304C-E697-4855-AEF1-25DC018695FB}" dt="2026-06-10T04:55:30.849" v="39877" actId="20577"/>
        <pc:sldMkLst>
          <pc:docMk/>
          <pc:sldMk cId="4158710237" sldId="388"/>
        </pc:sldMkLst>
        <pc:spChg chg="mod">
          <ac:chgData name="Sadaf Thakur" userId="89a582c7-11ab-4c28-9cdf-b25ea85646cc" providerId="ADAL" clId="{4377304C-E697-4855-AEF1-25DC018695FB}" dt="2026-06-10T04:55:30.849" v="39877" actId="20577"/>
          <ac:spMkLst>
            <pc:docMk/>
            <pc:sldMk cId="4158710237" sldId="388"/>
            <ac:spMk id="2" creationId="{9FDAEBC9-8E9C-3A36-9D87-2CECBA5C5C20}"/>
          </ac:spMkLst>
        </pc:spChg>
        <pc:picChg chg="add mod">
          <ac:chgData name="Sadaf Thakur" userId="89a582c7-11ab-4c28-9cdf-b25ea85646cc" providerId="ADAL" clId="{4377304C-E697-4855-AEF1-25DC018695FB}" dt="2026-06-10T04:55:00.831" v="39843" actId="14100"/>
          <ac:picMkLst>
            <pc:docMk/>
            <pc:sldMk cId="4158710237" sldId="388"/>
            <ac:picMk id="5" creationId="{ACD8E75A-E9BD-BE6E-3E7D-232A3B413CAA}"/>
          </ac:picMkLst>
        </pc:picChg>
        <pc:picChg chg="del">
          <ac:chgData name="Sadaf Thakur" userId="89a582c7-11ab-4c28-9cdf-b25ea85646cc" providerId="ADAL" clId="{4377304C-E697-4855-AEF1-25DC018695FB}" dt="2026-06-10T04:42:24.221" v="39751" actId="478"/>
          <ac:picMkLst>
            <pc:docMk/>
            <pc:sldMk cId="4158710237" sldId="388"/>
            <ac:picMk id="7" creationId="{C1EA06FE-526B-48D0-81DB-7797D926B48A}"/>
          </ac:picMkLst>
        </pc:picChg>
        <pc:picChg chg="del mod">
          <ac:chgData name="Sadaf Thakur" userId="89a582c7-11ab-4c28-9cdf-b25ea85646cc" providerId="ADAL" clId="{4377304C-E697-4855-AEF1-25DC018695FB}" dt="2026-06-10T04:42:34.163" v="39753" actId="478"/>
          <ac:picMkLst>
            <pc:docMk/>
            <pc:sldMk cId="4158710237" sldId="388"/>
            <ac:picMk id="8" creationId="{F62C36E0-3691-A66F-3EBA-72FBFFE72963}"/>
          </ac:picMkLst>
        </pc:picChg>
        <pc:inkChg chg="del">
          <ac:chgData name="Sadaf Thakur" userId="89a582c7-11ab-4c28-9cdf-b25ea85646cc" providerId="ADAL" clId="{4377304C-E697-4855-AEF1-25DC018695FB}" dt="2026-06-10T04:42:38.886" v="39755" actId="478"/>
          <ac:inkMkLst>
            <pc:docMk/>
            <pc:sldMk cId="4158710237" sldId="388"/>
            <ac:inkMk id="10" creationId="{BF4867A1-BA59-DFAB-F6C8-FB6D37CBC75B}"/>
          </ac:inkMkLst>
        </pc:inkChg>
        <pc:inkChg chg="del">
          <ac:chgData name="Sadaf Thakur" userId="89a582c7-11ab-4c28-9cdf-b25ea85646cc" providerId="ADAL" clId="{4377304C-E697-4855-AEF1-25DC018695FB}" dt="2026-06-10T04:42:36.745" v="39754" actId="478"/>
          <ac:inkMkLst>
            <pc:docMk/>
            <pc:sldMk cId="4158710237" sldId="388"/>
            <ac:inkMk id="11" creationId="{C343DC35-001A-E1C6-3809-9B0A18DC991E}"/>
          </ac:inkMkLst>
        </pc:inkChg>
      </pc:sldChg>
      <pc:sldChg chg="addSp delSp modSp add del mod">
        <pc:chgData name="Sadaf Thakur" userId="89a582c7-11ab-4c28-9cdf-b25ea85646cc" providerId="ADAL" clId="{4377304C-E697-4855-AEF1-25DC018695FB}" dt="2026-06-08T07:18:47.650" v="38332" actId="1076"/>
        <pc:sldMkLst>
          <pc:docMk/>
          <pc:sldMk cId="2753615874" sldId="496"/>
        </pc:sldMkLst>
        <pc:picChg chg="add mod">
          <ac:chgData name="Sadaf Thakur" userId="89a582c7-11ab-4c28-9cdf-b25ea85646cc" providerId="ADAL" clId="{4377304C-E697-4855-AEF1-25DC018695FB}" dt="2026-06-08T07:18:47.650" v="38332" actId="1076"/>
          <ac:picMkLst>
            <pc:docMk/>
            <pc:sldMk cId="2753615874" sldId="496"/>
            <ac:picMk id="2" creationId="{1BFE8E40-5785-18B3-093B-0C69E49B4F15}"/>
          </ac:picMkLst>
        </pc:picChg>
      </pc:sldChg>
      <pc:sldChg chg="addSp delSp modSp add del mod">
        <pc:chgData name="Sadaf Thakur" userId="89a582c7-11ab-4c28-9cdf-b25ea85646cc" providerId="ADAL" clId="{4377304C-E697-4855-AEF1-25DC018695FB}" dt="2026-06-08T07:20:53.015" v="38344" actId="14100"/>
        <pc:sldMkLst>
          <pc:docMk/>
          <pc:sldMk cId="920963960" sldId="499"/>
        </pc:sldMkLst>
        <pc:picChg chg="add mod">
          <ac:chgData name="Sadaf Thakur" userId="89a582c7-11ab-4c28-9cdf-b25ea85646cc" providerId="ADAL" clId="{4377304C-E697-4855-AEF1-25DC018695FB}" dt="2026-06-08T07:14:38.283" v="38321" actId="14100"/>
          <ac:picMkLst>
            <pc:docMk/>
            <pc:sldMk cId="920963960" sldId="499"/>
            <ac:picMk id="3" creationId="{69C89F4F-A5A6-5FCB-3936-8AF91657F4C4}"/>
          </ac:picMkLst>
        </pc:picChg>
        <pc:picChg chg="add mod">
          <ac:chgData name="Sadaf Thakur" userId="89a582c7-11ab-4c28-9cdf-b25ea85646cc" providerId="ADAL" clId="{4377304C-E697-4855-AEF1-25DC018695FB}" dt="2026-06-08T07:15:31.740" v="38323" actId="1076"/>
          <ac:picMkLst>
            <pc:docMk/>
            <pc:sldMk cId="920963960" sldId="499"/>
            <ac:picMk id="5" creationId="{932CB996-64F5-BAB3-D8D8-EE7032A3D9FC}"/>
          </ac:picMkLst>
        </pc:picChg>
        <pc:picChg chg="add mod">
          <ac:chgData name="Sadaf Thakur" userId="89a582c7-11ab-4c28-9cdf-b25ea85646cc" providerId="ADAL" clId="{4377304C-E697-4855-AEF1-25DC018695FB}" dt="2026-06-08T07:20:53.015" v="38344" actId="14100"/>
          <ac:picMkLst>
            <pc:docMk/>
            <pc:sldMk cId="920963960" sldId="499"/>
            <ac:picMk id="12" creationId="{DFABE58A-FF5C-9586-93E3-0150852B239B}"/>
          </ac:picMkLst>
        </pc:picChg>
      </pc:sldChg>
      <pc:sldChg chg="addSp delSp modSp add mod">
        <pc:chgData name="Sadaf Thakur" userId="89a582c7-11ab-4c28-9cdf-b25ea85646cc" providerId="ADAL" clId="{4377304C-E697-4855-AEF1-25DC018695FB}" dt="2026-06-09T05:15:43.457" v="39002" actId="1076"/>
        <pc:sldMkLst>
          <pc:docMk/>
          <pc:sldMk cId="3483305724" sldId="507"/>
        </pc:sldMkLst>
        <pc:graphicFrameChg chg="add mod modGraphic">
          <ac:chgData name="Sadaf Thakur" userId="89a582c7-11ab-4c28-9cdf-b25ea85646cc" providerId="ADAL" clId="{4377304C-E697-4855-AEF1-25DC018695FB}" dt="2026-06-09T05:14:38.576" v="38996" actId="1076"/>
          <ac:graphicFrameMkLst>
            <pc:docMk/>
            <pc:sldMk cId="3483305724" sldId="507"/>
            <ac:graphicFrameMk id="7" creationId="{366840BD-C199-3E78-7705-CF60294850BE}"/>
          </ac:graphicFrameMkLst>
        </pc:graphicFrameChg>
        <pc:graphicFrameChg chg="mod modGraphic">
          <ac:chgData name="Sadaf Thakur" userId="89a582c7-11ab-4c28-9cdf-b25ea85646cc" providerId="ADAL" clId="{4377304C-E697-4855-AEF1-25DC018695FB}" dt="2026-06-09T05:15:02.695" v="39000" actId="20577"/>
          <ac:graphicFrameMkLst>
            <pc:docMk/>
            <pc:sldMk cId="3483305724" sldId="507"/>
            <ac:graphicFrameMk id="9" creationId="{54344B62-06C1-05D2-CEE2-84F32E5D4623}"/>
          </ac:graphicFrameMkLst>
        </pc:graphicFrameChg>
        <pc:picChg chg="mod">
          <ac:chgData name="Sadaf Thakur" userId="89a582c7-11ab-4c28-9cdf-b25ea85646cc" providerId="ADAL" clId="{4377304C-E697-4855-AEF1-25DC018695FB}" dt="2026-06-08T09:41:17.749" v="38582" actId="1076"/>
          <ac:picMkLst>
            <pc:docMk/>
            <pc:sldMk cId="3483305724" sldId="507"/>
            <ac:picMk id="10" creationId="{CD075602-2001-54E7-5C8F-F6F3AB4B9568}"/>
          </ac:picMkLst>
        </pc:picChg>
        <pc:picChg chg="mod">
          <ac:chgData name="Sadaf Thakur" userId="89a582c7-11ab-4c28-9cdf-b25ea85646cc" providerId="ADAL" clId="{4377304C-E697-4855-AEF1-25DC018695FB}" dt="2026-06-08T09:41:10.282" v="38580" actId="1076"/>
          <ac:picMkLst>
            <pc:docMk/>
            <pc:sldMk cId="3483305724" sldId="507"/>
            <ac:picMk id="11" creationId="{D944FE98-A47E-6335-097B-E385AE664DE7}"/>
          </ac:picMkLst>
        </pc:picChg>
        <pc:picChg chg="mod">
          <ac:chgData name="Sadaf Thakur" userId="89a582c7-11ab-4c28-9cdf-b25ea85646cc" providerId="ADAL" clId="{4377304C-E697-4855-AEF1-25DC018695FB}" dt="2026-06-08T09:41:13.336" v="38581" actId="1076"/>
          <ac:picMkLst>
            <pc:docMk/>
            <pc:sldMk cId="3483305724" sldId="507"/>
            <ac:picMk id="12" creationId="{E8688000-9127-6532-C1F0-37E9EAFB7D23}"/>
          </ac:picMkLst>
        </pc:picChg>
        <pc:picChg chg="add mod">
          <ac:chgData name="Sadaf Thakur" userId="89a582c7-11ab-4c28-9cdf-b25ea85646cc" providerId="ADAL" clId="{4377304C-E697-4855-AEF1-25DC018695FB}" dt="2026-06-09T05:15:43.457" v="39002" actId="1076"/>
          <ac:picMkLst>
            <pc:docMk/>
            <pc:sldMk cId="3483305724" sldId="507"/>
            <ac:picMk id="20" creationId="{865B9D20-8336-0F81-AD93-6F40170D80DC}"/>
          </ac:picMkLst>
        </pc:picChg>
        <pc:inkChg chg="add">
          <ac:chgData name="Sadaf Thakur" userId="89a582c7-11ab-4c28-9cdf-b25ea85646cc" providerId="ADAL" clId="{4377304C-E697-4855-AEF1-25DC018695FB}" dt="2026-06-08T09:28:13.816" v="38404" actId="9405"/>
          <ac:inkMkLst>
            <pc:docMk/>
            <pc:sldMk cId="3483305724" sldId="507"/>
            <ac:inkMk id="3" creationId="{C56667F8-15B9-F25B-7432-E91DE648CDB2}"/>
          </ac:inkMkLst>
        </pc:inkChg>
        <pc:inkChg chg="add">
          <ac:chgData name="Sadaf Thakur" userId="89a582c7-11ab-4c28-9cdf-b25ea85646cc" providerId="ADAL" clId="{4377304C-E697-4855-AEF1-25DC018695FB}" dt="2026-06-09T05:13:22.198" v="38981"/>
          <ac:inkMkLst>
            <pc:docMk/>
            <pc:sldMk cId="3483305724" sldId="507"/>
            <ac:inkMk id="4" creationId="{3524B6E7-5116-AEC7-A635-8B5250EB3484}"/>
          </ac:inkMkLst>
        </pc:inkChg>
        <pc:inkChg chg="add mod">
          <ac:chgData name="Sadaf Thakur" userId="89a582c7-11ab-4c28-9cdf-b25ea85646cc" providerId="ADAL" clId="{4377304C-E697-4855-AEF1-25DC018695FB}" dt="2026-06-09T05:13:35.566" v="38984"/>
          <ac:inkMkLst>
            <pc:docMk/>
            <pc:sldMk cId="3483305724" sldId="507"/>
            <ac:inkMk id="6" creationId="{74FD3182-25E9-8820-3AAF-60D7FAF3ED38}"/>
          </ac:inkMkLst>
        </pc:inkChg>
        <pc:inkChg chg="add mod">
          <ac:chgData name="Sadaf Thakur" userId="89a582c7-11ab-4c28-9cdf-b25ea85646cc" providerId="ADAL" clId="{4377304C-E697-4855-AEF1-25DC018695FB}" dt="2026-06-09T05:13:42.625" v="38987"/>
          <ac:inkMkLst>
            <pc:docMk/>
            <pc:sldMk cId="3483305724" sldId="507"/>
            <ac:inkMk id="13" creationId="{80D596E3-BEF4-8B30-2600-18310203ADA0}"/>
          </ac:inkMkLst>
        </pc:inkChg>
        <pc:inkChg chg="add">
          <ac:chgData name="Sadaf Thakur" userId="89a582c7-11ab-4c28-9cdf-b25ea85646cc" providerId="ADAL" clId="{4377304C-E697-4855-AEF1-25DC018695FB}" dt="2026-06-09T05:13:47.376" v="38989"/>
          <ac:inkMkLst>
            <pc:docMk/>
            <pc:sldMk cId="3483305724" sldId="507"/>
            <ac:inkMk id="16" creationId="{C69B28EA-8A7B-F666-A30E-FCB8A02E689B}"/>
          </ac:inkMkLst>
        </pc:inkChg>
        <pc:inkChg chg="add">
          <ac:chgData name="Sadaf Thakur" userId="89a582c7-11ab-4c28-9cdf-b25ea85646cc" providerId="ADAL" clId="{4377304C-E697-4855-AEF1-25DC018695FB}" dt="2026-06-09T05:13:52.326" v="38991"/>
          <ac:inkMkLst>
            <pc:docMk/>
            <pc:sldMk cId="3483305724" sldId="507"/>
            <ac:inkMk id="18" creationId="{726DB9FD-15A3-A06C-67AD-69F144681A40}"/>
          </ac:inkMkLst>
        </pc:inkChg>
      </pc:sldChg>
      <pc:sldChg chg="addSp delSp modSp add del mod">
        <pc:chgData name="Sadaf Thakur" userId="89a582c7-11ab-4c28-9cdf-b25ea85646cc" providerId="ADAL" clId="{4377304C-E697-4855-AEF1-25DC018695FB}" dt="2026-06-10T04:57:11.006" v="39904" actId="47"/>
        <pc:sldMkLst>
          <pc:docMk/>
          <pc:sldMk cId="4107540443" sldId="509"/>
        </pc:sldMkLst>
      </pc:sldChg>
      <pc:sldChg chg="add">
        <pc:chgData name="Sadaf Thakur" userId="89a582c7-11ab-4c28-9cdf-b25ea85646cc" providerId="ADAL" clId="{4377304C-E697-4855-AEF1-25DC018695FB}" dt="2026-05-13T05:08:09.391" v="37488"/>
        <pc:sldMkLst>
          <pc:docMk/>
          <pc:sldMk cId="3744559136" sldId="510"/>
        </pc:sldMkLst>
      </pc:sldChg>
      <pc:sldChg chg="modSp add mod">
        <pc:chgData name="Sadaf Thakur" userId="89a582c7-11ab-4c28-9cdf-b25ea85646cc" providerId="ADAL" clId="{4377304C-E697-4855-AEF1-25DC018695FB}" dt="2026-06-11T03:17:13.334" v="39989" actId="20577"/>
        <pc:sldMkLst>
          <pc:docMk/>
          <pc:sldMk cId="684384581" sldId="511"/>
        </pc:sldMkLst>
        <pc:spChg chg="mod">
          <ac:chgData name="Sadaf Thakur" userId="89a582c7-11ab-4c28-9cdf-b25ea85646cc" providerId="ADAL" clId="{4377304C-E697-4855-AEF1-25DC018695FB}" dt="2026-06-11T03:17:13.334" v="39989" actId="20577"/>
          <ac:spMkLst>
            <pc:docMk/>
            <pc:sldMk cId="684384581" sldId="511"/>
            <ac:spMk id="5" creationId="{7AE57618-6FD6-69FF-B399-E268AC94B72A}"/>
          </ac:spMkLst>
        </pc:spChg>
      </pc:sldChg>
      <pc:sldChg chg="addSp delSp modSp add mod">
        <pc:chgData name="Sadaf Thakur" userId="89a582c7-11ab-4c28-9cdf-b25ea85646cc" providerId="ADAL" clId="{4377304C-E697-4855-AEF1-25DC018695FB}" dt="2026-06-08T09:28:04.479" v="38403"/>
        <pc:sldMkLst>
          <pc:docMk/>
          <pc:sldMk cId="732869281" sldId="528"/>
        </pc:sldMkLst>
        <pc:grpChg chg="mod">
          <ac:chgData name="Sadaf Thakur" userId="89a582c7-11ab-4c28-9cdf-b25ea85646cc" providerId="ADAL" clId="{4377304C-E697-4855-AEF1-25DC018695FB}" dt="2026-06-08T09:26:54.594" v="38381"/>
          <ac:grpSpMkLst>
            <pc:docMk/>
            <pc:sldMk cId="732869281" sldId="528"/>
            <ac:grpSpMk id="14" creationId="{140A6022-7062-B2A2-DABD-4844B7890D7B}"/>
          </ac:grpSpMkLst>
        </pc:grpChg>
        <pc:grpChg chg="mod">
          <ac:chgData name="Sadaf Thakur" userId="89a582c7-11ab-4c28-9cdf-b25ea85646cc" providerId="ADAL" clId="{4377304C-E697-4855-AEF1-25DC018695FB}" dt="2026-06-08T09:27:01.695" v="38387"/>
          <ac:grpSpMkLst>
            <pc:docMk/>
            <pc:sldMk cId="732869281" sldId="528"/>
            <ac:grpSpMk id="22" creationId="{ED58A687-3D83-A246-BABD-925837ECE9EB}"/>
          </ac:grpSpMkLst>
        </pc:grpChg>
        <pc:grpChg chg="mod">
          <ac:chgData name="Sadaf Thakur" userId="89a582c7-11ab-4c28-9cdf-b25ea85646cc" providerId="ADAL" clId="{4377304C-E697-4855-AEF1-25DC018695FB}" dt="2026-06-08T09:27:42.603" v="38399"/>
          <ac:grpSpMkLst>
            <pc:docMk/>
            <pc:sldMk cId="732869281" sldId="528"/>
            <ac:grpSpMk id="33" creationId="{97B4814C-3934-964C-6404-1BEB85400970}"/>
          </ac:grpSpMkLst>
        </pc:grpChg>
        <pc:grpChg chg="mod">
          <ac:chgData name="Sadaf Thakur" userId="89a582c7-11ab-4c28-9cdf-b25ea85646cc" providerId="ADAL" clId="{4377304C-E697-4855-AEF1-25DC018695FB}" dt="2026-06-08T09:28:04.479" v="38403"/>
          <ac:grpSpMkLst>
            <pc:docMk/>
            <pc:sldMk cId="732869281" sldId="528"/>
            <ac:grpSpMk id="37" creationId="{00A9B469-2129-28A9-97CA-39708F4E9C8D}"/>
          </ac:grpSpMkLst>
        </pc:grpChg>
        <pc:picChg chg="add mod">
          <ac:chgData name="Sadaf Thakur" userId="89a582c7-11ab-4c28-9cdf-b25ea85646cc" providerId="ADAL" clId="{4377304C-E697-4855-AEF1-25DC018695FB}" dt="2026-06-08T09:26:26.218" v="38373" actId="14100"/>
          <ac:picMkLst>
            <pc:docMk/>
            <pc:sldMk cId="732869281" sldId="528"/>
            <ac:picMk id="4" creationId="{FC0378C4-BD52-0C38-201E-48F8638CF7E0}"/>
          </ac:picMkLst>
        </pc:picChg>
        <pc:inkChg chg="add mod">
          <ac:chgData name="Sadaf Thakur" userId="89a582c7-11ab-4c28-9cdf-b25ea85646cc" providerId="ADAL" clId="{4377304C-E697-4855-AEF1-25DC018695FB}" dt="2026-06-08T09:28:04.479" v="38403"/>
          <ac:inkMkLst>
            <pc:docMk/>
            <pc:sldMk cId="732869281" sldId="528"/>
            <ac:inkMk id="6" creationId="{944A5D7B-7F7F-ADDC-6DD9-E9860E26A1BB}"/>
          </ac:inkMkLst>
        </pc:inkChg>
        <pc:inkChg chg="add mod">
          <ac:chgData name="Sadaf Thakur" userId="89a582c7-11ab-4c28-9cdf-b25ea85646cc" providerId="ADAL" clId="{4377304C-E697-4855-AEF1-25DC018695FB}" dt="2026-06-08T09:28:04.479" v="38403"/>
          <ac:inkMkLst>
            <pc:docMk/>
            <pc:sldMk cId="732869281" sldId="528"/>
            <ac:inkMk id="7" creationId="{46768C6B-4D37-F35A-0EE2-06999A321118}"/>
          </ac:inkMkLst>
        </pc:inkChg>
        <pc:inkChg chg="add mod">
          <ac:chgData name="Sadaf Thakur" userId="89a582c7-11ab-4c28-9cdf-b25ea85646cc" providerId="ADAL" clId="{4377304C-E697-4855-AEF1-25DC018695FB}" dt="2026-06-08T09:26:54.594" v="38381"/>
          <ac:inkMkLst>
            <pc:docMk/>
            <pc:sldMk cId="732869281" sldId="528"/>
            <ac:inkMk id="9" creationId="{A766F4C0-A00C-9001-54DF-BDC7B98197D5}"/>
          </ac:inkMkLst>
        </pc:inkChg>
        <pc:inkChg chg="add mod">
          <ac:chgData name="Sadaf Thakur" userId="89a582c7-11ab-4c28-9cdf-b25ea85646cc" providerId="ADAL" clId="{4377304C-E697-4855-AEF1-25DC018695FB}" dt="2026-06-08T09:26:54.594" v="38381"/>
          <ac:inkMkLst>
            <pc:docMk/>
            <pc:sldMk cId="732869281" sldId="528"/>
            <ac:inkMk id="10" creationId="{6CC8A9B2-872F-8C6C-A191-535F28FE563C}"/>
          </ac:inkMkLst>
        </pc:inkChg>
        <pc:inkChg chg="add mod">
          <ac:chgData name="Sadaf Thakur" userId="89a582c7-11ab-4c28-9cdf-b25ea85646cc" providerId="ADAL" clId="{4377304C-E697-4855-AEF1-25DC018695FB}" dt="2026-06-08T09:26:54.594" v="38381"/>
          <ac:inkMkLst>
            <pc:docMk/>
            <pc:sldMk cId="732869281" sldId="528"/>
            <ac:inkMk id="12" creationId="{03BC8F89-4423-32BB-7B96-1EE6D254F8D2}"/>
          </ac:inkMkLst>
        </pc:inkChg>
        <pc:inkChg chg="add">
          <ac:chgData name="Sadaf Thakur" userId="89a582c7-11ab-4c28-9cdf-b25ea85646cc" providerId="ADAL" clId="{4377304C-E697-4855-AEF1-25DC018695FB}" dt="2026-06-08T09:26:54.920" v="38382" actId="9405"/>
          <ac:inkMkLst>
            <pc:docMk/>
            <pc:sldMk cId="732869281" sldId="528"/>
            <ac:inkMk id="16" creationId="{DD3CF87C-9B55-9E77-D7DA-7F2DC5AB25AB}"/>
          </ac:inkMkLst>
        </pc:inkChg>
        <pc:inkChg chg="add mod">
          <ac:chgData name="Sadaf Thakur" userId="89a582c7-11ab-4c28-9cdf-b25ea85646cc" providerId="ADAL" clId="{4377304C-E697-4855-AEF1-25DC018695FB}" dt="2026-06-08T09:27:01.695" v="38387"/>
          <ac:inkMkLst>
            <pc:docMk/>
            <pc:sldMk cId="732869281" sldId="528"/>
            <ac:inkMk id="18" creationId="{6C159605-64E8-8D83-06FA-A3AD86310B9D}"/>
          </ac:inkMkLst>
        </pc:inkChg>
        <pc:inkChg chg="add mod">
          <ac:chgData name="Sadaf Thakur" userId="89a582c7-11ab-4c28-9cdf-b25ea85646cc" providerId="ADAL" clId="{4377304C-E697-4855-AEF1-25DC018695FB}" dt="2026-06-08T09:27:01.695" v="38387"/>
          <ac:inkMkLst>
            <pc:docMk/>
            <pc:sldMk cId="732869281" sldId="528"/>
            <ac:inkMk id="19" creationId="{95732E95-0CF1-1977-550E-06D27D6B8ACF}"/>
          </ac:inkMkLst>
        </pc:inkChg>
        <pc:inkChg chg="add mod">
          <ac:chgData name="Sadaf Thakur" userId="89a582c7-11ab-4c28-9cdf-b25ea85646cc" providerId="ADAL" clId="{4377304C-E697-4855-AEF1-25DC018695FB}" dt="2026-06-08T09:27:01.695" v="38387"/>
          <ac:inkMkLst>
            <pc:docMk/>
            <pc:sldMk cId="732869281" sldId="528"/>
            <ac:inkMk id="21" creationId="{A24A4B69-870A-325D-6D35-70C51B3B8088}"/>
          </ac:inkMkLst>
        </pc:inkChg>
        <pc:inkChg chg="add">
          <ac:chgData name="Sadaf Thakur" userId="89a582c7-11ab-4c28-9cdf-b25ea85646cc" providerId="ADAL" clId="{4377304C-E697-4855-AEF1-25DC018695FB}" dt="2026-06-08T09:27:12.592" v="38388" actId="9405"/>
          <ac:inkMkLst>
            <pc:docMk/>
            <pc:sldMk cId="732869281" sldId="528"/>
            <ac:inkMk id="23" creationId="{56EDAB4C-02CD-67DE-5DD0-B110D8BB41DD}"/>
          </ac:inkMkLst>
        </pc:inkChg>
        <pc:inkChg chg="add mod">
          <ac:chgData name="Sadaf Thakur" userId="89a582c7-11ab-4c28-9cdf-b25ea85646cc" providerId="ADAL" clId="{4377304C-E697-4855-AEF1-25DC018695FB}" dt="2026-06-08T09:27:17.936" v="38391"/>
          <ac:inkMkLst>
            <pc:docMk/>
            <pc:sldMk cId="732869281" sldId="528"/>
            <ac:inkMk id="25" creationId="{D2BA71B3-798B-793B-187F-1DBDA1C03F49}"/>
          </ac:inkMkLst>
        </pc:inkChg>
        <pc:inkChg chg="add">
          <ac:chgData name="Sadaf Thakur" userId="89a582c7-11ab-4c28-9cdf-b25ea85646cc" providerId="ADAL" clId="{4377304C-E697-4855-AEF1-25DC018695FB}" dt="2026-06-08T09:27:23.340" v="38392" actId="9405"/>
          <ac:inkMkLst>
            <pc:docMk/>
            <pc:sldMk cId="732869281" sldId="528"/>
            <ac:inkMk id="26" creationId="{88718500-1497-BF4E-02FC-5F8BDA7FB065}"/>
          </ac:inkMkLst>
        </pc:inkChg>
        <pc:inkChg chg="add mod">
          <ac:chgData name="Sadaf Thakur" userId="89a582c7-11ab-4c28-9cdf-b25ea85646cc" providerId="ADAL" clId="{4377304C-E697-4855-AEF1-25DC018695FB}" dt="2026-06-08T09:27:42.603" v="38399"/>
          <ac:inkMkLst>
            <pc:docMk/>
            <pc:sldMk cId="732869281" sldId="528"/>
            <ac:inkMk id="27" creationId="{5FF05626-7886-8673-3C64-8557DC05E304}"/>
          </ac:inkMkLst>
        </pc:inkChg>
        <pc:inkChg chg="add mod">
          <ac:chgData name="Sadaf Thakur" userId="89a582c7-11ab-4c28-9cdf-b25ea85646cc" providerId="ADAL" clId="{4377304C-E697-4855-AEF1-25DC018695FB}" dt="2026-06-08T09:27:42.603" v="38399"/>
          <ac:inkMkLst>
            <pc:docMk/>
            <pc:sldMk cId="732869281" sldId="528"/>
            <ac:inkMk id="28" creationId="{9FB91A74-3E04-7B55-2EC2-1CC45B6364AB}"/>
          </ac:inkMkLst>
        </pc:inkChg>
        <pc:inkChg chg="add mod">
          <ac:chgData name="Sadaf Thakur" userId="89a582c7-11ab-4c28-9cdf-b25ea85646cc" providerId="ADAL" clId="{4377304C-E697-4855-AEF1-25DC018695FB}" dt="2026-06-08T09:27:42.603" v="38399"/>
          <ac:inkMkLst>
            <pc:docMk/>
            <pc:sldMk cId="732869281" sldId="528"/>
            <ac:inkMk id="30" creationId="{4DE0549A-C66C-C83E-2974-F5734331596A}"/>
          </ac:inkMkLst>
        </pc:inkChg>
        <pc:inkChg chg="add mod">
          <ac:chgData name="Sadaf Thakur" userId="89a582c7-11ab-4c28-9cdf-b25ea85646cc" providerId="ADAL" clId="{4377304C-E697-4855-AEF1-25DC018695FB}" dt="2026-06-08T09:27:42.603" v="38399"/>
          <ac:inkMkLst>
            <pc:docMk/>
            <pc:sldMk cId="732869281" sldId="528"/>
            <ac:inkMk id="32" creationId="{E4BB7320-6A34-A8A5-1014-855101196095}"/>
          </ac:inkMkLst>
        </pc:inkChg>
        <pc:inkChg chg="add">
          <ac:chgData name="Sadaf Thakur" userId="89a582c7-11ab-4c28-9cdf-b25ea85646cc" providerId="ADAL" clId="{4377304C-E697-4855-AEF1-25DC018695FB}" dt="2026-06-08T09:27:46.899" v="38400" actId="9405"/>
          <ac:inkMkLst>
            <pc:docMk/>
            <pc:sldMk cId="732869281" sldId="528"/>
            <ac:inkMk id="34" creationId="{57CCF5FE-356D-8677-0EA9-E07C13728519}"/>
          </ac:inkMkLst>
        </pc:inkChg>
        <pc:inkChg chg="add">
          <ac:chgData name="Sadaf Thakur" userId="89a582c7-11ab-4c28-9cdf-b25ea85646cc" providerId="ADAL" clId="{4377304C-E697-4855-AEF1-25DC018695FB}" dt="2026-06-08T09:27:50.378" v="38401" actId="9405"/>
          <ac:inkMkLst>
            <pc:docMk/>
            <pc:sldMk cId="732869281" sldId="528"/>
            <ac:inkMk id="35" creationId="{4008078C-9637-CD88-CD7A-5242D51C4D7B}"/>
          </ac:inkMkLst>
        </pc:inkChg>
        <pc:inkChg chg="add mod">
          <ac:chgData name="Sadaf Thakur" userId="89a582c7-11ab-4c28-9cdf-b25ea85646cc" providerId="ADAL" clId="{4377304C-E697-4855-AEF1-25DC018695FB}" dt="2026-06-08T09:28:04.479" v="38403"/>
          <ac:inkMkLst>
            <pc:docMk/>
            <pc:sldMk cId="732869281" sldId="528"/>
            <ac:inkMk id="36" creationId="{D939FBA6-48D6-B4AB-67DF-491F54A421A6}"/>
          </ac:inkMkLst>
        </pc:inkChg>
      </pc:sldChg>
      <pc:sldChg chg="addSp delSp modSp add mod">
        <pc:chgData name="Sadaf Thakur" userId="89a582c7-11ab-4c28-9cdf-b25ea85646cc" providerId="ADAL" clId="{4377304C-E697-4855-AEF1-25DC018695FB}" dt="2026-06-09T05:09:21.842" v="38972" actId="14100"/>
        <pc:sldMkLst>
          <pc:docMk/>
          <pc:sldMk cId="2806457659" sldId="529"/>
        </pc:sldMkLst>
        <pc:spChg chg="mod">
          <ac:chgData name="Sadaf Thakur" userId="89a582c7-11ab-4c28-9cdf-b25ea85646cc" providerId="ADAL" clId="{4377304C-E697-4855-AEF1-25DC018695FB}" dt="2026-06-08T07:10:11.431" v="38279" actId="1076"/>
          <ac:spMkLst>
            <pc:docMk/>
            <pc:sldMk cId="2806457659" sldId="529"/>
            <ac:spMk id="2" creationId="{F1EE9228-38BF-998E-B7CC-003535190453}"/>
          </ac:spMkLst>
        </pc:spChg>
        <pc:spChg chg="mod">
          <ac:chgData name="Sadaf Thakur" userId="89a582c7-11ab-4c28-9cdf-b25ea85646cc" providerId="ADAL" clId="{4377304C-E697-4855-AEF1-25DC018695FB}" dt="2026-06-09T05:08:50.488" v="38967" actId="14100"/>
          <ac:spMkLst>
            <pc:docMk/>
            <pc:sldMk cId="2806457659" sldId="529"/>
            <ac:spMk id="3" creationId="{454C9EBE-0CE0-7542-A5B1-6344A5385F88}"/>
          </ac:spMkLst>
        </pc:spChg>
        <pc:spChg chg="mod">
          <ac:chgData name="Sadaf Thakur" userId="89a582c7-11ab-4c28-9cdf-b25ea85646cc" providerId="ADAL" clId="{4377304C-E697-4855-AEF1-25DC018695FB}" dt="2026-06-09T05:09:10.263" v="38969" actId="1076"/>
          <ac:spMkLst>
            <pc:docMk/>
            <pc:sldMk cId="2806457659" sldId="529"/>
            <ac:spMk id="4" creationId="{8E6618E7-1ADE-55FE-5578-5DBD0338D089}"/>
          </ac:spMkLst>
        </pc:spChg>
        <pc:graphicFrameChg chg="mod modGraphic">
          <ac:chgData name="Sadaf Thakur" userId="89a582c7-11ab-4c28-9cdf-b25ea85646cc" providerId="ADAL" clId="{4377304C-E697-4855-AEF1-25DC018695FB}" dt="2026-06-09T05:08:44.497" v="38966" actId="14100"/>
          <ac:graphicFrameMkLst>
            <pc:docMk/>
            <pc:sldMk cId="2806457659" sldId="529"/>
            <ac:graphicFrameMk id="17" creationId="{E2272F95-7E62-44B9-9DAB-EF5FD306FFF8}"/>
          </ac:graphicFrameMkLst>
        </pc:graphicFrameChg>
        <pc:picChg chg="add mod">
          <ac:chgData name="Sadaf Thakur" userId="89a582c7-11ab-4c28-9cdf-b25ea85646cc" providerId="ADAL" clId="{4377304C-E697-4855-AEF1-25DC018695FB}" dt="2026-06-09T05:09:21.842" v="38972" actId="14100"/>
          <ac:picMkLst>
            <pc:docMk/>
            <pc:sldMk cId="2806457659" sldId="529"/>
            <ac:picMk id="6" creationId="{9E6FB8A4-BBA0-F52D-08E9-C0CA16650DB8}"/>
          </ac:picMkLst>
        </pc:picChg>
        <pc:picChg chg="add mod">
          <ac:chgData name="Sadaf Thakur" userId="89a582c7-11ab-4c28-9cdf-b25ea85646cc" providerId="ADAL" clId="{4377304C-E697-4855-AEF1-25DC018695FB}" dt="2026-06-08T07:19:31.657" v="38339" actId="14100"/>
          <ac:picMkLst>
            <pc:docMk/>
            <pc:sldMk cId="2806457659" sldId="529"/>
            <ac:picMk id="8" creationId="{73B1FCB3-1CA3-054E-1E89-F02A39EC4E03}"/>
          </ac:picMkLst>
        </pc:picChg>
      </pc:sldChg>
      <pc:sldChg chg="addSp delSp modSp add mod">
        <pc:chgData name="Sadaf Thakur" userId="89a582c7-11ab-4c28-9cdf-b25ea85646cc" providerId="ADAL" clId="{4377304C-E697-4855-AEF1-25DC018695FB}" dt="2026-06-08T07:26:57.639" v="38365" actId="1076"/>
        <pc:sldMkLst>
          <pc:docMk/>
          <pc:sldMk cId="2714116678" sldId="530"/>
        </pc:sldMkLst>
        <pc:spChg chg="add mod">
          <ac:chgData name="Sadaf Thakur" userId="89a582c7-11ab-4c28-9cdf-b25ea85646cc" providerId="ADAL" clId="{4377304C-E697-4855-AEF1-25DC018695FB}" dt="2026-06-08T07:26:57.639" v="38365" actId="1076"/>
          <ac:spMkLst>
            <pc:docMk/>
            <pc:sldMk cId="2714116678" sldId="530"/>
            <ac:spMk id="6" creationId="{80C790AB-4FD9-13C9-19E3-20AB62B6E041}"/>
          </ac:spMkLst>
        </pc:spChg>
        <pc:picChg chg="add mod">
          <ac:chgData name="Sadaf Thakur" userId="89a582c7-11ab-4c28-9cdf-b25ea85646cc" providerId="ADAL" clId="{4377304C-E697-4855-AEF1-25DC018695FB}" dt="2026-06-08T07:26:18.784" v="38364" actId="14100"/>
          <ac:picMkLst>
            <pc:docMk/>
            <pc:sldMk cId="2714116678" sldId="530"/>
            <ac:picMk id="13" creationId="{ABBF05B1-60B7-51AC-F258-62DCD688C280}"/>
          </ac:picMkLst>
        </pc:picChg>
      </pc:sldChg>
      <pc:sldChg chg="addSp delSp modSp add mod">
        <pc:chgData name="Sadaf Thakur" userId="89a582c7-11ab-4c28-9cdf-b25ea85646cc" providerId="ADAL" clId="{4377304C-E697-4855-AEF1-25DC018695FB}" dt="2026-06-09T05:19:00.823" v="39028" actId="9405"/>
        <pc:sldMkLst>
          <pc:docMk/>
          <pc:sldMk cId="457867871" sldId="531"/>
        </pc:sldMkLst>
        <pc:grpChg chg="mod">
          <ac:chgData name="Sadaf Thakur" userId="89a582c7-11ab-4c28-9cdf-b25ea85646cc" providerId="ADAL" clId="{4377304C-E697-4855-AEF1-25DC018695FB}" dt="2026-06-08T09:51:16.929" v="38750"/>
          <ac:grpSpMkLst>
            <pc:docMk/>
            <pc:sldMk cId="457867871" sldId="531"/>
            <ac:grpSpMk id="25" creationId="{8B680723-847B-6508-5C6B-71F729CC536D}"/>
          </ac:grpSpMkLst>
        </pc:grpChg>
        <pc:grpChg chg="mod">
          <ac:chgData name="Sadaf Thakur" userId="89a582c7-11ab-4c28-9cdf-b25ea85646cc" providerId="ADAL" clId="{4377304C-E697-4855-AEF1-25DC018695FB}" dt="2026-06-08T09:51:22.639" v="38755"/>
          <ac:grpSpMkLst>
            <pc:docMk/>
            <pc:sldMk cId="457867871" sldId="531"/>
            <ac:grpSpMk id="30" creationId="{8C8E412A-671C-FAE7-14F1-603F6A432856}"/>
          </ac:grpSpMkLst>
        </pc:grpChg>
        <pc:graphicFrameChg chg="mod modGraphic">
          <ac:chgData name="Sadaf Thakur" userId="89a582c7-11ab-4c28-9cdf-b25ea85646cc" providerId="ADAL" clId="{4377304C-E697-4855-AEF1-25DC018695FB}" dt="2026-06-09T05:17:41.362" v="39016" actId="20577"/>
          <ac:graphicFrameMkLst>
            <pc:docMk/>
            <pc:sldMk cId="457867871" sldId="531"/>
            <ac:graphicFrameMk id="9" creationId="{6B48244F-8022-9614-35D3-828BFF14B813}"/>
          </ac:graphicFrameMkLst>
        </pc:graphicFrameChg>
        <pc:picChg chg="add mod">
          <ac:chgData name="Sadaf Thakur" userId="89a582c7-11ab-4c28-9cdf-b25ea85646cc" providerId="ADAL" clId="{4377304C-E697-4855-AEF1-25DC018695FB}" dt="2026-06-08T09:50:03.065" v="38733" actId="1076"/>
          <ac:picMkLst>
            <pc:docMk/>
            <pc:sldMk cId="457867871" sldId="531"/>
            <ac:picMk id="2" creationId="{2E8ADB41-67AD-4538-11DC-D2C30AD14970}"/>
          </ac:picMkLst>
        </pc:picChg>
        <pc:picChg chg="add mod">
          <ac:chgData name="Sadaf Thakur" userId="89a582c7-11ab-4c28-9cdf-b25ea85646cc" providerId="ADAL" clId="{4377304C-E697-4855-AEF1-25DC018695FB}" dt="2026-06-09T05:17:25.175" v="39010" actId="1076"/>
          <ac:picMkLst>
            <pc:docMk/>
            <pc:sldMk cId="457867871" sldId="531"/>
            <ac:picMk id="6" creationId="{67C97BE4-7EFC-B4F5-99B9-0787A5F637E4}"/>
          </ac:picMkLst>
        </pc:picChg>
        <pc:picChg chg="add mod">
          <ac:chgData name="Sadaf Thakur" userId="89a582c7-11ab-4c28-9cdf-b25ea85646cc" providerId="ADAL" clId="{4377304C-E697-4855-AEF1-25DC018695FB}" dt="2026-06-09T05:17:49.814" v="39017"/>
          <ac:picMkLst>
            <pc:docMk/>
            <pc:sldMk cId="457867871" sldId="531"/>
            <ac:picMk id="13" creationId="{A2180FE9-8C18-E661-6F0D-CDD38233BFE9}"/>
          </ac:picMkLst>
        </pc:picChg>
        <pc:inkChg chg="add">
          <ac:chgData name="Sadaf Thakur" userId="89a582c7-11ab-4c28-9cdf-b25ea85646cc" providerId="ADAL" clId="{4377304C-E697-4855-AEF1-25DC018695FB}" dt="2026-06-08T09:50:44.258" v="38741" actId="9405"/>
          <ac:inkMkLst>
            <pc:docMk/>
            <pc:sldMk cId="457867871" sldId="531"/>
            <ac:inkMk id="16" creationId="{BFB7DE85-72AC-DF28-3831-8B6BF45481C1}"/>
          </ac:inkMkLst>
        </pc:inkChg>
        <pc:inkChg chg="add">
          <ac:chgData name="Sadaf Thakur" userId="89a582c7-11ab-4c28-9cdf-b25ea85646cc" providerId="ADAL" clId="{4377304C-E697-4855-AEF1-25DC018695FB}" dt="2026-06-09T05:18:09.987" v="39018" actId="9405"/>
          <ac:inkMkLst>
            <pc:docMk/>
            <pc:sldMk cId="457867871" sldId="531"/>
            <ac:inkMk id="17" creationId="{07429B7E-3014-7FA6-0321-E772D120C7A6}"/>
          </ac:inkMkLst>
        </pc:inkChg>
        <pc:inkChg chg="add">
          <ac:chgData name="Sadaf Thakur" userId="89a582c7-11ab-4c28-9cdf-b25ea85646cc" providerId="ADAL" clId="{4377304C-E697-4855-AEF1-25DC018695FB}" dt="2026-06-08T09:51:08.157" v="38744" actId="9405"/>
          <ac:inkMkLst>
            <pc:docMk/>
            <pc:sldMk cId="457867871" sldId="531"/>
            <ac:inkMk id="19" creationId="{DF29572B-932B-6B62-06F1-8D42482AA436}"/>
          </ac:inkMkLst>
        </pc:inkChg>
        <pc:inkChg chg="add">
          <ac:chgData name="Sadaf Thakur" userId="89a582c7-11ab-4c28-9cdf-b25ea85646cc" providerId="ADAL" clId="{4377304C-E697-4855-AEF1-25DC018695FB}" dt="2026-06-08T09:51:10.625" v="38745" actId="9405"/>
          <ac:inkMkLst>
            <pc:docMk/>
            <pc:sldMk cId="457867871" sldId="531"/>
            <ac:inkMk id="20" creationId="{68303950-FC35-B225-E172-A71883F39B2D}"/>
          </ac:inkMkLst>
        </pc:inkChg>
        <pc:inkChg chg="add mod">
          <ac:chgData name="Sadaf Thakur" userId="89a582c7-11ab-4c28-9cdf-b25ea85646cc" providerId="ADAL" clId="{4377304C-E697-4855-AEF1-25DC018695FB}" dt="2026-06-08T09:51:16.929" v="38750"/>
          <ac:inkMkLst>
            <pc:docMk/>
            <pc:sldMk cId="457867871" sldId="531"/>
            <ac:inkMk id="21" creationId="{8B428C7B-3749-AD42-EA0F-5518C25B0B10}"/>
          </ac:inkMkLst>
        </pc:inkChg>
        <pc:inkChg chg="add mod">
          <ac:chgData name="Sadaf Thakur" userId="89a582c7-11ab-4c28-9cdf-b25ea85646cc" providerId="ADAL" clId="{4377304C-E697-4855-AEF1-25DC018695FB}" dt="2026-06-08T09:51:16.929" v="38750"/>
          <ac:inkMkLst>
            <pc:docMk/>
            <pc:sldMk cId="457867871" sldId="531"/>
            <ac:inkMk id="22" creationId="{02B0B29E-3CB0-0EF0-6BC8-EE6A697DF381}"/>
          </ac:inkMkLst>
        </pc:inkChg>
        <pc:inkChg chg="add mod">
          <ac:chgData name="Sadaf Thakur" userId="89a582c7-11ab-4c28-9cdf-b25ea85646cc" providerId="ADAL" clId="{4377304C-E697-4855-AEF1-25DC018695FB}" dt="2026-06-08T09:51:16.929" v="38750"/>
          <ac:inkMkLst>
            <pc:docMk/>
            <pc:sldMk cId="457867871" sldId="531"/>
            <ac:inkMk id="24" creationId="{8ED05E33-187A-1F46-FF96-75849D5E21C3}"/>
          </ac:inkMkLst>
        </pc:inkChg>
        <pc:inkChg chg="add mod">
          <ac:chgData name="Sadaf Thakur" userId="89a582c7-11ab-4c28-9cdf-b25ea85646cc" providerId="ADAL" clId="{4377304C-E697-4855-AEF1-25DC018695FB}" dt="2026-06-08T09:51:22.639" v="38755"/>
          <ac:inkMkLst>
            <pc:docMk/>
            <pc:sldMk cId="457867871" sldId="531"/>
            <ac:inkMk id="26" creationId="{231BF856-125E-CE94-0806-01147E709AA7}"/>
          </ac:inkMkLst>
        </pc:inkChg>
        <pc:inkChg chg="add mod">
          <ac:chgData name="Sadaf Thakur" userId="89a582c7-11ab-4c28-9cdf-b25ea85646cc" providerId="ADAL" clId="{4377304C-E697-4855-AEF1-25DC018695FB}" dt="2026-06-08T09:51:22.639" v="38755"/>
          <ac:inkMkLst>
            <pc:docMk/>
            <pc:sldMk cId="457867871" sldId="531"/>
            <ac:inkMk id="27" creationId="{EE964933-69CB-C900-14E7-144CB3F6C134}"/>
          </ac:inkMkLst>
        </pc:inkChg>
        <pc:inkChg chg="add">
          <ac:chgData name="Sadaf Thakur" userId="89a582c7-11ab-4c28-9cdf-b25ea85646cc" providerId="ADAL" clId="{4377304C-E697-4855-AEF1-25DC018695FB}" dt="2026-06-09T05:18:21.314" v="39020"/>
          <ac:inkMkLst>
            <pc:docMk/>
            <pc:sldMk cId="457867871" sldId="531"/>
            <ac:inkMk id="28" creationId="{47FC09F9-A234-BBCB-B1D8-D5449D23E3BA}"/>
          </ac:inkMkLst>
        </pc:inkChg>
        <pc:inkChg chg="add mod">
          <ac:chgData name="Sadaf Thakur" userId="89a582c7-11ab-4c28-9cdf-b25ea85646cc" providerId="ADAL" clId="{4377304C-E697-4855-AEF1-25DC018695FB}" dt="2026-06-08T09:51:22.639" v="38755"/>
          <ac:inkMkLst>
            <pc:docMk/>
            <pc:sldMk cId="457867871" sldId="531"/>
            <ac:inkMk id="29" creationId="{5699BC5A-BDDB-6CF1-54DE-F9E5E8EAAED8}"/>
          </ac:inkMkLst>
        </pc:inkChg>
        <pc:inkChg chg="add">
          <ac:chgData name="Sadaf Thakur" userId="89a582c7-11ab-4c28-9cdf-b25ea85646cc" providerId="ADAL" clId="{4377304C-E697-4855-AEF1-25DC018695FB}" dt="2026-06-08T09:51:23.603" v="38756" actId="9405"/>
          <ac:inkMkLst>
            <pc:docMk/>
            <pc:sldMk cId="457867871" sldId="531"/>
            <ac:inkMk id="31" creationId="{D98B8CB7-71DA-D608-F8C7-9D510CD1FE27}"/>
          </ac:inkMkLst>
        </pc:inkChg>
        <pc:inkChg chg="add">
          <ac:chgData name="Sadaf Thakur" userId="89a582c7-11ab-4c28-9cdf-b25ea85646cc" providerId="ADAL" clId="{4377304C-E697-4855-AEF1-25DC018695FB}" dt="2026-06-09T05:18:27.550" v="39022"/>
          <ac:inkMkLst>
            <pc:docMk/>
            <pc:sldMk cId="457867871" sldId="531"/>
            <ac:inkMk id="33" creationId="{6E41CF64-A5D0-DF26-D9B7-0AE3C6CFB0D4}"/>
          </ac:inkMkLst>
        </pc:inkChg>
        <pc:inkChg chg="add">
          <ac:chgData name="Sadaf Thakur" userId="89a582c7-11ab-4c28-9cdf-b25ea85646cc" providerId="ADAL" clId="{4377304C-E697-4855-AEF1-25DC018695FB}" dt="2026-06-09T05:18:36.526" v="39023" actId="9405"/>
          <ac:inkMkLst>
            <pc:docMk/>
            <pc:sldMk cId="457867871" sldId="531"/>
            <ac:inkMk id="34" creationId="{0D8A21B6-CE41-E5E9-8BD7-5331F14F655E}"/>
          </ac:inkMkLst>
        </pc:inkChg>
        <pc:inkChg chg="add">
          <ac:chgData name="Sadaf Thakur" userId="89a582c7-11ab-4c28-9cdf-b25ea85646cc" providerId="ADAL" clId="{4377304C-E697-4855-AEF1-25DC018695FB}" dt="2026-06-09T05:18:43.557" v="39025"/>
          <ac:inkMkLst>
            <pc:docMk/>
            <pc:sldMk cId="457867871" sldId="531"/>
            <ac:inkMk id="36" creationId="{1AA5FB80-3F3D-F28D-7A10-72EC81821F5A}"/>
          </ac:inkMkLst>
        </pc:inkChg>
        <pc:inkChg chg="add">
          <ac:chgData name="Sadaf Thakur" userId="89a582c7-11ab-4c28-9cdf-b25ea85646cc" providerId="ADAL" clId="{4377304C-E697-4855-AEF1-25DC018695FB}" dt="2026-06-09T05:18:49.886" v="39027"/>
          <ac:inkMkLst>
            <pc:docMk/>
            <pc:sldMk cId="457867871" sldId="531"/>
            <ac:inkMk id="38" creationId="{59EF39DC-D84D-E317-BC74-A8A9BD7E853D}"/>
          </ac:inkMkLst>
        </pc:inkChg>
        <pc:inkChg chg="add">
          <ac:chgData name="Sadaf Thakur" userId="89a582c7-11ab-4c28-9cdf-b25ea85646cc" providerId="ADAL" clId="{4377304C-E697-4855-AEF1-25DC018695FB}" dt="2026-06-09T05:19:00.823" v="39028" actId="9405"/>
          <ac:inkMkLst>
            <pc:docMk/>
            <pc:sldMk cId="457867871" sldId="531"/>
            <ac:inkMk id="39" creationId="{437BA9D7-3872-CA34-2283-DBD42BF0A818}"/>
          </ac:inkMkLst>
        </pc:inkChg>
      </pc:sldChg>
      <pc:sldChg chg="addSp delSp modSp add mod">
        <pc:chgData name="Sadaf Thakur" userId="89a582c7-11ab-4c28-9cdf-b25ea85646cc" providerId="ADAL" clId="{4377304C-E697-4855-AEF1-25DC018695FB}" dt="2026-06-08T10:02:42.138" v="38943" actId="14100"/>
        <pc:sldMkLst>
          <pc:docMk/>
          <pc:sldMk cId="719593507" sldId="532"/>
        </pc:sldMkLst>
        <pc:picChg chg="add mod">
          <ac:chgData name="Sadaf Thakur" userId="89a582c7-11ab-4c28-9cdf-b25ea85646cc" providerId="ADAL" clId="{4377304C-E697-4855-AEF1-25DC018695FB}" dt="2026-06-08T10:02:42.138" v="38943" actId="14100"/>
          <ac:picMkLst>
            <pc:docMk/>
            <pc:sldMk cId="719593507" sldId="532"/>
            <ac:picMk id="9" creationId="{BCA377DD-3173-16DB-3F24-050BFCB09AF0}"/>
          </ac:picMkLst>
        </pc:picChg>
      </pc:sldChg>
      <pc:sldChg chg="addSp delSp modSp add mod">
        <pc:chgData name="Sadaf Thakur" userId="89a582c7-11ab-4c28-9cdf-b25ea85646cc" providerId="ADAL" clId="{4377304C-E697-4855-AEF1-25DC018695FB}" dt="2026-06-08T10:03:20.760" v="38950"/>
        <pc:sldMkLst>
          <pc:docMk/>
          <pc:sldMk cId="937407816" sldId="533"/>
        </pc:sldMkLst>
        <pc:picChg chg="add mod">
          <ac:chgData name="Sadaf Thakur" userId="89a582c7-11ab-4c28-9cdf-b25ea85646cc" providerId="ADAL" clId="{4377304C-E697-4855-AEF1-25DC018695FB}" dt="2026-06-08T10:02:57.886" v="38945"/>
          <ac:picMkLst>
            <pc:docMk/>
            <pc:sldMk cId="937407816" sldId="533"/>
            <ac:picMk id="2" creationId="{D22CC186-04DD-41B5-2BF2-287411B6D3CE}"/>
          </ac:picMkLst>
        </pc:picChg>
        <pc:inkChg chg="add">
          <ac:chgData name="Sadaf Thakur" userId="89a582c7-11ab-4c28-9cdf-b25ea85646cc" providerId="ADAL" clId="{4377304C-E697-4855-AEF1-25DC018695FB}" dt="2026-06-08T10:03:13.163" v="38946" actId="9405"/>
          <ac:inkMkLst>
            <pc:docMk/>
            <pc:sldMk cId="937407816" sldId="533"/>
            <ac:inkMk id="3" creationId="{99F308A8-9528-F3F1-69D3-B019E04D0080}"/>
          </ac:inkMkLst>
        </pc:inkChg>
        <pc:inkChg chg="add">
          <ac:chgData name="Sadaf Thakur" userId="89a582c7-11ab-4c28-9cdf-b25ea85646cc" providerId="ADAL" clId="{4377304C-E697-4855-AEF1-25DC018695FB}" dt="2026-06-08T10:03:17.653" v="38948"/>
          <ac:inkMkLst>
            <pc:docMk/>
            <pc:sldMk cId="937407816" sldId="533"/>
            <ac:inkMk id="5" creationId="{F9B4D879-E523-A73C-A893-BEEE53E8DBF1}"/>
          </ac:inkMkLst>
        </pc:inkChg>
        <pc:inkChg chg="add">
          <ac:chgData name="Sadaf Thakur" userId="89a582c7-11ab-4c28-9cdf-b25ea85646cc" providerId="ADAL" clId="{4377304C-E697-4855-AEF1-25DC018695FB}" dt="2026-06-08T10:03:20.760" v="38950"/>
          <ac:inkMkLst>
            <pc:docMk/>
            <pc:sldMk cId="937407816" sldId="533"/>
            <ac:inkMk id="7" creationId="{D2B33D26-E2EE-60EB-68BC-D464BFFEE07C}"/>
          </ac:inkMkLst>
        </pc:inkChg>
      </pc:sldChg>
      <pc:sldChg chg="addSp delSp modSp add mod">
        <pc:chgData name="Sadaf Thakur" userId="89a582c7-11ab-4c28-9cdf-b25ea85646cc" providerId="ADAL" clId="{4377304C-E697-4855-AEF1-25DC018695FB}" dt="2026-06-09T05:31:37.110" v="39109" actId="20577"/>
        <pc:sldMkLst>
          <pc:docMk/>
          <pc:sldMk cId="2944618299" sldId="534"/>
        </pc:sldMkLst>
        <pc:spChg chg="mod">
          <ac:chgData name="Sadaf Thakur" userId="89a582c7-11ab-4c28-9cdf-b25ea85646cc" providerId="ADAL" clId="{4377304C-E697-4855-AEF1-25DC018695FB}" dt="2026-06-09T05:19:48.864" v="39037" actId="14100"/>
          <ac:spMkLst>
            <pc:docMk/>
            <pc:sldMk cId="2944618299" sldId="534"/>
            <ac:spMk id="3" creationId="{E227D09C-7B01-8180-6694-F71C0B80C7F1}"/>
          </ac:spMkLst>
        </pc:spChg>
        <pc:spChg chg="mod">
          <ac:chgData name="Sadaf Thakur" userId="89a582c7-11ab-4c28-9cdf-b25ea85646cc" providerId="ADAL" clId="{4377304C-E697-4855-AEF1-25DC018695FB}" dt="2026-06-09T05:23:57.081" v="39056" actId="20577"/>
          <ac:spMkLst>
            <pc:docMk/>
            <pc:sldMk cId="2944618299" sldId="534"/>
            <ac:spMk id="4" creationId="{3EC9DACF-545A-9650-2C48-1C48C5C4F6BD}"/>
          </ac:spMkLst>
        </pc:spChg>
        <pc:graphicFrameChg chg="mod modGraphic">
          <ac:chgData name="Sadaf Thakur" userId="89a582c7-11ab-4c28-9cdf-b25ea85646cc" providerId="ADAL" clId="{4377304C-E697-4855-AEF1-25DC018695FB}" dt="2026-06-09T05:31:37.110" v="39109" actId="20577"/>
          <ac:graphicFrameMkLst>
            <pc:docMk/>
            <pc:sldMk cId="2944618299" sldId="534"/>
            <ac:graphicFrameMk id="17" creationId="{ACD12CB9-3D16-1592-55AC-688C022B3DE3}"/>
          </ac:graphicFrameMkLst>
        </pc:graphicFrameChg>
        <pc:picChg chg="add mod">
          <ac:chgData name="Sadaf Thakur" userId="89a582c7-11ab-4c28-9cdf-b25ea85646cc" providerId="ADAL" clId="{4377304C-E697-4855-AEF1-25DC018695FB}" dt="2026-06-09T05:10:40.413" v="38977" actId="1076"/>
          <ac:picMkLst>
            <pc:docMk/>
            <pc:sldMk cId="2944618299" sldId="534"/>
            <ac:picMk id="9" creationId="{C09934B7-AF7F-C8D6-7898-6D8185798BEA}"/>
          </ac:picMkLst>
        </pc:picChg>
        <pc:picChg chg="add mod">
          <ac:chgData name="Sadaf Thakur" userId="89a582c7-11ab-4c28-9cdf-b25ea85646cc" providerId="ADAL" clId="{4377304C-E697-4855-AEF1-25DC018695FB}" dt="2026-06-09T05:27:13.124" v="39062" actId="14100"/>
          <ac:picMkLst>
            <pc:docMk/>
            <pc:sldMk cId="2944618299" sldId="534"/>
            <ac:picMk id="10" creationId="{7641941E-CD17-90FB-995D-7935301E3E63}"/>
          </ac:picMkLst>
        </pc:picChg>
        <pc:picChg chg="add mod">
          <ac:chgData name="Sadaf Thakur" userId="89a582c7-11ab-4c28-9cdf-b25ea85646cc" providerId="ADAL" clId="{4377304C-E697-4855-AEF1-25DC018695FB}" dt="2026-06-09T05:28:41.543" v="39075" actId="14100"/>
          <ac:picMkLst>
            <pc:docMk/>
            <pc:sldMk cId="2944618299" sldId="534"/>
            <ac:picMk id="12" creationId="{D41100DB-5767-A876-11B7-1703173CEC24}"/>
          </ac:picMkLst>
        </pc:picChg>
      </pc:sldChg>
      <pc:sldChg chg="addSp delSp modSp new mod">
        <pc:chgData name="Sadaf Thakur" userId="89a582c7-11ab-4c28-9cdf-b25ea85646cc" providerId="ADAL" clId="{4377304C-E697-4855-AEF1-25DC018695FB}" dt="2026-06-09T05:23:43.223" v="39054" actId="14100"/>
        <pc:sldMkLst>
          <pc:docMk/>
          <pc:sldMk cId="144785651" sldId="535"/>
        </pc:sldMkLst>
        <pc:picChg chg="add mod">
          <ac:chgData name="Sadaf Thakur" userId="89a582c7-11ab-4c28-9cdf-b25ea85646cc" providerId="ADAL" clId="{4377304C-E697-4855-AEF1-25DC018695FB}" dt="2026-06-09T05:22:51.375" v="39047" actId="1076"/>
          <ac:picMkLst>
            <pc:docMk/>
            <pc:sldMk cId="144785651" sldId="535"/>
            <ac:picMk id="5" creationId="{8C0E429B-ABE6-A970-A0B9-B6FF23EE8CF9}"/>
          </ac:picMkLst>
        </pc:picChg>
        <pc:picChg chg="add mod">
          <ac:chgData name="Sadaf Thakur" userId="89a582c7-11ab-4c28-9cdf-b25ea85646cc" providerId="ADAL" clId="{4377304C-E697-4855-AEF1-25DC018695FB}" dt="2026-06-09T05:22:49.080" v="39046" actId="1076"/>
          <ac:picMkLst>
            <pc:docMk/>
            <pc:sldMk cId="144785651" sldId="535"/>
            <ac:picMk id="6" creationId="{22E77994-6472-8E06-192F-7BBA5E4C1E50}"/>
          </ac:picMkLst>
        </pc:picChg>
        <pc:picChg chg="add mod">
          <ac:chgData name="Sadaf Thakur" userId="89a582c7-11ab-4c28-9cdf-b25ea85646cc" providerId="ADAL" clId="{4377304C-E697-4855-AEF1-25DC018695FB}" dt="2026-06-09T05:23:43.223" v="39054" actId="14100"/>
          <ac:picMkLst>
            <pc:docMk/>
            <pc:sldMk cId="144785651" sldId="535"/>
            <ac:picMk id="8" creationId="{15258FE1-064F-901B-FC88-384468CC66DB}"/>
          </ac:picMkLst>
        </pc:picChg>
      </pc:sldChg>
      <pc:sldChg chg="addSp delSp modSp add mod">
        <pc:chgData name="Sadaf Thakur" userId="89a582c7-11ab-4c28-9cdf-b25ea85646cc" providerId="ADAL" clId="{4377304C-E697-4855-AEF1-25DC018695FB}" dt="2026-06-10T03:18:01.021" v="39128" actId="1076"/>
        <pc:sldMkLst>
          <pc:docMk/>
          <pc:sldMk cId="565025278" sldId="536"/>
        </pc:sldMkLst>
        <pc:picChg chg="del">
          <ac:chgData name="Sadaf Thakur" userId="89a582c7-11ab-4c28-9cdf-b25ea85646cc" providerId="ADAL" clId="{4377304C-E697-4855-AEF1-25DC018695FB}" dt="2026-06-10T03:14:38.253" v="39117" actId="478"/>
          <ac:picMkLst>
            <pc:docMk/>
            <pc:sldMk cId="565025278" sldId="536"/>
            <ac:picMk id="3" creationId="{3A19B800-4734-3DA8-3DC0-0375A6E73D7C}"/>
          </ac:picMkLst>
        </pc:picChg>
        <pc:picChg chg="add mod">
          <ac:chgData name="Sadaf Thakur" userId="89a582c7-11ab-4c28-9cdf-b25ea85646cc" providerId="ADAL" clId="{4377304C-E697-4855-AEF1-25DC018695FB}" dt="2026-06-10T03:18:01.021" v="39128" actId="1076"/>
          <ac:picMkLst>
            <pc:docMk/>
            <pc:sldMk cId="565025278" sldId="536"/>
            <ac:picMk id="4" creationId="{9EF7D375-BD37-DA2E-FC72-7EF7CFF36296}"/>
          </ac:picMkLst>
        </pc:picChg>
        <pc:picChg chg="mod">
          <ac:chgData name="Sadaf Thakur" userId="89a582c7-11ab-4c28-9cdf-b25ea85646cc" providerId="ADAL" clId="{4377304C-E697-4855-AEF1-25DC018695FB}" dt="2026-06-10T03:17:57.497" v="39127" actId="14100"/>
          <ac:picMkLst>
            <pc:docMk/>
            <pc:sldMk cId="565025278" sldId="536"/>
            <ac:picMk id="5" creationId="{F017F62F-84C4-CA9D-2D31-8090B7E33503}"/>
          </ac:picMkLst>
        </pc:picChg>
        <pc:picChg chg="add mod">
          <ac:chgData name="Sadaf Thakur" userId="89a582c7-11ab-4c28-9cdf-b25ea85646cc" providerId="ADAL" clId="{4377304C-E697-4855-AEF1-25DC018695FB}" dt="2026-06-10T03:17:52.841" v="39126" actId="14100"/>
          <ac:picMkLst>
            <pc:docMk/>
            <pc:sldMk cId="565025278" sldId="536"/>
            <ac:picMk id="7" creationId="{525ED840-5A42-470C-1634-5D3868D9A9DC}"/>
          </ac:picMkLst>
        </pc:picChg>
        <pc:picChg chg="del">
          <ac:chgData name="Sadaf Thakur" userId="89a582c7-11ab-4c28-9cdf-b25ea85646cc" providerId="ADAL" clId="{4377304C-E697-4855-AEF1-25DC018695FB}" dt="2026-06-10T03:14:05.696" v="39111" actId="478"/>
          <ac:picMkLst>
            <pc:docMk/>
            <pc:sldMk cId="565025278" sldId="536"/>
            <ac:picMk id="12" creationId="{E79422EE-8E00-854A-90F3-FEB4DEB62B70}"/>
          </ac:picMkLst>
        </pc:picChg>
      </pc:sldChg>
      <pc:sldChg chg="addSp delSp modSp add mod">
        <pc:chgData name="Sadaf Thakur" userId="89a582c7-11ab-4c28-9cdf-b25ea85646cc" providerId="ADAL" clId="{4377304C-E697-4855-AEF1-25DC018695FB}" dt="2026-06-10T03:19:17.712" v="39136" actId="1076"/>
        <pc:sldMkLst>
          <pc:docMk/>
          <pc:sldMk cId="1913281777" sldId="537"/>
        </pc:sldMkLst>
        <pc:picChg chg="add mod">
          <ac:chgData name="Sadaf Thakur" userId="89a582c7-11ab-4c28-9cdf-b25ea85646cc" providerId="ADAL" clId="{4377304C-E697-4855-AEF1-25DC018695FB}" dt="2026-06-10T03:19:17.712" v="39136" actId="1076"/>
          <ac:picMkLst>
            <pc:docMk/>
            <pc:sldMk cId="1913281777" sldId="537"/>
            <ac:picMk id="3" creationId="{13A36767-DC74-50B5-FD67-115B75FE8529}"/>
          </ac:picMkLst>
        </pc:picChg>
        <pc:picChg chg="del">
          <ac:chgData name="Sadaf Thakur" userId="89a582c7-11ab-4c28-9cdf-b25ea85646cc" providerId="ADAL" clId="{4377304C-E697-4855-AEF1-25DC018695FB}" dt="2026-06-10T03:18:58.910" v="39131" actId="478"/>
          <ac:picMkLst>
            <pc:docMk/>
            <pc:sldMk cId="1913281777" sldId="537"/>
            <ac:picMk id="4" creationId="{7745313A-A6E8-D9D3-78BF-8CD81BD1BED5}"/>
          </ac:picMkLst>
        </pc:picChg>
        <pc:picChg chg="del">
          <ac:chgData name="Sadaf Thakur" userId="89a582c7-11ab-4c28-9cdf-b25ea85646cc" providerId="ADAL" clId="{4377304C-E697-4855-AEF1-25DC018695FB}" dt="2026-06-10T03:19:00.704" v="39132" actId="478"/>
          <ac:picMkLst>
            <pc:docMk/>
            <pc:sldMk cId="1913281777" sldId="537"/>
            <ac:picMk id="5" creationId="{825529EC-7533-546B-6B85-01C2985DC88A}"/>
          </ac:picMkLst>
        </pc:picChg>
        <pc:picChg chg="del">
          <ac:chgData name="Sadaf Thakur" userId="89a582c7-11ab-4c28-9cdf-b25ea85646cc" providerId="ADAL" clId="{4377304C-E697-4855-AEF1-25DC018695FB}" dt="2026-06-10T03:18:57.411" v="39130" actId="478"/>
          <ac:picMkLst>
            <pc:docMk/>
            <pc:sldMk cId="1913281777" sldId="537"/>
            <ac:picMk id="7" creationId="{BD170DC5-1006-339E-6491-76169E653B8F}"/>
          </ac:picMkLst>
        </pc:picChg>
      </pc:sldChg>
      <pc:sldChg chg="addSp delSp modSp add mod">
        <pc:chgData name="Sadaf Thakur" userId="89a582c7-11ab-4c28-9cdf-b25ea85646cc" providerId="ADAL" clId="{4377304C-E697-4855-AEF1-25DC018695FB}" dt="2026-06-10T03:30:05.388" v="39272" actId="255"/>
        <pc:sldMkLst>
          <pc:docMk/>
          <pc:sldMk cId="3821433490" sldId="538"/>
        </pc:sldMkLst>
        <pc:spChg chg="add mod">
          <ac:chgData name="Sadaf Thakur" userId="89a582c7-11ab-4c28-9cdf-b25ea85646cc" providerId="ADAL" clId="{4377304C-E697-4855-AEF1-25DC018695FB}" dt="2026-06-10T03:30:05.388" v="39272" actId="255"/>
          <ac:spMkLst>
            <pc:docMk/>
            <pc:sldMk cId="3821433490" sldId="538"/>
            <ac:spMk id="67" creationId="{90A9C879-C210-F847-22B5-C381E7AF17CC}"/>
          </ac:spMkLst>
        </pc:spChg>
        <pc:grpChg chg="del">
          <ac:chgData name="Sadaf Thakur" userId="89a582c7-11ab-4c28-9cdf-b25ea85646cc" providerId="ADAL" clId="{4377304C-E697-4855-AEF1-25DC018695FB}" dt="2026-06-10T03:20:38.243" v="39141" actId="478"/>
          <ac:grpSpMkLst>
            <pc:docMk/>
            <pc:sldMk cId="3821433490" sldId="538"/>
            <ac:grpSpMk id="14" creationId="{A248F23D-2ED3-4B9B-F6D6-3E2CE01234F6}"/>
          </ac:grpSpMkLst>
        </pc:grpChg>
        <pc:grpChg chg="del">
          <ac:chgData name="Sadaf Thakur" userId="89a582c7-11ab-4c28-9cdf-b25ea85646cc" providerId="ADAL" clId="{4377304C-E697-4855-AEF1-25DC018695FB}" dt="2026-06-10T03:20:39.831" v="39142" actId="478"/>
          <ac:grpSpMkLst>
            <pc:docMk/>
            <pc:sldMk cId="3821433490" sldId="538"/>
            <ac:grpSpMk id="22" creationId="{E92B2B08-2655-F7B9-0813-C0E98EFA2D2A}"/>
          </ac:grpSpMkLst>
        </pc:grpChg>
        <pc:grpChg chg="del mod">
          <ac:chgData name="Sadaf Thakur" userId="89a582c7-11ab-4c28-9cdf-b25ea85646cc" providerId="ADAL" clId="{4377304C-E697-4855-AEF1-25DC018695FB}" dt="2026-06-10T03:26:57.376" v="39167"/>
          <ac:grpSpMkLst>
            <pc:docMk/>
            <pc:sldMk cId="3821433490" sldId="538"/>
            <ac:grpSpMk id="24" creationId="{C83CCA5C-DF51-705D-F943-447AA9F1EA6F}"/>
          </ac:grpSpMkLst>
        </pc:grpChg>
        <pc:grpChg chg="del">
          <ac:chgData name="Sadaf Thakur" userId="89a582c7-11ab-4c28-9cdf-b25ea85646cc" providerId="ADAL" clId="{4377304C-E697-4855-AEF1-25DC018695FB}" dt="2026-06-10T03:20:45.308" v="39145" actId="478"/>
          <ac:grpSpMkLst>
            <pc:docMk/>
            <pc:sldMk cId="3821433490" sldId="538"/>
            <ac:grpSpMk id="33" creationId="{15499255-CD2F-F387-B7AA-F30E13E61095}"/>
          </ac:grpSpMkLst>
        </pc:grpChg>
        <pc:grpChg chg="del">
          <ac:chgData name="Sadaf Thakur" userId="89a582c7-11ab-4c28-9cdf-b25ea85646cc" providerId="ADAL" clId="{4377304C-E697-4855-AEF1-25DC018695FB}" dt="2026-06-10T03:20:36.320" v="39140" actId="478"/>
          <ac:grpSpMkLst>
            <pc:docMk/>
            <pc:sldMk cId="3821433490" sldId="538"/>
            <ac:grpSpMk id="37" creationId="{7C14EAC8-641D-FA67-5014-7E453D612090}"/>
          </ac:grpSpMkLst>
        </pc:grpChg>
        <pc:grpChg chg="del mod">
          <ac:chgData name="Sadaf Thakur" userId="89a582c7-11ab-4c28-9cdf-b25ea85646cc" providerId="ADAL" clId="{4377304C-E697-4855-AEF1-25DC018695FB}" dt="2026-06-10T03:27:03.060" v="39169"/>
          <ac:grpSpMkLst>
            <pc:docMk/>
            <pc:sldMk cId="3821433490" sldId="538"/>
            <ac:grpSpMk id="40" creationId="{2DF0325D-AA84-A9FF-1E45-0BD239BA18C6}"/>
          </ac:grpSpMkLst>
        </pc:grpChg>
        <pc:grpChg chg="del mod">
          <ac:chgData name="Sadaf Thakur" userId="89a582c7-11ab-4c28-9cdf-b25ea85646cc" providerId="ADAL" clId="{4377304C-E697-4855-AEF1-25DC018695FB}" dt="2026-06-10T03:27:27.176" v="39179"/>
          <ac:grpSpMkLst>
            <pc:docMk/>
            <pc:sldMk cId="3821433490" sldId="538"/>
            <ac:grpSpMk id="45" creationId="{EE733CAD-DACC-B3F1-DC27-7CEE8ED9EA16}"/>
          </ac:grpSpMkLst>
        </pc:grpChg>
        <pc:grpChg chg="del mod">
          <ac:chgData name="Sadaf Thakur" userId="89a582c7-11ab-4c28-9cdf-b25ea85646cc" providerId="ADAL" clId="{4377304C-E697-4855-AEF1-25DC018695FB}" dt="2026-06-10T03:27:03.869" v="39171"/>
          <ac:grpSpMkLst>
            <pc:docMk/>
            <pc:sldMk cId="3821433490" sldId="538"/>
            <ac:grpSpMk id="47" creationId="{6C44DC40-8037-2D98-606C-CC1634484E25}"/>
          </ac:grpSpMkLst>
        </pc:grpChg>
        <pc:grpChg chg="del mod">
          <ac:chgData name="Sadaf Thakur" userId="89a582c7-11ab-4c28-9cdf-b25ea85646cc" providerId="ADAL" clId="{4377304C-E697-4855-AEF1-25DC018695FB}" dt="2026-06-10T03:27:05.125" v="39173"/>
          <ac:grpSpMkLst>
            <pc:docMk/>
            <pc:sldMk cId="3821433490" sldId="538"/>
            <ac:grpSpMk id="49" creationId="{32DDDF4B-1F3A-1B1B-CB0A-C3372F7E6B26}"/>
          </ac:grpSpMkLst>
        </pc:grpChg>
        <pc:grpChg chg="del mod">
          <ac:chgData name="Sadaf Thakur" userId="89a582c7-11ab-4c28-9cdf-b25ea85646cc" providerId="ADAL" clId="{4377304C-E697-4855-AEF1-25DC018695FB}" dt="2026-06-10T03:27:36.378" v="39182"/>
          <ac:grpSpMkLst>
            <pc:docMk/>
            <pc:sldMk cId="3821433490" sldId="538"/>
            <ac:grpSpMk id="51" creationId="{12F594CA-07DF-0B87-8489-D0220B26D504}"/>
          </ac:grpSpMkLst>
        </pc:grpChg>
        <pc:grpChg chg="mod">
          <ac:chgData name="Sadaf Thakur" userId="89a582c7-11ab-4c28-9cdf-b25ea85646cc" providerId="ADAL" clId="{4377304C-E697-4855-AEF1-25DC018695FB}" dt="2026-06-10T03:27:27.176" v="39179"/>
          <ac:grpSpMkLst>
            <pc:docMk/>
            <pc:sldMk cId="3821433490" sldId="538"/>
            <ac:grpSpMk id="56" creationId="{537BD281-9D6D-F32F-C3C1-0D0C1781AA02}"/>
          </ac:grpSpMkLst>
        </pc:grpChg>
        <pc:grpChg chg="mod">
          <ac:chgData name="Sadaf Thakur" userId="89a582c7-11ab-4c28-9cdf-b25ea85646cc" providerId="ADAL" clId="{4377304C-E697-4855-AEF1-25DC018695FB}" dt="2026-06-10T03:27:36.378" v="39182"/>
          <ac:grpSpMkLst>
            <pc:docMk/>
            <pc:sldMk cId="3821433490" sldId="538"/>
            <ac:grpSpMk id="59" creationId="{39A77978-AF8B-97D4-2882-C1A8B79C2314}"/>
          </ac:grpSpMkLst>
        </pc:grpChg>
        <pc:grpChg chg="mod">
          <ac:chgData name="Sadaf Thakur" userId="89a582c7-11ab-4c28-9cdf-b25ea85646cc" providerId="ADAL" clId="{4377304C-E697-4855-AEF1-25DC018695FB}" dt="2026-06-10T03:27:53.236" v="39189"/>
          <ac:grpSpMkLst>
            <pc:docMk/>
            <pc:sldMk cId="3821433490" sldId="538"/>
            <ac:grpSpMk id="66" creationId="{293E5DD2-8022-29F0-B886-637E8B9B3045}"/>
          </ac:grpSpMkLst>
        </pc:grpChg>
        <pc:picChg chg="del">
          <ac:chgData name="Sadaf Thakur" userId="89a582c7-11ab-4c28-9cdf-b25ea85646cc" providerId="ADAL" clId="{4377304C-E697-4855-AEF1-25DC018695FB}" dt="2026-06-10T03:20:32.550" v="39138" actId="478"/>
          <ac:picMkLst>
            <pc:docMk/>
            <pc:sldMk cId="3821433490" sldId="538"/>
            <ac:picMk id="4" creationId="{FF71C19D-BED8-6049-413F-220DE332CBB7}"/>
          </ac:picMkLst>
        </pc:picChg>
        <pc:picChg chg="add mod">
          <ac:chgData name="Sadaf Thakur" userId="89a582c7-11ab-4c28-9cdf-b25ea85646cc" providerId="ADAL" clId="{4377304C-E697-4855-AEF1-25DC018695FB}" dt="2026-06-10T03:25:40.891" v="39154" actId="14100"/>
          <ac:picMkLst>
            <pc:docMk/>
            <pc:sldMk cId="3821433490" sldId="538"/>
            <ac:picMk id="8" creationId="{C21C8301-DBF7-3D01-778D-DE4E80539DE5}"/>
          </ac:picMkLst>
        </pc:picChg>
        <pc:inkChg chg="add mod">
          <ac:chgData name="Sadaf Thakur" userId="89a582c7-11ab-4c28-9cdf-b25ea85646cc" providerId="ADAL" clId="{4377304C-E697-4855-AEF1-25DC018695FB}" dt="2026-06-10T03:27:27.176" v="39179"/>
          <ac:inkMkLst>
            <pc:docMk/>
            <pc:sldMk cId="3821433490" sldId="538"/>
            <ac:inkMk id="11" creationId="{20615E6C-571C-1439-0248-7EF6083484D5}"/>
          </ac:inkMkLst>
        </pc:inkChg>
        <pc:inkChg chg="del">
          <ac:chgData name="Sadaf Thakur" userId="89a582c7-11ab-4c28-9cdf-b25ea85646cc" providerId="ADAL" clId="{4377304C-E697-4855-AEF1-25DC018695FB}" dt="2026-06-10T03:20:50.473" v="39147" actId="478"/>
          <ac:inkMkLst>
            <pc:docMk/>
            <pc:sldMk cId="3821433490" sldId="538"/>
            <ac:inkMk id="16" creationId="{670BF768-A27F-E0CC-F6C9-D90A4B41E8EF}"/>
          </ac:inkMkLst>
        </pc:inkChg>
        <pc:inkChg chg="add mod">
          <ac:chgData name="Sadaf Thakur" userId="89a582c7-11ab-4c28-9cdf-b25ea85646cc" providerId="ADAL" clId="{4377304C-E697-4855-AEF1-25DC018695FB}" dt="2026-06-10T03:27:27.176" v="39179"/>
          <ac:inkMkLst>
            <pc:docMk/>
            <pc:sldMk cId="3821433490" sldId="538"/>
            <ac:inkMk id="20" creationId="{A0671807-EF4B-B18F-CF6B-E71BE6C2AE61}"/>
          </ac:inkMkLst>
        </pc:inkChg>
        <pc:inkChg chg="del">
          <ac:chgData name="Sadaf Thakur" userId="89a582c7-11ab-4c28-9cdf-b25ea85646cc" providerId="ADAL" clId="{4377304C-E697-4855-AEF1-25DC018695FB}" dt="2026-06-10T03:20:43.584" v="39144" actId="478"/>
          <ac:inkMkLst>
            <pc:docMk/>
            <pc:sldMk cId="3821433490" sldId="538"/>
            <ac:inkMk id="23" creationId="{81E41F3F-D311-FC82-DA1A-A85702C32462}"/>
          </ac:inkMkLst>
        </pc:inkChg>
        <pc:inkChg chg="del">
          <ac:chgData name="Sadaf Thakur" userId="89a582c7-11ab-4c28-9cdf-b25ea85646cc" providerId="ADAL" clId="{4377304C-E697-4855-AEF1-25DC018695FB}" dt="2026-06-10T03:20:48.244" v="39146" actId="478"/>
          <ac:inkMkLst>
            <pc:docMk/>
            <pc:sldMk cId="3821433490" sldId="538"/>
            <ac:inkMk id="25" creationId="{157282CA-4B97-0368-0D74-B6030D8084BE}"/>
          </ac:inkMkLst>
        </pc:inkChg>
        <pc:inkChg chg="del">
          <ac:chgData name="Sadaf Thakur" userId="89a582c7-11ab-4c28-9cdf-b25ea85646cc" providerId="ADAL" clId="{4377304C-E697-4855-AEF1-25DC018695FB}" dt="2026-06-10T03:20:41.487" v="39143" actId="478"/>
          <ac:inkMkLst>
            <pc:docMk/>
            <pc:sldMk cId="3821433490" sldId="538"/>
            <ac:inkMk id="26" creationId="{72418645-CC5F-820C-3C4A-F0D5B1EBD877}"/>
          </ac:inkMkLst>
        </pc:inkChg>
        <pc:inkChg chg="add mod">
          <ac:chgData name="Sadaf Thakur" userId="89a582c7-11ab-4c28-9cdf-b25ea85646cc" providerId="ADAL" clId="{4377304C-E697-4855-AEF1-25DC018695FB}" dt="2026-06-10T03:27:36.378" v="39182"/>
          <ac:inkMkLst>
            <pc:docMk/>
            <pc:sldMk cId="3821433490" sldId="538"/>
            <ac:inkMk id="29" creationId="{1C090089-8C6B-B39C-205F-47F9B67D9467}"/>
          </ac:inkMkLst>
        </pc:inkChg>
        <pc:inkChg chg="add mod">
          <ac:chgData name="Sadaf Thakur" userId="89a582c7-11ab-4c28-9cdf-b25ea85646cc" providerId="ADAL" clId="{4377304C-E697-4855-AEF1-25DC018695FB}" dt="2026-06-10T03:27:36.378" v="39182"/>
          <ac:inkMkLst>
            <pc:docMk/>
            <pc:sldMk cId="3821433490" sldId="538"/>
            <ac:inkMk id="31" creationId="{2CB4465D-A55A-418A-355C-918C083C5D68}"/>
          </ac:inkMkLst>
        </pc:inkChg>
        <pc:inkChg chg="del">
          <ac:chgData name="Sadaf Thakur" userId="89a582c7-11ab-4c28-9cdf-b25ea85646cc" providerId="ADAL" clId="{4377304C-E697-4855-AEF1-25DC018695FB}" dt="2026-06-10T03:20:34.543" v="39139" actId="478"/>
          <ac:inkMkLst>
            <pc:docMk/>
            <pc:sldMk cId="3821433490" sldId="538"/>
            <ac:inkMk id="34" creationId="{C0641CB5-9D66-83BC-C46A-62DEC51F84DD}"/>
          </ac:inkMkLst>
        </pc:inkChg>
        <pc:inkChg chg="del">
          <ac:chgData name="Sadaf Thakur" userId="89a582c7-11ab-4c28-9cdf-b25ea85646cc" providerId="ADAL" clId="{4377304C-E697-4855-AEF1-25DC018695FB}" dt="2026-06-10T03:20:52.731" v="39148" actId="478"/>
          <ac:inkMkLst>
            <pc:docMk/>
            <pc:sldMk cId="3821433490" sldId="538"/>
            <ac:inkMk id="35" creationId="{19CDCB45-287B-2F69-3861-26966E2A17D5}"/>
          </ac:inkMkLst>
        </pc:inkChg>
        <pc:inkChg chg="add mod">
          <ac:chgData name="Sadaf Thakur" userId="89a582c7-11ab-4c28-9cdf-b25ea85646cc" providerId="ADAL" clId="{4377304C-E697-4855-AEF1-25DC018695FB}" dt="2026-06-10T03:27:36.378" v="39182"/>
          <ac:inkMkLst>
            <pc:docMk/>
            <pc:sldMk cId="3821433490" sldId="538"/>
            <ac:inkMk id="38" creationId="{44A8EAD7-B208-C394-5981-1CF51F17E6FC}"/>
          </ac:inkMkLst>
        </pc:inkChg>
        <pc:inkChg chg="add mod">
          <ac:chgData name="Sadaf Thakur" userId="89a582c7-11ab-4c28-9cdf-b25ea85646cc" providerId="ADAL" clId="{4377304C-E697-4855-AEF1-25DC018695FB}" dt="2026-06-10T03:27:36.378" v="39182"/>
          <ac:inkMkLst>
            <pc:docMk/>
            <pc:sldMk cId="3821433490" sldId="538"/>
            <ac:inkMk id="39" creationId="{6119F1D6-9D56-8030-5D39-6908D839FF04}"/>
          </ac:inkMkLst>
        </pc:inkChg>
        <pc:inkChg chg="add del">
          <ac:chgData name="Sadaf Thakur" userId="89a582c7-11ab-4c28-9cdf-b25ea85646cc" providerId="ADAL" clId="{4377304C-E697-4855-AEF1-25DC018695FB}" dt="2026-06-10T03:27:57.135" v="39190"/>
          <ac:inkMkLst>
            <pc:docMk/>
            <pc:sldMk cId="3821433490" sldId="538"/>
            <ac:inkMk id="41" creationId="{A3BA9105-567E-5D7F-FE9A-FBEE5F1D3ACD}"/>
          </ac:inkMkLst>
        </pc:inkChg>
        <pc:inkChg chg="add mod">
          <ac:chgData name="Sadaf Thakur" userId="89a582c7-11ab-4c28-9cdf-b25ea85646cc" providerId="ADAL" clId="{4377304C-E697-4855-AEF1-25DC018695FB}" dt="2026-06-10T03:27:53.236" v="39189"/>
          <ac:inkMkLst>
            <pc:docMk/>
            <pc:sldMk cId="3821433490" sldId="538"/>
            <ac:inkMk id="42" creationId="{F1AFF2DD-C9F0-F73E-A8D7-7BF23086E3E3}"/>
          </ac:inkMkLst>
        </pc:inkChg>
        <pc:inkChg chg="add mod">
          <ac:chgData name="Sadaf Thakur" userId="89a582c7-11ab-4c28-9cdf-b25ea85646cc" providerId="ADAL" clId="{4377304C-E697-4855-AEF1-25DC018695FB}" dt="2026-06-10T03:27:53.236" v="39189"/>
          <ac:inkMkLst>
            <pc:docMk/>
            <pc:sldMk cId="3821433490" sldId="538"/>
            <ac:inkMk id="43" creationId="{874FBAFD-B8B1-ED73-1A70-CBF690E6B5F4}"/>
          </ac:inkMkLst>
        </pc:inkChg>
        <pc:inkChg chg="add mod">
          <ac:chgData name="Sadaf Thakur" userId="89a582c7-11ab-4c28-9cdf-b25ea85646cc" providerId="ADAL" clId="{4377304C-E697-4855-AEF1-25DC018695FB}" dt="2026-06-10T03:27:27.176" v="39179"/>
          <ac:inkMkLst>
            <pc:docMk/>
            <pc:sldMk cId="3821433490" sldId="538"/>
            <ac:inkMk id="44" creationId="{CF8A70AB-B3DC-D150-6E77-28BD7119EBA2}"/>
          </ac:inkMkLst>
        </pc:inkChg>
        <pc:inkChg chg="add mod">
          <ac:chgData name="Sadaf Thakur" userId="89a582c7-11ab-4c28-9cdf-b25ea85646cc" providerId="ADAL" clId="{4377304C-E697-4855-AEF1-25DC018695FB}" dt="2026-06-10T03:27:36.378" v="39182"/>
          <ac:inkMkLst>
            <pc:docMk/>
            <pc:sldMk cId="3821433490" sldId="538"/>
            <ac:inkMk id="46" creationId="{E7FB703E-84CB-06E8-E941-A0B1494A11C2}"/>
          </ac:inkMkLst>
        </pc:inkChg>
        <pc:inkChg chg="add mod">
          <ac:chgData name="Sadaf Thakur" userId="89a582c7-11ab-4c28-9cdf-b25ea85646cc" providerId="ADAL" clId="{4377304C-E697-4855-AEF1-25DC018695FB}" dt="2026-06-10T03:27:36.378" v="39182"/>
          <ac:inkMkLst>
            <pc:docMk/>
            <pc:sldMk cId="3821433490" sldId="538"/>
            <ac:inkMk id="48" creationId="{CD325587-01A9-E4BF-C726-AA2400457146}"/>
          </ac:inkMkLst>
        </pc:inkChg>
        <pc:inkChg chg="add mod">
          <ac:chgData name="Sadaf Thakur" userId="89a582c7-11ab-4c28-9cdf-b25ea85646cc" providerId="ADAL" clId="{4377304C-E697-4855-AEF1-25DC018695FB}" dt="2026-06-10T03:27:36.378" v="39182"/>
          <ac:inkMkLst>
            <pc:docMk/>
            <pc:sldMk cId="3821433490" sldId="538"/>
            <ac:inkMk id="50" creationId="{89020219-9792-7C81-8B2D-B68162163504}"/>
          </ac:inkMkLst>
        </pc:inkChg>
        <pc:inkChg chg="add">
          <ac:chgData name="Sadaf Thakur" userId="89a582c7-11ab-4c28-9cdf-b25ea85646cc" providerId="ADAL" clId="{4377304C-E697-4855-AEF1-25DC018695FB}" dt="2026-06-10T03:27:07.394" v="39174" actId="9405"/>
          <ac:inkMkLst>
            <pc:docMk/>
            <pc:sldMk cId="3821433490" sldId="538"/>
            <ac:inkMk id="52" creationId="{FA418C53-ED3C-913C-9B6E-403C5D93E342}"/>
          </ac:inkMkLst>
        </pc:inkChg>
        <pc:inkChg chg="add del">
          <ac:chgData name="Sadaf Thakur" userId="89a582c7-11ab-4c28-9cdf-b25ea85646cc" providerId="ADAL" clId="{4377304C-E697-4855-AEF1-25DC018695FB}" dt="2026-06-10T03:27:18.800" v="39176"/>
          <ac:inkMkLst>
            <pc:docMk/>
            <pc:sldMk cId="3821433490" sldId="538"/>
            <ac:inkMk id="53" creationId="{92921803-90F3-BCAE-4DF7-C318EBD95270}"/>
          </ac:inkMkLst>
        </pc:inkChg>
        <pc:inkChg chg="add mod">
          <ac:chgData name="Sadaf Thakur" userId="89a582c7-11ab-4c28-9cdf-b25ea85646cc" providerId="ADAL" clId="{4377304C-E697-4855-AEF1-25DC018695FB}" dt="2026-06-10T03:27:20.908" v="39177"/>
          <ac:inkMkLst>
            <pc:docMk/>
            <pc:sldMk cId="3821433490" sldId="538"/>
            <ac:inkMk id="54" creationId="{06B53F65-802B-ADA1-501E-70026E07BC57}"/>
          </ac:inkMkLst>
        </pc:inkChg>
        <pc:inkChg chg="add mod">
          <ac:chgData name="Sadaf Thakur" userId="89a582c7-11ab-4c28-9cdf-b25ea85646cc" providerId="ADAL" clId="{4377304C-E697-4855-AEF1-25DC018695FB}" dt="2026-06-10T03:27:27.176" v="39179"/>
          <ac:inkMkLst>
            <pc:docMk/>
            <pc:sldMk cId="3821433490" sldId="538"/>
            <ac:inkMk id="55" creationId="{D8CC00C5-2A0F-FAF0-7457-69F4FB4A7F19}"/>
          </ac:inkMkLst>
        </pc:inkChg>
        <pc:inkChg chg="add">
          <ac:chgData name="Sadaf Thakur" userId="89a582c7-11ab-4c28-9cdf-b25ea85646cc" providerId="ADAL" clId="{4377304C-E697-4855-AEF1-25DC018695FB}" dt="2026-06-10T03:27:29.423" v="39180" actId="9405"/>
          <ac:inkMkLst>
            <pc:docMk/>
            <pc:sldMk cId="3821433490" sldId="538"/>
            <ac:inkMk id="57" creationId="{A6652262-02DD-E436-007B-6352FE081671}"/>
          </ac:inkMkLst>
        </pc:inkChg>
        <pc:inkChg chg="add mod">
          <ac:chgData name="Sadaf Thakur" userId="89a582c7-11ab-4c28-9cdf-b25ea85646cc" providerId="ADAL" clId="{4377304C-E697-4855-AEF1-25DC018695FB}" dt="2026-06-10T03:27:36.378" v="39182"/>
          <ac:inkMkLst>
            <pc:docMk/>
            <pc:sldMk cId="3821433490" sldId="538"/>
            <ac:inkMk id="58" creationId="{5520ACCF-E1A6-5F7F-AAC5-45D23A62A352}"/>
          </ac:inkMkLst>
        </pc:inkChg>
        <pc:inkChg chg="add del">
          <ac:chgData name="Sadaf Thakur" userId="89a582c7-11ab-4c28-9cdf-b25ea85646cc" providerId="ADAL" clId="{4377304C-E697-4855-AEF1-25DC018695FB}" dt="2026-06-10T03:27:39.862" v="39184"/>
          <ac:inkMkLst>
            <pc:docMk/>
            <pc:sldMk cId="3821433490" sldId="538"/>
            <ac:inkMk id="60" creationId="{6C52A2F5-C492-D48A-CBFB-2BE6F93ABF3B}"/>
          </ac:inkMkLst>
        </pc:inkChg>
        <pc:inkChg chg="add">
          <ac:chgData name="Sadaf Thakur" userId="89a582c7-11ab-4c28-9cdf-b25ea85646cc" providerId="ADAL" clId="{4377304C-E697-4855-AEF1-25DC018695FB}" dt="2026-06-10T03:27:39.862" v="39184"/>
          <ac:inkMkLst>
            <pc:docMk/>
            <pc:sldMk cId="3821433490" sldId="538"/>
            <ac:inkMk id="61" creationId="{102F1594-AE7F-6181-A35B-A3C0B04A7FA6}"/>
          </ac:inkMkLst>
        </pc:inkChg>
        <pc:inkChg chg="add">
          <ac:chgData name="Sadaf Thakur" userId="89a582c7-11ab-4c28-9cdf-b25ea85646cc" providerId="ADAL" clId="{4377304C-E697-4855-AEF1-25DC018695FB}" dt="2026-06-10T03:27:43.617" v="39185" actId="9405"/>
          <ac:inkMkLst>
            <pc:docMk/>
            <pc:sldMk cId="3821433490" sldId="538"/>
            <ac:inkMk id="62" creationId="{D57CEEB9-D4A6-5816-E9C6-EA698F5C34B2}"/>
          </ac:inkMkLst>
        </pc:inkChg>
        <pc:inkChg chg="add del">
          <ac:chgData name="Sadaf Thakur" userId="89a582c7-11ab-4c28-9cdf-b25ea85646cc" providerId="ADAL" clId="{4377304C-E697-4855-AEF1-25DC018695FB}" dt="2026-06-10T03:27:47.852" v="39187"/>
          <ac:inkMkLst>
            <pc:docMk/>
            <pc:sldMk cId="3821433490" sldId="538"/>
            <ac:inkMk id="63" creationId="{B2D24DC2-8DB6-08E2-BD8E-23B933B35850}"/>
          </ac:inkMkLst>
        </pc:inkChg>
        <pc:inkChg chg="add">
          <ac:chgData name="Sadaf Thakur" userId="89a582c7-11ab-4c28-9cdf-b25ea85646cc" providerId="ADAL" clId="{4377304C-E697-4855-AEF1-25DC018695FB}" dt="2026-06-10T03:27:47.852" v="39187"/>
          <ac:inkMkLst>
            <pc:docMk/>
            <pc:sldMk cId="3821433490" sldId="538"/>
            <ac:inkMk id="64" creationId="{CD7667A1-0AB0-8649-2A39-DC20C48268A3}"/>
          </ac:inkMkLst>
        </pc:inkChg>
        <pc:inkChg chg="add mod">
          <ac:chgData name="Sadaf Thakur" userId="89a582c7-11ab-4c28-9cdf-b25ea85646cc" providerId="ADAL" clId="{4377304C-E697-4855-AEF1-25DC018695FB}" dt="2026-06-10T03:27:53.236" v="39189"/>
          <ac:inkMkLst>
            <pc:docMk/>
            <pc:sldMk cId="3821433490" sldId="538"/>
            <ac:inkMk id="65" creationId="{261DCDA6-ED23-D655-0C69-84FC8556D697}"/>
          </ac:inkMkLst>
        </pc:inkChg>
      </pc:sldChg>
      <pc:sldChg chg="delSp modSp add del mod">
        <pc:chgData name="Sadaf Thakur" userId="89a582c7-11ab-4c28-9cdf-b25ea85646cc" providerId="ADAL" clId="{4377304C-E697-4855-AEF1-25DC018695FB}" dt="2026-06-10T04:25:31.822" v="39573" actId="47"/>
        <pc:sldMkLst>
          <pc:docMk/>
          <pc:sldMk cId="3794047883" sldId="539"/>
        </pc:sldMkLst>
        <pc:graphicFrameChg chg="modGraphic">
          <ac:chgData name="Sadaf Thakur" userId="89a582c7-11ab-4c28-9cdf-b25ea85646cc" providerId="ADAL" clId="{4377304C-E697-4855-AEF1-25DC018695FB}" dt="2026-06-10T03:31:14.388" v="39287" actId="20577"/>
          <ac:graphicFrameMkLst>
            <pc:docMk/>
            <pc:sldMk cId="3794047883" sldId="539"/>
            <ac:graphicFrameMk id="7" creationId="{79FE8F14-6A7A-E8B5-8A5B-02C1BE36E4B7}"/>
          </ac:graphicFrameMkLst>
        </pc:graphicFrameChg>
        <pc:picChg chg="del">
          <ac:chgData name="Sadaf Thakur" userId="89a582c7-11ab-4c28-9cdf-b25ea85646cc" providerId="ADAL" clId="{4377304C-E697-4855-AEF1-25DC018695FB}" dt="2026-06-10T03:30:30.495" v="39274" actId="478"/>
          <ac:picMkLst>
            <pc:docMk/>
            <pc:sldMk cId="3794047883" sldId="539"/>
            <ac:picMk id="20" creationId="{C855999B-B0C0-AAA4-5EEE-752DCBE2EF01}"/>
          </ac:picMkLst>
        </pc:picChg>
      </pc:sldChg>
      <pc:sldChg chg="addSp delSp modSp add mod">
        <pc:chgData name="Sadaf Thakur" userId="89a582c7-11ab-4c28-9cdf-b25ea85646cc" providerId="ADAL" clId="{4377304C-E697-4855-AEF1-25DC018695FB}" dt="2026-06-10T04:24:38.396" v="39572" actId="313"/>
        <pc:sldMkLst>
          <pc:docMk/>
          <pc:sldMk cId="2557803123" sldId="540"/>
        </pc:sldMkLst>
        <pc:spChg chg="add mod">
          <ac:chgData name="Sadaf Thakur" userId="89a582c7-11ab-4c28-9cdf-b25ea85646cc" providerId="ADAL" clId="{4377304C-E697-4855-AEF1-25DC018695FB}" dt="2026-06-10T03:47:43.014" v="39398" actId="1076"/>
          <ac:spMkLst>
            <pc:docMk/>
            <pc:sldMk cId="2557803123" sldId="540"/>
            <ac:spMk id="8" creationId="{FD7F0CF2-BB5D-0BC8-96A4-26758F307CE1}"/>
          </ac:spMkLst>
        </pc:spChg>
        <pc:graphicFrameChg chg="mod modGraphic">
          <ac:chgData name="Sadaf Thakur" userId="89a582c7-11ab-4c28-9cdf-b25ea85646cc" providerId="ADAL" clId="{4377304C-E697-4855-AEF1-25DC018695FB}" dt="2026-06-10T03:46:45.761" v="39388" actId="1076"/>
          <ac:graphicFrameMkLst>
            <pc:docMk/>
            <pc:sldMk cId="2557803123" sldId="540"/>
            <ac:graphicFrameMk id="7" creationId="{D1EF06F3-D35A-B24E-E4B8-23CEA721DD9F}"/>
          </ac:graphicFrameMkLst>
        </pc:graphicFrameChg>
        <pc:graphicFrameChg chg="mod modGraphic">
          <ac:chgData name="Sadaf Thakur" userId="89a582c7-11ab-4c28-9cdf-b25ea85646cc" providerId="ADAL" clId="{4377304C-E697-4855-AEF1-25DC018695FB}" dt="2026-06-10T04:24:38.396" v="39572" actId="313"/>
          <ac:graphicFrameMkLst>
            <pc:docMk/>
            <pc:sldMk cId="2557803123" sldId="540"/>
            <ac:graphicFrameMk id="9" creationId="{BD973A6B-0F14-BA73-60C7-13E52A323CD3}"/>
          </ac:graphicFrameMkLst>
        </pc:graphicFrameChg>
        <pc:picChg chg="add mod">
          <ac:chgData name="Sadaf Thakur" userId="89a582c7-11ab-4c28-9cdf-b25ea85646cc" providerId="ADAL" clId="{4377304C-E697-4855-AEF1-25DC018695FB}" dt="2026-06-10T03:47:50.039" v="39400" actId="14100"/>
          <ac:picMkLst>
            <pc:docMk/>
            <pc:sldMk cId="2557803123" sldId="540"/>
            <ac:picMk id="5" creationId="{29F4C260-ACD7-39C4-460F-C81843D9B69E}"/>
          </ac:picMkLst>
        </pc:picChg>
        <pc:picChg chg="mod">
          <ac:chgData name="Sadaf Thakur" userId="89a582c7-11ab-4c28-9cdf-b25ea85646cc" providerId="ADAL" clId="{4377304C-E697-4855-AEF1-25DC018695FB}" dt="2026-06-10T04:19:27.627" v="39412" actId="1076"/>
          <ac:picMkLst>
            <pc:docMk/>
            <pc:sldMk cId="2557803123" sldId="540"/>
            <ac:picMk id="12" creationId="{4AFC125D-A676-7F6B-A62E-BBAD838961DF}"/>
          </ac:picMkLst>
        </pc:picChg>
        <pc:picChg chg="add del mod">
          <ac:chgData name="Sadaf Thakur" userId="89a582c7-11ab-4c28-9cdf-b25ea85646cc" providerId="ADAL" clId="{4377304C-E697-4855-AEF1-25DC018695FB}" dt="2026-06-10T03:47:27.515" v="39394" actId="478"/>
          <ac:picMkLst>
            <pc:docMk/>
            <pc:sldMk cId="2557803123" sldId="540"/>
            <ac:picMk id="17" creationId="{E11FDB5B-E6AA-733D-962A-C2F61B76A29E}"/>
          </ac:picMkLst>
        </pc:picChg>
        <pc:picChg chg="del">
          <ac:chgData name="Sadaf Thakur" userId="89a582c7-11ab-4c28-9cdf-b25ea85646cc" providerId="ADAL" clId="{4377304C-E697-4855-AEF1-25DC018695FB}" dt="2026-06-10T03:31:25.744" v="39289" actId="478"/>
          <ac:picMkLst>
            <pc:docMk/>
            <pc:sldMk cId="2557803123" sldId="540"/>
            <ac:picMk id="20" creationId="{7BB94421-F02E-7CEB-D631-1030B72EEC29}"/>
          </ac:picMkLst>
        </pc:picChg>
        <pc:picChg chg="add del mod">
          <ac:chgData name="Sadaf Thakur" userId="89a582c7-11ab-4c28-9cdf-b25ea85646cc" providerId="ADAL" clId="{4377304C-E697-4855-AEF1-25DC018695FB}" dt="2026-06-10T03:47:24.283" v="39392" actId="478"/>
          <ac:picMkLst>
            <pc:docMk/>
            <pc:sldMk cId="2557803123" sldId="540"/>
            <ac:picMk id="21" creationId="{A0E9F2A1-D27C-26A1-C2B4-154344339C25}"/>
          </ac:picMkLst>
        </pc:picChg>
        <pc:picChg chg="add del mod">
          <ac:chgData name="Sadaf Thakur" userId="89a582c7-11ab-4c28-9cdf-b25ea85646cc" providerId="ADAL" clId="{4377304C-E697-4855-AEF1-25DC018695FB}" dt="2026-06-10T03:47:25.731" v="39393" actId="478"/>
          <ac:picMkLst>
            <pc:docMk/>
            <pc:sldMk cId="2557803123" sldId="540"/>
            <ac:picMk id="23" creationId="{D5693E3E-853E-D549-CA90-5C2CBCB8CB6C}"/>
          </ac:picMkLst>
        </pc:picChg>
        <pc:picChg chg="add del mod">
          <ac:chgData name="Sadaf Thakur" userId="89a582c7-11ab-4c28-9cdf-b25ea85646cc" providerId="ADAL" clId="{4377304C-E697-4855-AEF1-25DC018695FB}" dt="2026-06-10T03:47:22.802" v="39391" actId="478"/>
          <ac:picMkLst>
            <pc:docMk/>
            <pc:sldMk cId="2557803123" sldId="540"/>
            <ac:picMk id="25" creationId="{B1EC790D-7347-75E0-F447-FA0C04A13BA4}"/>
          </ac:picMkLst>
        </pc:picChg>
        <pc:picChg chg="add mod">
          <ac:chgData name="Sadaf Thakur" userId="89a582c7-11ab-4c28-9cdf-b25ea85646cc" providerId="ADAL" clId="{4377304C-E697-4855-AEF1-25DC018695FB}" dt="2026-06-10T03:47:57.263" v="39401" actId="1076"/>
          <ac:picMkLst>
            <pc:docMk/>
            <pc:sldMk cId="2557803123" sldId="540"/>
            <ac:picMk id="27" creationId="{F02EDC21-6F8A-B8BA-84F2-FC2807A57408}"/>
          </ac:picMkLst>
        </pc:picChg>
        <pc:picChg chg="add mod">
          <ac:chgData name="Sadaf Thakur" userId="89a582c7-11ab-4c28-9cdf-b25ea85646cc" providerId="ADAL" clId="{4377304C-E697-4855-AEF1-25DC018695FB}" dt="2026-06-10T03:48:08.708" v="39403" actId="1076"/>
          <ac:picMkLst>
            <pc:docMk/>
            <pc:sldMk cId="2557803123" sldId="540"/>
            <ac:picMk id="29" creationId="{2005DE73-C3CC-2A92-0233-2E23FB8BBDD1}"/>
          </ac:picMkLst>
        </pc:picChg>
        <pc:picChg chg="add del mod">
          <ac:chgData name="Sadaf Thakur" userId="89a582c7-11ab-4c28-9cdf-b25ea85646cc" providerId="ADAL" clId="{4377304C-E697-4855-AEF1-25DC018695FB}" dt="2026-06-10T04:18:57.485" v="39411" actId="478"/>
          <ac:picMkLst>
            <pc:docMk/>
            <pc:sldMk cId="2557803123" sldId="540"/>
            <ac:picMk id="31" creationId="{9F1B6073-A8A2-1974-BD7A-F31A67E6E847}"/>
          </ac:picMkLst>
        </pc:picChg>
        <pc:inkChg chg="add del">
          <ac:chgData name="Sadaf Thakur" userId="89a582c7-11ab-4c28-9cdf-b25ea85646cc" providerId="ADAL" clId="{4377304C-E697-4855-AEF1-25DC018695FB}" dt="2026-06-10T04:20:15.181" v="39439" actId="478"/>
          <ac:inkMkLst>
            <pc:docMk/>
            <pc:sldMk cId="2557803123" sldId="540"/>
            <ac:inkMk id="4" creationId="{B2AF03C1-1603-3013-88CE-6CC6D9D68886}"/>
          </ac:inkMkLst>
        </pc:inkChg>
        <pc:inkChg chg="add del">
          <ac:chgData name="Sadaf Thakur" userId="89a582c7-11ab-4c28-9cdf-b25ea85646cc" providerId="ADAL" clId="{4377304C-E697-4855-AEF1-25DC018695FB}" dt="2026-06-10T04:20:14.570" v="39438" actId="478"/>
          <ac:inkMkLst>
            <pc:docMk/>
            <pc:sldMk cId="2557803123" sldId="540"/>
            <ac:inkMk id="6" creationId="{EC2E530E-BCE5-7905-91DC-99F9953B1204}"/>
          </ac:inkMkLst>
        </pc:inkChg>
        <pc:inkChg chg="add del">
          <ac:chgData name="Sadaf Thakur" userId="89a582c7-11ab-4c28-9cdf-b25ea85646cc" providerId="ADAL" clId="{4377304C-E697-4855-AEF1-25DC018695FB}" dt="2026-06-10T04:20:13.676" v="39437" actId="478"/>
          <ac:inkMkLst>
            <pc:docMk/>
            <pc:sldMk cId="2557803123" sldId="540"/>
            <ac:inkMk id="13" creationId="{9A204B5E-3299-929F-6325-F601E3A02335}"/>
          </ac:inkMkLst>
        </pc:inkChg>
        <pc:inkChg chg="add del">
          <ac:chgData name="Sadaf Thakur" userId="89a582c7-11ab-4c28-9cdf-b25ea85646cc" providerId="ADAL" clId="{4377304C-E697-4855-AEF1-25DC018695FB}" dt="2026-06-10T04:24:04.952" v="39568"/>
          <ac:inkMkLst>
            <pc:docMk/>
            <pc:sldMk cId="2557803123" sldId="540"/>
            <ac:inkMk id="32" creationId="{EE26893A-8EFB-13FC-9B68-624960037B5B}"/>
          </ac:inkMkLst>
        </pc:inkChg>
        <pc:inkChg chg="add del">
          <ac:chgData name="Sadaf Thakur" userId="89a582c7-11ab-4c28-9cdf-b25ea85646cc" providerId="ADAL" clId="{4377304C-E697-4855-AEF1-25DC018695FB}" dt="2026-06-10T04:24:09.515" v="39569"/>
          <ac:inkMkLst>
            <pc:docMk/>
            <pc:sldMk cId="2557803123" sldId="540"/>
            <ac:inkMk id="33" creationId="{26926310-6FCD-5A0F-F29C-D571042A9EED}"/>
          </ac:inkMkLst>
        </pc:inkChg>
        <pc:inkChg chg="add del">
          <ac:chgData name="Sadaf Thakur" userId="89a582c7-11ab-4c28-9cdf-b25ea85646cc" providerId="ADAL" clId="{4377304C-E697-4855-AEF1-25DC018695FB}" dt="2026-06-10T04:24:20.350" v="39571"/>
          <ac:inkMkLst>
            <pc:docMk/>
            <pc:sldMk cId="2557803123" sldId="540"/>
            <ac:inkMk id="34" creationId="{7F428640-E3C1-7934-4F46-FFD6005D48AC}"/>
          </ac:inkMkLst>
        </pc:inkChg>
        <pc:inkChg chg="add">
          <ac:chgData name="Sadaf Thakur" userId="89a582c7-11ab-4c28-9cdf-b25ea85646cc" providerId="ADAL" clId="{4377304C-E697-4855-AEF1-25DC018695FB}" dt="2026-06-10T04:24:20.350" v="39571"/>
          <ac:inkMkLst>
            <pc:docMk/>
            <pc:sldMk cId="2557803123" sldId="540"/>
            <ac:inkMk id="35" creationId="{3D845934-FFB9-8E89-5039-14AAF56EA1B3}"/>
          </ac:inkMkLst>
        </pc:inkChg>
      </pc:sldChg>
      <pc:sldChg chg="addSp delSp modSp add mod">
        <pc:chgData name="Sadaf Thakur" userId="89a582c7-11ab-4c28-9cdf-b25ea85646cc" providerId="ADAL" clId="{4377304C-E697-4855-AEF1-25DC018695FB}" dt="2026-06-10T04:33:20.334" v="39744" actId="1076"/>
        <pc:sldMkLst>
          <pc:docMk/>
          <pc:sldMk cId="3328649950" sldId="541"/>
        </pc:sldMkLst>
        <pc:spChg chg="add del mod">
          <ac:chgData name="Sadaf Thakur" userId="89a582c7-11ab-4c28-9cdf-b25ea85646cc" providerId="ADAL" clId="{4377304C-E697-4855-AEF1-25DC018695FB}" dt="2026-06-10T04:31:47.594" v="39690" actId="20577"/>
          <ac:spMkLst>
            <pc:docMk/>
            <pc:sldMk cId="3328649950" sldId="541"/>
            <ac:spMk id="73" creationId="{14C00F6F-112E-1F23-D478-C83677021AA6}"/>
          </ac:spMkLst>
        </pc:spChg>
        <pc:spChg chg="add mod">
          <ac:chgData name="Sadaf Thakur" userId="89a582c7-11ab-4c28-9cdf-b25ea85646cc" providerId="ADAL" clId="{4377304C-E697-4855-AEF1-25DC018695FB}" dt="2026-06-10T04:31:56.500" v="39699" actId="20577"/>
          <ac:spMkLst>
            <pc:docMk/>
            <pc:sldMk cId="3328649950" sldId="541"/>
            <ac:spMk id="75" creationId="{328B955B-CCBB-63B9-FF56-FDE09A603B20}"/>
          </ac:spMkLst>
        </pc:spChg>
        <pc:spChg chg="add mod">
          <ac:chgData name="Sadaf Thakur" userId="89a582c7-11ab-4c28-9cdf-b25ea85646cc" providerId="ADAL" clId="{4377304C-E697-4855-AEF1-25DC018695FB}" dt="2026-06-10T04:32:05.274" v="39706" actId="20577"/>
          <ac:spMkLst>
            <pc:docMk/>
            <pc:sldMk cId="3328649950" sldId="541"/>
            <ac:spMk id="77" creationId="{BEBE8C2D-327E-4E44-7230-59F4451365AF}"/>
          </ac:spMkLst>
        </pc:spChg>
        <pc:spChg chg="add mod">
          <ac:chgData name="Sadaf Thakur" userId="89a582c7-11ab-4c28-9cdf-b25ea85646cc" providerId="ADAL" clId="{4377304C-E697-4855-AEF1-25DC018695FB}" dt="2026-06-10T04:32:48.562" v="39723" actId="20577"/>
          <ac:spMkLst>
            <pc:docMk/>
            <pc:sldMk cId="3328649950" sldId="541"/>
            <ac:spMk id="79" creationId="{51F21EEC-1EA0-3CCB-7ABD-B4E3823C4291}"/>
          </ac:spMkLst>
        </pc:spChg>
        <pc:spChg chg="add mod">
          <ac:chgData name="Sadaf Thakur" userId="89a582c7-11ab-4c28-9cdf-b25ea85646cc" providerId="ADAL" clId="{4377304C-E697-4855-AEF1-25DC018695FB}" dt="2026-06-10T04:33:20.334" v="39744" actId="1076"/>
          <ac:spMkLst>
            <pc:docMk/>
            <pc:sldMk cId="3328649950" sldId="541"/>
            <ac:spMk id="81" creationId="{C0D64736-999C-E73E-1DDC-1CADC7B0201B}"/>
          </ac:spMkLst>
        </pc:spChg>
        <pc:spChg chg="add mod">
          <ac:chgData name="Sadaf Thakur" userId="89a582c7-11ab-4c28-9cdf-b25ea85646cc" providerId="ADAL" clId="{4377304C-E697-4855-AEF1-25DC018695FB}" dt="2026-06-10T04:33:12.008" v="39743" actId="20577"/>
          <ac:spMkLst>
            <pc:docMk/>
            <pc:sldMk cId="3328649950" sldId="541"/>
            <ac:spMk id="83" creationId="{3C82BE14-5E01-6B05-F9F0-D4CA1CDA24AA}"/>
          </ac:spMkLst>
        </pc:spChg>
        <pc:grpChg chg="del mod">
          <ac:chgData name="Sadaf Thakur" userId="89a582c7-11ab-4c28-9cdf-b25ea85646cc" providerId="ADAL" clId="{4377304C-E697-4855-AEF1-25DC018695FB}" dt="2026-06-10T04:27:41.973" v="39600"/>
          <ac:grpSpMkLst>
            <pc:docMk/>
            <pc:sldMk cId="3328649950" sldId="541"/>
            <ac:grpSpMk id="38" creationId="{48F4C71D-9618-0F7C-4BA7-463C0310D945}"/>
          </ac:grpSpMkLst>
        </pc:grpChg>
        <pc:grpChg chg="mod">
          <ac:chgData name="Sadaf Thakur" userId="89a582c7-11ab-4c28-9cdf-b25ea85646cc" providerId="ADAL" clId="{4377304C-E697-4855-AEF1-25DC018695FB}" dt="2026-06-10T04:27:45.890" v="39601"/>
          <ac:grpSpMkLst>
            <pc:docMk/>
            <pc:sldMk cId="3328649950" sldId="541"/>
            <ac:grpSpMk id="40" creationId="{03B94BE4-EDD9-D811-F75D-D2732D3B6BAD}"/>
          </ac:grpSpMkLst>
        </pc:grpChg>
        <pc:grpChg chg="del mod">
          <ac:chgData name="Sadaf Thakur" userId="89a582c7-11ab-4c28-9cdf-b25ea85646cc" providerId="ADAL" clId="{4377304C-E697-4855-AEF1-25DC018695FB}" dt="2026-06-10T04:28:06.224" v="39606"/>
          <ac:grpSpMkLst>
            <pc:docMk/>
            <pc:sldMk cId="3328649950" sldId="541"/>
            <ac:grpSpMk id="43" creationId="{01F7A5CE-4B47-CC50-87B3-AAD63F03F08A}"/>
          </ac:grpSpMkLst>
        </pc:grpChg>
        <pc:grpChg chg="del mod">
          <ac:chgData name="Sadaf Thakur" userId="89a582c7-11ab-4c28-9cdf-b25ea85646cc" providerId="ADAL" clId="{4377304C-E697-4855-AEF1-25DC018695FB}" dt="2026-06-10T04:28:07.657" v="39608"/>
          <ac:grpSpMkLst>
            <pc:docMk/>
            <pc:sldMk cId="3328649950" sldId="541"/>
            <ac:grpSpMk id="45" creationId="{3D23D372-4278-A363-6CE9-8CB506964F58}"/>
          </ac:grpSpMkLst>
        </pc:grpChg>
        <pc:grpChg chg="del mod">
          <ac:chgData name="Sadaf Thakur" userId="89a582c7-11ab-4c28-9cdf-b25ea85646cc" providerId="ADAL" clId="{4377304C-E697-4855-AEF1-25DC018695FB}" dt="2026-06-10T04:28:08.676" v="39610"/>
          <ac:grpSpMkLst>
            <pc:docMk/>
            <pc:sldMk cId="3328649950" sldId="541"/>
            <ac:grpSpMk id="47" creationId="{8A5F73A7-CF61-B67E-3C35-7B27AFC84140}"/>
          </ac:grpSpMkLst>
        </pc:grpChg>
        <pc:grpChg chg="del mod">
          <ac:chgData name="Sadaf Thakur" userId="89a582c7-11ab-4c28-9cdf-b25ea85646cc" providerId="ADAL" clId="{4377304C-E697-4855-AEF1-25DC018695FB}" dt="2026-06-10T04:28:10.777" v="39612"/>
          <ac:grpSpMkLst>
            <pc:docMk/>
            <pc:sldMk cId="3328649950" sldId="541"/>
            <ac:grpSpMk id="49" creationId="{AFE82396-DF08-4DF5-A785-BBFA1AEDC19F}"/>
          </ac:grpSpMkLst>
        </pc:grpChg>
        <pc:grpChg chg="del mod">
          <ac:chgData name="Sadaf Thakur" userId="89a582c7-11ab-4c28-9cdf-b25ea85646cc" providerId="ADAL" clId="{4377304C-E697-4855-AEF1-25DC018695FB}" dt="2026-06-10T04:28:15.439" v="39614"/>
          <ac:grpSpMkLst>
            <pc:docMk/>
            <pc:sldMk cId="3328649950" sldId="541"/>
            <ac:grpSpMk id="51" creationId="{EE8071C3-71E2-4465-8E41-6CFF4DF4C8E9}"/>
          </ac:grpSpMkLst>
        </pc:grpChg>
        <pc:grpChg chg="mod">
          <ac:chgData name="Sadaf Thakur" userId="89a582c7-11ab-4c28-9cdf-b25ea85646cc" providerId="ADAL" clId="{4377304C-E697-4855-AEF1-25DC018695FB}" dt="2026-06-10T04:28:15.439" v="39614"/>
          <ac:grpSpMkLst>
            <pc:docMk/>
            <pc:sldMk cId="3328649950" sldId="541"/>
            <ac:grpSpMk id="53" creationId="{CBBF05D4-C859-B478-77CF-27A44C51A028}"/>
          </ac:grpSpMkLst>
        </pc:grpChg>
        <pc:grpChg chg="del mod">
          <ac:chgData name="Sadaf Thakur" userId="89a582c7-11ab-4c28-9cdf-b25ea85646cc" providerId="ADAL" clId="{4377304C-E697-4855-AEF1-25DC018695FB}" dt="2026-06-10T04:28:30.305" v="39618"/>
          <ac:grpSpMkLst>
            <pc:docMk/>
            <pc:sldMk cId="3328649950" sldId="541"/>
            <ac:grpSpMk id="56" creationId="{7B09211B-5A49-3270-4725-4194A7DDE476}"/>
          </ac:grpSpMkLst>
        </pc:grpChg>
        <pc:grpChg chg="mod">
          <ac:chgData name="Sadaf Thakur" userId="89a582c7-11ab-4c28-9cdf-b25ea85646cc" providerId="ADAL" clId="{4377304C-E697-4855-AEF1-25DC018695FB}" dt="2026-06-10T04:28:40.527" v="39622"/>
          <ac:grpSpMkLst>
            <pc:docMk/>
            <pc:sldMk cId="3328649950" sldId="541"/>
            <ac:grpSpMk id="59" creationId="{E1248C9F-9F76-39F8-5B9F-81726B999068}"/>
          </ac:grpSpMkLst>
        </pc:grpChg>
        <pc:grpChg chg="add del mod">
          <ac:chgData name="Sadaf Thakur" userId="89a582c7-11ab-4c28-9cdf-b25ea85646cc" providerId="ADAL" clId="{4377304C-E697-4855-AEF1-25DC018695FB}" dt="2026-06-10T04:29:28.206" v="39645"/>
          <ac:grpSpMkLst>
            <pc:docMk/>
            <pc:sldMk cId="3328649950" sldId="541"/>
            <ac:grpSpMk id="62" creationId="{8305254A-16AE-0E3A-DC5F-CA2D839FEF2E}"/>
          </ac:grpSpMkLst>
        </pc:grpChg>
        <pc:grpChg chg="add del mod">
          <ac:chgData name="Sadaf Thakur" userId="89a582c7-11ab-4c28-9cdf-b25ea85646cc" providerId="ADAL" clId="{4377304C-E697-4855-AEF1-25DC018695FB}" dt="2026-06-10T04:29:29.800" v="39646"/>
          <ac:grpSpMkLst>
            <pc:docMk/>
            <pc:sldMk cId="3328649950" sldId="541"/>
            <ac:grpSpMk id="67" creationId="{2CF0B6A3-0AE1-A83D-111C-5884DF0F649A}"/>
          </ac:grpSpMkLst>
        </pc:grpChg>
        <pc:grpChg chg="del mod">
          <ac:chgData name="Sadaf Thakur" userId="89a582c7-11ab-4c28-9cdf-b25ea85646cc" providerId="ADAL" clId="{4377304C-E697-4855-AEF1-25DC018695FB}" dt="2026-06-10T04:29:35.549" v="39649"/>
          <ac:grpSpMkLst>
            <pc:docMk/>
            <pc:sldMk cId="3328649950" sldId="541"/>
            <ac:grpSpMk id="71" creationId="{40316BEE-89DC-804B-FD6D-A7595D0BA6E3}"/>
          </ac:grpSpMkLst>
        </pc:grpChg>
        <pc:picChg chg="add mod">
          <ac:chgData name="Sadaf Thakur" userId="89a582c7-11ab-4c28-9cdf-b25ea85646cc" providerId="ADAL" clId="{4377304C-E697-4855-AEF1-25DC018695FB}" dt="2026-06-10T04:25:55.806" v="39577" actId="14100"/>
          <ac:picMkLst>
            <pc:docMk/>
            <pc:sldMk cId="3328649950" sldId="541"/>
            <ac:picMk id="15" creationId="{8457F465-0729-8A5D-BA79-0A142C78BBE8}"/>
          </ac:picMkLst>
        </pc:picChg>
        <pc:inkChg chg="add del">
          <ac:chgData name="Sadaf Thakur" userId="89a582c7-11ab-4c28-9cdf-b25ea85646cc" providerId="ADAL" clId="{4377304C-E697-4855-AEF1-25DC018695FB}" dt="2026-06-10T04:29:25.314" v="39643"/>
          <ac:inkMkLst>
            <pc:docMk/>
            <pc:sldMk cId="3328649950" sldId="541"/>
            <ac:inkMk id="4" creationId="{FB02A612-1D4A-9C74-A174-37F027B2A96C}"/>
          </ac:inkMkLst>
        </pc:inkChg>
        <pc:inkChg chg="add del">
          <ac:chgData name="Sadaf Thakur" userId="89a582c7-11ab-4c28-9cdf-b25ea85646cc" providerId="ADAL" clId="{4377304C-E697-4855-AEF1-25DC018695FB}" dt="2026-06-10T04:26:07.259" v="39579"/>
          <ac:inkMkLst>
            <pc:docMk/>
            <pc:sldMk cId="3328649950" sldId="541"/>
            <ac:inkMk id="17" creationId="{F2513F12-AF04-3A80-51F8-0FBE4CE10AC4}"/>
          </ac:inkMkLst>
        </pc:inkChg>
        <pc:inkChg chg="add">
          <ac:chgData name="Sadaf Thakur" userId="89a582c7-11ab-4c28-9cdf-b25ea85646cc" providerId="ADAL" clId="{4377304C-E697-4855-AEF1-25DC018695FB}" dt="2026-06-10T04:26:07.259" v="39579"/>
          <ac:inkMkLst>
            <pc:docMk/>
            <pc:sldMk cId="3328649950" sldId="541"/>
            <ac:inkMk id="19" creationId="{82E050C1-B6F0-279E-DD11-EFA35104A300}"/>
          </ac:inkMkLst>
        </pc:inkChg>
        <pc:inkChg chg="add">
          <ac:chgData name="Sadaf Thakur" userId="89a582c7-11ab-4c28-9cdf-b25ea85646cc" providerId="ADAL" clId="{4377304C-E697-4855-AEF1-25DC018695FB}" dt="2026-06-10T04:26:10.344" v="39580" actId="9405"/>
          <ac:inkMkLst>
            <pc:docMk/>
            <pc:sldMk cId="3328649950" sldId="541"/>
            <ac:inkMk id="20" creationId="{E8DC19B5-A525-709B-1D75-D107466831EC}"/>
          </ac:inkMkLst>
        </pc:inkChg>
        <pc:inkChg chg="add">
          <ac:chgData name="Sadaf Thakur" userId="89a582c7-11ab-4c28-9cdf-b25ea85646cc" providerId="ADAL" clId="{4377304C-E697-4855-AEF1-25DC018695FB}" dt="2026-06-10T04:26:15.414" v="39581" actId="9405"/>
          <ac:inkMkLst>
            <pc:docMk/>
            <pc:sldMk cId="3328649950" sldId="541"/>
            <ac:inkMk id="21" creationId="{BDD2CC37-8B43-2B21-D3BC-146B592AAC6D}"/>
          </ac:inkMkLst>
        </pc:inkChg>
        <pc:inkChg chg="add">
          <ac:chgData name="Sadaf Thakur" userId="89a582c7-11ab-4c28-9cdf-b25ea85646cc" providerId="ADAL" clId="{4377304C-E697-4855-AEF1-25DC018695FB}" dt="2026-06-10T04:26:18.527" v="39582" actId="9405"/>
          <ac:inkMkLst>
            <pc:docMk/>
            <pc:sldMk cId="3328649950" sldId="541"/>
            <ac:inkMk id="22" creationId="{6B8FDBBF-A6DE-F82A-DEA3-894617CC383B}"/>
          </ac:inkMkLst>
        </pc:inkChg>
        <pc:inkChg chg="add del">
          <ac:chgData name="Sadaf Thakur" userId="89a582c7-11ab-4c28-9cdf-b25ea85646cc" providerId="ADAL" clId="{4377304C-E697-4855-AEF1-25DC018695FB}" dt="2026-06-10T04:26:26.088" v="39584"/>
          <ac:inkMkLst>
            <pc:docMk/>
            <pc:sldMk cId="3328649950" sldId="541"/>
            <ac:inkMk id="23" creationId="{CA3943D5-E4DC-6C20-FA90-A8984F8A4760}"/>
          </ac:inkMkLst>
        </pc:inkChg>
        <pc:inkChg chg="add mod">
          <ac:chgData name="Sadaf Thakur" userId="89a582c7-11ab-4c28-9cdf-b25ea85646cc" providerId="ADAL" clId="{4377304C-E697-4855-AEF1-25DC018695FB}" dt="2026-06-10T04:26:29.250" v="39585"/>
          <ac:inkMkLst>
            <pc:docMk/>
            <pc:sldMk cId="3328649950" sldId="541"/>
            <ac:inkMk id="24" creationId="{B574DB6C-27B6-A674-B5C8-94BA692533CD}"/>
          </ac:inkMkLst>
        </pc:inkChg>
        <pc:inkChg chg="add del">
          <ac:chgData name="Sadaf Thakur" userId="89a582c7-11ab-4c28-9cdf-b25ea85646cc" providerId="ADAL" clId="{4377304C-E697-4855-AEF1-25DC018695FB}" dt="2026-06-10T04:26:33.430" v="39587"/>
          <ac:inkMkLst>
            <pc:docMk/>
            <pc:sldMk cId="3328649950" sldId="541"/>
            <ac:inkMk id="25" creationId="{176C7A38-4815-F687-6A41-2C1932DC87D3}"/>
          </ac:inkMkLst>
        </pc:inkChg>
        <pc:inkChg chg="add">
          <ac:chgData name="Sadaf Thakur" userId="89a582c7-11ab-4c28-9cdf-b25ea85646cc" providerId="ADAL" clId="{4377304C-E697-4855-AEF1-25DC018695FB}" dt="2026-06-10T04:26:33.430" v="39587"/>
          <ac:inkMkLst>
            <pc:docMk/>
            <pc:sldMk cId="3328649950" sldId="541"/>
            <ac:inkMk id="26" creationId="{828AB64F-ECE1-F75A-017A-D9E453B8916E}"/>
          </ac:inkMkLst>
        </pc:inkChg>
        <pc:inkChg chg="add del">
          <ac:chgData name="Sadaf Thakur" userId="89a582c7-11ab-4c28-9cdf-b25ea85646cc" providerId="ADAL" clId="{4377304C-E697-4855-AEF1-25DC018695FB}" dt="2026-06-10T04:26:37.475" v="39589"/>
          <ac:inkMkLst>
            <pc:docMk/>
            <pc:sldMk cId="3328649950" sldId="541"/>
            <ac:inkMk id="28" creationId="{9A204A27-2D47-4AB1-2DA3-EE9A4A49C45B}"/>
          </ac:inkMkLst>
        </pc:inkChg>
        <pc:inkChg chg="add">
          <ac:chgData name="Sadaf Thakur" userId="89a582c7-11ab-4c28-9cdf-b25ea85646cc" providerId="ADAL" clId="{4377304C-E697-4855-AEF1-25DC018695FB}" dt="2026-06-10T04:26:37.475" v="39589"/>
          <ac:inkMkLst>
            <pc:docMk/>
            <pc:sldMk cId="3328649950" sldId="541"/>
            <ac:inkMk id="30" creationId="{4A6373E4-760A-C153-D414-902FFEBC1463}"/>
          </ac:inkMkLst>
        </pc:inkChg>
        <pc:inkChg chg="add">
          <ac:chgData name="Sadaf Thakur" userId="89a582c7-11ab-4c28-9cdf-b25ea85646cc" providerId="ADAL" clId="{4377304C-E697-4855-AEF1-25DC018695FB}" dt="2026-06-10T04:26:46.556" v="39590" actId="9405"/>
          <ac:inkMkLst>
            <pc:docMk/>
            <pc:sldMk cId="3328649950" sldId="541"/>
            <ac:inkMk id="31" creationId="{CFB38869-167C-0755-0614-9C04EFA31D6F}"/>
          </ac:inkMkLst>
        </pc:inkChg>
        <pc:inkChg chg="add">
          <ac:chgData name="Sadaf Thakur" userId="89a582c7-11ab-4c28-9cdf-b25ea85646cc" providerId="ADAL" clId="{4377304C-E697-4855-AEF1-25DC018695FB}" dt="2026-06-10T04:26:55.842" v="39591" actId="9405"/>
          <ac:inkMkLst>
            <pc:docMk/>
            <pc:sldMk cId="3328649950" sldId="541"/>
            <ac:inkMk id="32" creationId="{679EE347-F453-4695-AEF0-8856964ED1CE}"/>
          </ac:inkMkLst>
        </pc:inkChg>
        <pc:inkChg chg="add del">
          <ac:chgData name="Sadaf Thakur" userId="89a582c7-11ab-4c28-9cdf-b25ea85646cc" providerId="ADAL" clId="{4377304C-E697-4855-AEF1-25DC018695FB}" dt="2026-06-10T04:27:11.312" v="39593"/>
          <ac:inkMkLst>
            <pc:docMk/>
            <pc:sldMk cId="3328649950" sldId="541"/>
            <ac:inkMk id="33" creationId="{7AD2DC69-4B39-F7F1-A6FC-56FF45B56599}"/>
          </ac:inkMkLst>
        </pc:inkChg>
        <pc:inkChg chg="add del">
          <ac:chgData name="Sadaf Thakur" userId="89a582c7-11ab-4c28-9cdf-b25ea85646cc" providerId="ADAL" clId="{4377304C-E697-4855-AEF1-25DC018695FB}" dt="2026-06-10T04:27:25.111" v="39595"/>
          <ac:inkMkLst>
            <pc:docMk/>
            <pc:sldMk cId="3328649950" sldId="541"/>
            <ac:inkMk id="34" creationId="{E62F5DD2-DB88-AE2A-8124-AC32D61941E2}"/>
          </ac:inkMkLst>
        </pc:inkChg>
        <pc:inkChg chg="add del mod">
          <ac:chgData name="Sadaf Thakur" userId="89a582c7-11ab-4c28-9cdf-b25ea85646cc" providerId="ADAL" clId="{4377304C-E697-4855-AEF1-25DC018695FB}" dt="2026-06-10T04:27:45.890" v="39601"/>
          <ac:inkMkLst>
            <pc:docMk/>
            <pc:sldMk cId="3328649950" sldId="541"/>
            <ac:inkMk id="36" creationId="{F1D68E4C-5928-8FF0-F7C4-8073B4136EB5}"/>
          </ac:inkMkLst>
        </pc:inkChg>
        <pc:inkChg chg="add mod">
          <ac:chgData name="Sadaf Thakur" userId="89a582c7-11ab-4c28-9cdf-b25ea85646cc" providerId="ADAL" clId="{4377304C-E697-4855-AEF1-25DC018695FB}" dt="2026-06-10T04:27:45.890" v="39601"/>
          <ac:inkMkLst>
            <pc:docMk/>
            <pc:sldMk cId="3328649950" sldId="541"/>
            <ac:inkMk id="37" creationId="{26BD16EF-F6D4-EA22-F42A-CA63BA7CC70D}"/>
          </ac:inkMkLst>
        </pc:inkChg>
        <pc:inkChg chg="add mod">
          <ac:chgData name="Sadaf Thakur" userId="89a582c7-11ab-4c28-9cdf-b25ea85646cc" providerId="ADAL" clId="{4377304C-E697-4855-AEF1-25DC018695FB}" dt="2026-06-10T04:27:45.890" v="39601"/>
          <ac:inkMkLst>
            <pc:docMk/>
            <pc:sldMk cId="3328649950" sldId="541"/>
            <ac:inkMk id="39" creationId="{C2FE7A31-40AC-8F83-F281-E8A54B5B05C7}"/>
          </ac:inkMkLst>
        </pc:inkChg>
        <pc:inkChg chg="add mod">
          <ac:chgData name="Sadaf Thakur" userId="89a582c7-11ab-4c28-9cdf-b25ea85646cc" providerId="ADAL" clId="{4377304C-E697-4855-AEF1-25DC018695FB}" dt="2026-06-10T04:28:15.439" v="39614"/>
          <ac:inkMkLst>
            <pc:docMk/>
            <pc:sldMk cId="3328649950" sldId="541"/>
            <ac:inkMk id="41" creationId="{2B5322FE-B7F5-FE3F-FDE4-F41863DA3D8F}"/>
          </ac:inkMkLst>
        </pc:inkChg>
        <pc:inkChg chg="add mod">
          <ac:chgData name="Sadaf Thakur" userId="89a582c7-11ab-4c28-9cdf-b25ea85646cc" providerId="ADAL" clId="{4377304C-E697-4855-AEF1-25DC018695FB}" dt="2026-06-10T04:28:15.439" v="39614"/>
          <ac:inkMkLst>
            <pc:docMk/>
            <pc:sldMk cId="3328649950" sldId="541"/>
            <ac:inkMk id="42" creationId="{B0E5D94A-BC73-992D-75AC-F94D2A28D156}"/>
          </ac:inkMkLst>
        </pc:inkChg>
        <pc:inkChg chg="add mod">
          <ac:chgData name="Sadaf Thakur" userId="89a582c7-11ab-4c28-9cdf-b25ea85646cc" providerId="ADAL" clId="{4377304C-E697-4855-AEF1-25DC018695FB}" dt="2026-06-10T04:28:15.439" v="39614"/>
          <ac:inkMkLst>
            <pc:docMk/>
            <pc:sldMk cId="3328649950" sldId="541"/>
            <ac:inkMk id="44" creationId="{898CA11E-23A2-4A36-BD21-02F0E80627F7}"/>
          </ac:inkMkLst>
        </pc:inkChg>
        <pc:inkChg chg="add mod">
          <ac:chgData name="Sadaf Thakur" userId="89a582c7-11ab-4c28-9cdf-b25ea85646cc" providerId="ADAL" clId="{4377304C-E697-4855-AEF1-25DC018695FB}" dt="2026-06-10T04:28:15.439" v="39614"/>
          <ac:inkMkLst>
            <pc:docMk/>
            <pc:sldMk cId="3328649950" sldId="541"/>
            <ac:inkMk id="46" creationId="{51A81D36-9E0A-B49F-826E-1A75C1E81DDB}"/>
          </ac:inkMkLst>
        </pc:inkChg>
        <pc:inkChg chg="add mod">
          <ac:chgData name="Sadaf Thakur" userId="89a582c7-11ab-4c28-9cdf-b25ea85646cc" providerId="ADAL" clId="{4377304C-E697-4855-AEF1-25DC018695FB}" dt="2026-06-10T04:28:15.439" v="39614"/>
          <ac:inkMkLst>
            <pc:docMk/>
            <pc:sldMk cId="3328649950" sldId="541"/>
            <ac:inkMk id="48" creationId="{7DD9BC25-9C60-6E8D-2056-555959E254E9}"/>
          </ac:inkMkLst>
        </pc:inkChg>
        <pc:inkChg chg="add mod">
          <ac:chgData name="Sadaf Thakur" userId="89a582c7-11ab-4c28-9cdf-b25ea85646cc" providerId="ADAL" clId="{4377304C-E697-4855-AEF1-25DC018695FB}" dt="2026-06-10T04:28:15.439" v="39614"/>
          <ac:inkMkLst>
            <pc:docMk/>
            <pc:sldMk cId="3328649950" sldId="541"/>
            <ac:inkMk id="50" creationId="{4EF1994A-7FE5-A1E7-0B25-F03664F49699}"/>
          </ac:inkMkLst>
        </pc:inkChg>
        <pc:inkChg chg="add mod">
          <ac:chgData name="Sadaf Thakur" userId="89a582c7-11ab-4c28-9cdf-b25ea85646cc" providerId="ADAL" clId="{4377304C-E697-4855-AEF1-25DC018695FB}" dt="2026-06-10T04:28:15.439" v="39614"/>
          <ac:inkMkLst>
            <pc:docMk/>
            <pc:sldMk cId="3328649950" sldId="541"/>
            <ac:inkMk id="52" creationId="{B21C13EC-8D20-0C32-4145-0EB37FF353D5}"/>
          </ac:inkMkLst>
        </pc:inkChg>
        <pc:inkChg chg="add del mod">
          <ac:chgData name="Sadaf Thakur" userId="89a582c7-11ab-4c28-9cdf-b25ea85646cc" providerId="ADAL" clId="{4377304C-E697-4855-AEF1-25DC018695FB}" dt="2026-06-10T04:28:30.305" v="39618"/>
          <ac:inkMkLst>
            <pc:docMk/>
            <pc:sldMk cId="3328649950" sldId="541"/>
            <ac:inkMk id="54" creationId="{68006944-F94C-390E-3A4E-1916C06E298D}"/>
          </ac:inkMkLst>
        </pc:inkChg>
        <pc:inkChg chg="add del mod">
          <ac:chgData name="Sadaf Thakur" userId="89a582c7-11ab-4c28-9cdf-b25ea85646cc" providerId="ADAL" clId="{4377304C-E697-4855-AEF1-25DC018695FB}" dt="2026-06-10T04:28:30.313" v="39619"/>
          <ac:inkMkLst>
            <pc:docMk/>
            <pc:sldMk cId="3328649950" sldId="541"/>
            <ac:inkMk id="55" creationId="{27A0D6FC-1DA5-F88B-1C67-15A0D8CD513A}"/>
          </ac:inkMkLst>
        </pc:inkChg>
        <pc:inkChg chg="add mod">
          <ac:chgData name="Sadaf Thakur" userId="89a582c7-11ab-4c28-9cdf-b25ea85646cc" providerId="ADAL" clId="{4377304C-E697-4855-AEF1-25DC018695FB}" dt="2026-06-10T04:28:40.527" v="39622"/>
          <ac:inkMkLst>
            <pc:docMk/>
            <pc:sldMk cId="3328649950" sldId="541"/>
            <ac:inkMk id="57" creationId="{3F5A9F44-168F-723C-CB5B-DD05E3B58C05}"/>
          </ac:inkMkLst>
        </pc:inkChg>
        <pc:inkChg chg="add mod">
          <ac:chgData name="Sadaf Thakur" userId="89a582c7-11ab-4c28-9cdf-b25ea85646cc" providerId="ADAL" clId="{4377304C-E697-4855-AEF1-25DC018695FB}" dt="2026-06-10T04:28:40.527" v="39622"/>
          <ac:inkMkLst>
            <pc:docMk/>
            <pc:sldMk cId="3328649950" sldId="541"/>
            <ac:inkMk id="58" creationId="{76A684B4-7757-C16B-401E-A62064ED130C}"/>
          </ac:inkMkLst>
        </pc:inkChg>
        <pc:inkChg chg="add del mod">
          <ac:chgData name="Sadaf Thakur" userId="89a582c7-11ab-4c28-9cdf-b25ea85646cc" providerId="ADAL" clId="{4377304C-E697-4855-AEF1-25DC018695FB}" dt="2026-06-10T04:29:28.206" v="39645"/>
          <ac:inkMkLst>
            <pc:docMk/>
            <pc:sldMk cId="3328649950" sldId="541"/>
            <ac:inkMk id="60" creationId="{F63A0D63-1C24-4221-1B66-23DCFC1DBAAB}"/>
          </ac:inkMkLst>
        </pc:inkChg>
        <pc:inkChg chg="add del mod">
          <ac:chgData name="Sadaf Thakur" userId="89a582c7-11ab-4c28-9cdf-b25ea85646cc" providerId="ADAL" clId="{4377304C-E697-4855-AEF1-25DC018695FB}" dt="2026-06-10T04:29:28.206" v="39645"/>
          <ac:inkMkLst>
            <pc:docMk/>
            <pc:sldMk cId="3328649950" sldId="541"/>
            <ac:inkMk id="61" creationId="{1C961E8B-7914-8CE2-9515-E749DFF104FD}"/>
          </ac:inkMkLst>
        </pc:inkChg>
        <pc:inkChg chg="add del">
          <ac:chgData name="Sadaf Thakur" userId="89a582c7-11ab-4c28-9cdf-b25ea85646cc" providerId="ADAL" clId="{4377304C-E697-4855-AEF1-25DC018695FB}" dt="2026-06-10T04:29:05.661" v="39627"/>
          <ac:inkMkLst>
            <pc:docMk/>
            <pc:sldMk cId="3328649950" sldId="541"/>
            <ac:inkMk id="63" creationId="{CB8F76CB-4B35-7548-7111-41B7376ED373}"/>
          </ac:inkMkLst>
        </pc:inkChg>
        <pc:inkChg chg="add del">
          <ac:chgData name="Sadaf Thakur" userId="89a582c7-11ab-4c28-9cdf-b25ea85646cc" providerId="ADAL" clId="{4377304C-E697-4855-AEF1-25DC018695FB}" dt="2026-06-10T04:29:27.402" v="39644"/>
          <ac:inkMkLst>
            <pc:docMk/>
            <pc:sldMk cId="3328649950" sldId="541"/>
            <ac:inkMk id="64" creationId="{7EB145B6-1A0B-156B-BFB2-B045D269CC88}"/>
          </ac:inkMkLst>
        </pc:inkChg>
        <pc:inkChg chg="add del mod">
          <ac:chgData name="Sadaf Thakur" userId="89a582c7-11ab-4c28-9cdf-b25ea85646cc" providerId="ADAL" clId="{4377304C-E697-4855-AEF1-25DC018695FB}" dt="2026-06-10T04:29:29.800" v="39646"/>
          <ac:inkMkLst>
            <pc:docMk/>
            <pc:sldMk cId="3328649950" sldId="541"/>
            <ac:inkMk id="65" creationId="{CD0E8D24-BBC5-0681-188F-210C4BD2E79D}"/>
          </ac:inkMkLst>
        </pc:inkChg>
        <pc:inkChg chg="add del mod">
          <ac:chgData name="Sadaf Thakur" userId="89a582c7-11ab-4c28-9cdf-b25ea85646cc" providerId="ADAL" clId="{4377304C-E697-4855-AEF1-25DC018695FB}" dt="2026-06-10T04:29:32.653" v="39647"/>
          <ac:inkMkLst>
            <pc:docMk/>
            <pc:sldMk cId="3328649950" sldId="541"/>
            <ac:inkMk id="66" creationId="{96AFF8E0-E5F5-8EFF-8F5C-9B211794D2E3}"/>
          </ac:inkMkLst>
        </pc:inkChg>
        <pc:inkChg chg="add del">
          <ac:chgData name="Sadaf Thakur" userId="89a582c7-11ab-4c28-9cdf-b25ea85646cc" providerId="ADAL" clId="{4377304C-E697-4855-AEF1-25DC018695FB}" dt="2026-06-10T04:29:33.515" v="39648"/>
          <ac:inkMkLst>
            <pc:docMk/>
            <pc:sldMk cId="3328649950" sldId="541"/>
            <ac:inkMk id="68" creationId="{4654CFC8-1EA0-A187-7320-28091ACBDA93}"/>
          </ac:inkMkLst>
        </pc:inkChg>
        <pc:inkChg chg="add del mod">
          <ac:chgData name="Sadaf Thakur" userId="89a582c7-11ab-4c28-9cdf-b25ea85646cc" providerId="ADAL" clId="{4377304C-E697-4855-AEF1-25DC018695FB}" dt="2026-06-10T04:29:35.549" v="39649"/>
          <ac:inkMkLst>
            <pc:docMk/>
            <pc:sldMk cId="3328649950" sldId="541"/>
            <ac:inkMk id="69" creationId="{5A0530DB-C17B-EEB5-E981-EEAF43CF284F}"/>
          </ac:inkMkLst>
        </pc:inkChg>
        <pc:inkChg chg="add del mod">
          <ac:chgData name="Sadaf Thakur" userId="89a582c7-11ab-4c28-9cdf-b25ea85646cc" providerId="ADAL" clId="{4377304C-E697-4855-AEF1-25DC018695FB}" dt="2026-06-10T04:29:37.881" v="39650"/>
          <ac:inkMkLst>
            <pc:docMk/>
            <pc:sldMk cId="3328649950" sldId="541"/>
            <ac:inkMk id="70" creationId="{6D4D730D-93D1-A3A9-5E5B-9B2C4D1CDECC}"/>
          </ac:inkMkLst>
        </pc:inkChg>
        <pc:inkChg chg="add del">
          <ac:chgData name="Sadaf Thakur" userId="89a582c7-11ab-4c28-9cdf-b25ea85646cc" providerId="ADAL" clId="{4377304C-E697-4855-AEF1-25DC018695FB}" dt="2026-06-10T04:29:38.701" v="39651"/>
          <ac:inkMkLst>
            <pc:docMk/>
            <pc:sldMk cId="3328649950" sldId="541"/>
            <ac:inkMk id="72" creationId="{41626018-60C0-9F51-91E4-4FA61557E542}"/>
          </ac:inkMkLst>
        </pc:inkChg>
      </pc:sldChg>
      <pc:sldChg chg="add del">
        <pc:chgData name="Sadaf Thakur" userId="89a582c7-11ab-4c28-9cdf-b25ea85646cc" providerId="ADAL" clId="{4377304C-E697-4855-AEF1-25DC018695FB}" dt="2026-06-10T04:33:50.234" v="39746" actId="47"/>
        <pc:sldMkLst>
          <pc:docMk/>
          <pc:sldMk cId="241136708" sldId="542"/>
        </pc:sldMkLst>
      </pc:sldChg>
      <pc:sldChg chg="addSp delSp modSp add mod">
        <pc:chgData name="Sadaf Thakur" userId="89a582c7-11ab-4c28-9cdf-b25ea85646cc" providerId="ADAL" clId="{4377304C-E697-4855-AEF1-25DC018695FB}" dt="2026-06-10T04:56:22.809" v="39903" actId="20577"/>
        <pc:sldMkLst>
          <pc:docMk/>
          <pc:sldMk cId="447075150" sldId="542"/>
        </pc:sldMkLst>
        <pc:spChg chg="mod">
          <ac:chgData name="Sadaf Thakur" userId="89a582c7-11ab-4c28-9cdf-b25ea85646cc" providerId="ADAL" clId="{4377304C-E697-4855-AEF1-25DC018695FB}" dt="2026-06-10T04:56:22.809" v="39903" actId="20577"/>
          <ac:spMkLst>
            <pc:docMk/>
            <pc:sldMk cId="447075150" sldId="542"/>
            <ac:spMk id="2" creationId="{9FDAEBC9-8E9C-3A36-9D87-2CECBA5C5C20}"/>
          </ac:spMkLst>
        </pc:spChg>
        <pc:picChg chg="add mod">
          <ac:chgData name="Sadaf Thakur" userId="89a582c7-11ab-4c28-9cdf-b25ea85646cc" providerId="ADAL" clId="{4377304C-E697-4855-AEF1-25DC018695FB}" dt="2026-06-10T04:44:36.198" v="39838" actId="14100"/>
          <ac:picMkLst>
            <pc:docMk/>
            <pc:sldMk cId="447075150" sldId="542"/>
            <ac:picMk id="5" creationId="{D2C9FAF3-7A18-D989-DF44-B7FEF1683D70}"/>
          </ac:picMkLst>
        </pc:picChg>
        <pc:picChg chg="del">
          <ac:chgData name="Sadaf Thakur" userId="89a582c7-11ab-4c28-9cdf-b25ea85646cc" providerId="ADAL" clId="{4377304C-E697-4855-AEF1-25DC018695FB}" dt="2026-06-10T04:43:48.848" v="39780" actId="478"/>
          <ac:picMkLst>
            <pc:docMk/>
            <pc:sldMk cId="447075150" sldId="542"/>
            <ac:picMk id="7" creationId="{C1EA06FE-526B-48D0-81DB-7797D926B48A}"/>
          </ac:picMkLst>
        </pc:picChg>
        <pc:picChg chg="del">
          <ac:chgData name="Sadaf Thakur" userId="89a582c7-11ab-4c28-9cdf-b25ea85646cc" providerId="ADAL" clId="{4377304C-E697-4855-AEF1-25DC018695FB}" dt="2026-06-10T04:43:50.551" v="39781" actId="478"/>
          <ac:picMkLst>
            <pc:docMk/>
            <pc:sldMk cId="447075150" sldId="542"/>
            <ac:picMk id="8" creationId="{F62C36E0-3691-A66F-3EBA-72FBFFE72963}"/>
          </ac:picMkLst>
        </pc:picChg>
        <pc:inkChg chg="del">
          <ac:chgData name="Sadaf Thakur" userId="89a582c7-11ab-4c28-9cdf-b25ea85646cc" providerId="ADAL" clId="{4377304C-E697-4855-AEF1-25DC018695FB}" dt="2026-06-10T04:44:12.298" v="39832" actId="478"/>
          <ac:inkMkLst>
            <pc:docMk/>
            <pc:sldMk cId="447075150" sldId="542"/>
            <ac:inkMk id="10" creationId="{BF4867A1-BA59-DFAB-F6C8-FB6D37CBC75B}"/>
          </ac:inkMkLst>
        </pc:inkChg>
        <pc:inkChg chg="del">
          <ac:chgData name="Sadaf Thakur" userId="89a582c7-11ab-4c28-9cdf-b25ea85646cc" providerId="ADAL" clId="{4377304C-E697-4855-AEF1-25DC018695FB}" dt="2026-06-10T04:43:52.308" v="39782" actId="478"/>
          <ac:inkMkLst>
            <pc:docMk/>
            <pc:sldMk cId="447075150" sldId="542"/>
            <ac:inkMk id="11" creationId="{C343DC35-001A-E1C6-3809-9B0A18DC991E}"/>
          </ac:inkMkLst>
        </pc:inkChg>
      </pc:sldChg>
      <pc:sldChg chg="new del">
        <pc:chgData name="Sadaf Thakur" userId="89a582c7-11ab-4c28-9cdf-b25ea85646cc" providerId="ADAL" clId="{4377304C-E697-4855-AEF1-25DC018695FB}" dt="2026-06-10T04:34:12.655" v="39748" actId="47"/>
        <pc:sldMkLst>
          <pc:docMk/>
          <pc:sldMk cId="2186369183" sldId="54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6:50.662"/>
    </inkml:context>
    <inkml:brush xml:id="br0">
      <inkml:brushProperty name="width" value="0.2" units="cm"/>
      <inkml:brushProperty name="height" value="0.2" units="cm"/>
      <inkml:brushProperty name="color" value="#F6630D"/>
    </inkml:brush>
  </inkml:definitions>
  <inkml:trace contextRef="#ctx0" brushRef="#br0">1012 1 6553,'-2'31'701,"-9"55"1,3-34-416,6-36-141,-1 0-1,0 0 1,-1-1 0,-1 1 0,0-1 0,-1 0-1,0-1 1,-1 1 0,-1-1 0,-1-1 0,0 1 0,0-2-1,-22 23 1,-1-2 255,13-12-157,0-2 0,-2 0-1,0 0 1,-1-2 0,0-1 0,-47 25 0,-28 4 718,-62 27 412,131-62-1153,0-1 0,0-1 1,-54 8-1,74-15-161,1 0 0,-1-1 0,0 0-1,0 0 1,1-1 0,-1 0 0,0 0 0,-13-5 0,18 5-63,0 0 0,0-1 0,0 1 0,1-1 0,-1 0 0,1 1 0,-1-1 0,1 0 0,0-1 0,0 1 0,-1 0 0,2-1 0,-1 1 0,0-1 0,0 1 0,1-1 0,0 0 0,-1 0 0,1 0 0,0 0 0,0 0 0,1 0 0,-1 0 0,0-4 0,-5-24-230,-1-1 0,-2 1 0,-1 1 0,-18-37 0,-8-27-37,26 64 255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7:23.340"/>
    </inkml:context>
    <inkml:brush xml:id="br0">
      <inkml:brushProperty name="width" value="0.2" units="cm"/>
      <inkml:brushProperty name="height" value="0.2" units="cm"/>
      <inkml:brushProperty name="color" value="#F6630D"/>
    </inkml:brush>
  </inkml:definitions>
  <inkml:trace contextRef="#ctx0" brushRef="#br0">303 154 6553,'22'-24'0,"-13"12"0,22-28 94,-25 31-24,1-1 0,0 1 0,1 1 0,12-12 0,-16 17-53,-1 1 1,1 0-1,0 0 1,0 0-1,0 0 1,0 0-1,0 1 1,0-1-1,0 1 1,1 0-1,-1 1 1,0-1-1,1 1 1,-1 0-1,8 0 1,-8 0 9,-1 0-1,0 1 1,0-1 0,0 1 0,0 0 0,0 0 0,0 0 0,0 0 0,0 0 0,0 1 0,0-1-1,-1 1 1,1 0 0,0-1 0,-1 1 0,0 0 0,1 1 0,-1-1 0,0 0 0,0 1 0,0-1-1,-1 1 1,1 0 0,1 3 0,0 1 38,-1 0 0,0 0 0,-1 0 0,0 0 0,0 1 0,0-1 0,-1 0 0,0 0 0,-3 14 0,3-17-35,-1-1 1,1 1 0,-1-1-1,0 0 1,0 0 0,-1 1-1,1-1 1,-1 0 0,1 0 0,-1 0-1,0 0 1,0-1 0,0 1-1,-1 0 1,1-1 0,-1 0-1,1 1 1,-1-1 0,0 0-1,-3 2 1,-6 1 95,0 1-1,0-1 1,-1-1-1,-14 4 1,14-5 51,0 1 1,0 1 0,-15 6 0,-13 14 262,31-18-357,1-1 1,-1 0 0,0-1-1,0 0 1,-1 0 0,0-1 0,1-1-1,-1 0 1,-1 0 0,-10 1-1,-110-4 844,64-2-406,58 2-494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8:37.874"/>
    </inkml:context>
    <inkml:brush xml:id="br0">
      <inkml:brushProperty name="width" value="0.1" units="cm"/>
      <inkml:brushProperty name="height" value="0.1" units="cm"/>
    </inkml:brush>
  </inkml:definitions>
  <inkml:trace contextRef="#ctx0" brushRef="#br0">577 893 24575,'500'17'0,"-328"0"0,128 6 0,-289-24 0,-1 2 0,1-1 0,0 1 0,-1 0 0,1 1 0,-1 1 0,0-1 0,0 2 0,0-1 0,10 6 0,-19-8 0,-1-1 0,1 1 0,-1-1 0,1 1 0,-1-1 0,1 1 0,-1 0 0,1-1 0,-1 1 0,1 0 0,-1 0 0,0-1 0,1 1 0,-1 0 0,0 0 0,0-1 0,0 1 0,1 0 0,-1 0 0,0 0 0,0-1 0,0 1 0,0 0 0,0 0 0,-1 0 0,1-1 0,0 1 0,0 0 0,0 0 0,-1-1 0,1 1 0,0 0 0,-1 0 0,1-1 0,-1 1 0,1 0 0,-1-1 0,1 1 0,-1-1 0,0 2 0,-2 1 0,0 0 0,-1 1 0,1-1 0,-1 0 0,1-1 0,-5 3 0,-16 7 0,0-1 0,0-2 0,-32 9 0,26-9 0,-54 24 0,25-7 0,-1-3 0,-75 18 0,-50 19 0,155-49 0,-53 10 0,56-16 0,1 2 0,-46 17 0,18-3 0,-1-2 0,-1-2 0,0-3 0,-2-2 0,1-3 0,-1-2 0,-111-3 0,164-4 0,1 0 0,-1 0 0,1 0 0,-1-1 0,0 0 0,1 0 0,-1 0 0,1 0 0,0-1 0,-1 0 0,1 0 0,0 0 0,0 0 0,0-1 0,1 0 0,-6-4 0,5 3 0,1-1 0,0 1 0,0-1 0,0 1 0,1-1 0,-1 0 0,1 0 0,0 0 0,1-1 0,-1 1 0,1 0 0,0-1 0,0-9 0,-41-303 0,33 226 0,6-183 0,5 136 0,-2 106 0,-1-28 0,3 0 0,14-85 0,-8 86 0,-6 44 0,0 0 0,0 1 0,1-1 0,1 1 0,1 0 0,12-27 0,-5 28 110,-12 14-169,1 0 0,-1 0 0,1 0 0,0 1 0,-1-1 0,1 0 0,0 0 0,-1 0 0,1 0 0,-1 1 0,1-1 0,0 0 0,-1 0 0,1 1 0,-1-1 0,1 0 0,-1 1 0,1-1 0,-1 1 0,1-1 0,-1 1 0,0-1 0,1 1 0,0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8:39.571"/>
    </inkml:context>
    <inkml:brush xml:id="br0">
      <inkml:brushProperty name="width" value="0.1" units="cm"/>
      <inkml:brushProperty name="height" value="0.1" units="cm"/>
    </inkml:brush>
  </inkml:definitions>
  <inkml:trace contextRef="#ctx0" brushRef="#br0">0 0 24575,'0'0'-8191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9:01.855"/>
    </inkml:context>
    <inkml:brush xml:id="br0">
      <inkml:brushProperty name="width" value="0.05" units="cm"/>
      <inkml:brushProperty name="height" value="0.05" units="cm"/>
    </inkml:brush>
  </inkml:definitions>
  <inkml:trace contextRef="#ctx0" brushRef="#br0">1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7:38.342"/>
    </inkml:context>
    <inkml:brush xml:id="br0">
      <inkml:brushProperty name="width" value="0.2" units="cm"/>
      <inkml:brushProperty name="height" value="0.2" units="cm"/>
      <inkml:brushProperty name="color" value="#F6630D"/>
    </inkml:brush>
  </inkml:definitions>
  <inkml:trace contextRef="#ctx0" brushRef="#br0">1023 0 6553,'2'90'1305,"-4"97"-316,1-181-923,0 1 0,0-1 1,-1 0-1,1 0 0,-1 1 0,-1-1 0,1 0 1,-1-1-1,0 1 0,0 0 0,-1-1 0,0 0 1,0 0-1,0 0 0,0 0 0,-8 6 0,7-6 12,-5 8 130,1-1-1,0 1 0,-13 26 0,15-25 29,-1 0 0,-1 0 1,-18 22-1,-41 35 1130,-152 122 1,212-188-1272,-1 0 1,1-1 0,-1 0-1,0 0 1,0-1 0,-1 0-1,1-1 1,-1 0-1,-11 1 1,-30 7 488,10 1-210,10-1-155,0-1 0,-1-2 0,0-1 0,-1-1 0,-45 0 0,69-7-193,-1 0 1,1 0-1,0-1 1,0 0-1,0 0 1,1-1-1,-1-1 0,1 1 1,0-1-1,0 0 1,0-1-1,1 0 1,-11-12-1,4 6-18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7:39.482"/>
    </inkml:context>
    <inkml:brush xml:id="br0">
      <inkml:brushProperty name="width" value="0.2" units="cm"/>
      <inkml:brushProperty name="height" value="0.2" units="cm"/>
      <inkml:brushProperty name="color" value="#F6630D"/>
    </inkml:brush>
  </inkml:definitions>
  <inkml:trace contextRef="#ctx0" brushRef="#br0">0 0 6553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7:40.781"/>
    </inkml:context>
    <inkml:brush xml:id="br0">
      <inkml:brushProperty name="width" value="0.2" units="cm"/>
      <inkml:brushProperty name="height" value="0.2" units="cm"/>
      <inkml:brushProperty name="color" value="#F6630D"/>
    </inkml:brush>
  </inkml:definitions>
  <inkml:trace contextRef="#ctx0" brushRef="#br0">1 0 6553,'0'0'0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7:42.033"/>
    </inkml:context>
    <inkml:brush xml:id="br0">
      <inkml:brushProperty name="width" value="0.2" units="cm"/>
      <inkml:brushProperty name="height" value="0.2" units="cm"/>
      <inkml:brushProperty name="color" value="#F6630D"/>
    </inkml:brush>
  </inkml:definitions>
  <inkml:trace contextRef="#ctx0" brushRef="#br0">0 1 6553,'0'0'0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7:46.896"/>
    </inkml:context>
    <inkml:brush xml:id="br0">
      <inkml:brushProperty name="width" value="0.2" units="cm"/>
      <inkml:brushProperty name="height" value="0.2" units="cm"/>
      <inkml:brushProperty name="color" value="#F6630D"/>
    </inkml:brush>
  </inkml:definitions>
  <inkml:trace contextRef="#ctx0" brushRef="#br0">1 0 6553,'0'557'4287,"2"-521"-3815,3 1 0,0-1 0,3 1 0,19 58 0,2 10 215,4 29 449,2 7 499,28 233 0,-60-253-1007,-4-103-601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7:50.376"/>
    </inkml:context>
    <inkml:brush xml:id="br0">
      <inkml:brushProperty name="width" value="0.2" units="cm"/>
      <inkml:brushProperty name="height" value="0.2" units="cm"/>
      <inkml:brushProperty name="color" value="#F6630D"/>
    </inkml:brush>
  </inkml:definitions>
  <inkml:trace contextRef="#ctx0" brushRef="#br0">1 1 6553,'0'0'0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6:45.598"/>
    </inkml:context>
    <inkml:brush xml:id="br0">
      <inkml:brushProperty name="width" value="0.2" units="cm"/>
      <inkml:brushProperty name="height" value="0.2" units="cm"/>
      <inkml:brushProperty name="color" value="#F6630D"/>
    </inkml:brush>
  </inkml:definitions>
  <inkml:trace contextRef="#ctx0" brushRef="#br0">1133 1 6553,'0'26'410,"1"-14"-275,-1 1 0,0-1 0,0 0 1,-1 0-1,-1 1 0,0-1 1,-1 0-1,0 0 0,-1-1 1,-9 23-1,2-16 71,-16 28 507,-42 100-1,68-143-683,-1 0 0,1 1 1,-1-1-1,1 0 0,-1-1 1,0 1-1,0 0 0,0 0 1,-1-1-1,1 0 0,-1 1 1,1-1-1,-1 0 0,0 0 0,0 0 1,0 0-1,-3 1 0,-4 0 95,1 1 0,-1-2 0,0 1 0,-14 0 0,-27 8 458,22 1-129,0 0 0,1 2 1,-51 35-1,55-33-260,-1-1 0,0 0 0,-1-2 0,-53 19 0,-95 30 1475,153-54-1581,11-4-16,-1 0 0,1-1 0,-1-1 0,1 0 0,-1 0 0,0-1 0,0 0 0,0-1 0,0 0 0,1-1 0,-17-2 0,22 2-84,0-1 0,0 1 1,1-1-1,-1 0 1,1 0-1,-1 0 1,1 0-1,0-1 1,0 0-1,0 0 1,0 0-1,1 0 0,-1-1 1,1 1-1,0-1 1,0 0-1,0 0 1,0 0-1,1 0 1,-1 0-1,1-1 0,0 1 1,1-1-1,-1 0 1,1 1-1,0-1 1,-1-7-1,-3-24-148,3 14-30,-1 1 0,-1-1 0,-8-24 0,-26-78-248,34 111 420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6:47.236"/>
    </inkml:context>
    <inkml:brush xml:id="br0">
      <inkml:brushProperty name="width" value="0.2" units="cm"/>
      <inkml:brushProperty name="height" value="0.2" units="cm"/>
      <inkml:brushProperty name="color" value="#F6630D"/>
    </inkml:brush>
  </inkml:definitions>
  <inkml:trace contextRef="#ctx0" brushRef="#br0">1 1 6553,'0'0'0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8:03.493"/>
    </inkml:context>
    <inkml:brush xml:id="br0">
      <inkml:brushProperty name="width" value="0.2" units="cm"/>
      <inkml:brushProperty name="height" value="0.2" units="cm"/>
      <inkml:brushProperty name="color" value="#F6630D"/>
    </inkml:brush>
  </inkml:definitions>
  <inkml:trace contextRef="#ctx0" brushRef="#br0">1 0 6553,'0'0'0,"0"4"164,0 5 0,0 2-164,0-2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6:51.812"/>
    </inkml:context>
    <inkml:brush xml:id="br0">
      <inkml:brushProperty name="width" value="0.2" units="cm"/>
      <inkml:brushProperty name="height" value="0.2" units="cm"/>
      <inkml:brushProperty name="color" value="#F6630D"/>
    </inkml:brush>
  </inkml:definitions>
  <inkml:trace contextRef="#ctx0" brushRef="#br0">1 0 6553,'0'0'0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8:13.813"/>
    </inkml:context>
    <inkml:brush xml:id="br0">
      <inkml:brushProperty name="width" value="0.2" units="cm"/>
      <inkml:brushProperty name="height" value="0.2" units="cm"/>
      <inkml:brushProperty name="color" value="#F6630D"/>
    </inkml:brush>
  </inkml:definitions>
  <inkml:trace contextRef="#ctx0" brushRef="#br0">0 0 6553,'0'0'0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22.189"/>
    </inkml:context>
    <inkml:brush xml:id="br0">
      <inkml:brushProperty name="width" value="0.05" units="cm"/>
      <inkml:brushProperty name="height" value="0.05" units="cm"/>
    </inkml:brush>
  </inkml:definitions>
  <inkml:trace contextRef="#ctx0" brushRef="#br0">3523 1 23222,'-3522'28'0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33.842"/>
    </inkml:context>
    <inkml:brush xml:id="br0">
      <inkml:brushProperty name="width" value="0.05" units="cm"/>
      <inkml:brushProperty name="height" value="0.05" units="cm"/>
    </inkml:brush>
  </inkml:definitions>
  <inkml:trace contextRef="#ctx0" brushRef="#br0">3659 8 24425,'-3659'0'0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39.903"/>
    </inkml:context>
    <inkml:brush xml:id="br0">
      <inkml:brushProperty name="width" value="0.05" units="cm"/>
      <inkml:brushProperty name="height" value="0.05" units="cm"/>
    </inkml:brush>
  </inkml:definitions>
  <inkml:trace contextRef="#ctx0" brushRef="#br0">3222 13 23935,'-3221'0'0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47.377"/>
    </inkml:context>
    <inkml:brush xml:id="br0">
      <inkml:brushProperty name="width" value="0.05" units="cm"/>
      <inkml:brushProperty name="height" value="0.05" units="cm"/>
    </inkml:brush>
  </inkml:definitions>
  <inkml:trace contextRef="#ctx0" brushRef="#br0">3170 0 23977,'-3169'54'0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52.326"/>
    </inkml:context>
    <inkml:brush xml:id="br0">
      <inkml:brushProperty name="width" value="0.05" units="cm"/>
      <inkml:brushProperty name="height" value="0.05" units="cm"/>
    </inkml:brush>
  </inkml:definitions>
  <inkml:trace contextRef="#ctx0" brushRef="#br0">3878 0 24174,'-3877'27'0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8:13.813"/>
    </inkml:context>
    <inkml:brush xml:id="br0">
      <inkml:brushProperty name="width" value="0.2" units="cm"/>
      <inkml:brushProperty name="height" value="0.2" units="cm"/>
      <inkml:brushProperty name="color" value="#F6630D"/>
    </inkml:brush>
  </inkml:definitions>
  <inkml:trace contextRef="#ctx0" brushRef="#br0">0 0 6553,'0'0'0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50:44.256"/>
    </inkml:context>
    <inkml:brush xml:id="br0">
      <inkml:brushProperty name="width" value="0.2" units="cm"/>
      <inkml:brushProperty name="height" value="0.2" units="cm"/>
      <inkml:brushProperty name="color" value="#F6630D"/>
    </inkml:brush>
  </inkml:definitions>
  <inkml:trace contextRef="#ctx0" brushRef="#br0">1 1 6553,'0'0'0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51:08.157"/>
    </inkml:context>
    <inkml:brush xml:id="br0">
      <inkml:brushProperty name="width" value="0.1" units="cm"/>
      <inkml:brushProperty name="height" value="0.1" units="cm"/>
      <inkml:brushProperty name="color" value="#AE198D"/>
      <inkml:brushProperty name="inkEffects" value="galaxy"/>
      <inkml:brushProperty name="anchorX" value="-3342.74194"/>
      <inkml:brushProperty name="anchorY" value="-5406.32178"/>
      <inkml:brushProperty name="scaleFactor" value="0.5"/>
    </inkml:brush>
  </inkml:definitions>
  <inkml:trace contextRef="#ctx0" brushRef="#br0">685 0 24575,'0'0'0,"0"4"0,0 7 0,0 3 0,0 8 0,0 4 0,0 1 0,0 1 0,0-1 0,-4-2 0,-1 5 0,-9-1 0,-4-1 0,1-1 0,2-1 0,0-6 0,-1-6 0,-2-4 0,-1-5 0,-7-3 0,-1-2 0,0-1 0,-1 0 0,2 0 0,1 0 0,1 1 0,0-1 0,-4 1 0,0 0 0,-4 0 0,-4 0 0,1 0 0,1 0 0,3 0 0,3-4 0,2-6 0,7-4 0,5-8 0,5-4 0,4-1 0,4-1 0,0 2 0,2 0 0,-4 5 0,-1 2 0,0 5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51:10.609"/>
    </inkml:context>
    <inkml:brush xml:id="br0">
      <inkml:brushProperty name="width" value="0.1" units="cm"/>
      <inkml:brushProperty name="height" value="0.1" units="cm"/>
      <inkml:brushProperty name="color" value="#AE198D"/>
      <inkml:brushProperty name="inkEffects" value="galaxy"/>
      <inkml:brushProperty name="anchorX" value="-1641.8584"/>
      <inkml:brushProperty name="anchorY" value="-4522.55762"/>
      <inkml:brushProperty name="scaleFactor" value="0.5"/>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6:53.616"/>
    </inkml:context>
    <inkml:brush xml:id="br0">
      <inkml:brushProperty name="width" value="0.2" units="cm"/>
      <inkml:brushProperty name="height" value="0.2" units="cm"/>
      <inkml:brushProperty name="color" value="#F6630D"/>
    </inkml:brush>
  </inkml:definitions>
  <inkml:trace contextRef="#ctx0" brushRef="#br0">0 1 6553,'0'0'0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51:14.208"/>
    </inkml:context>
    <inkml:brush xml:id="br0">
      <inkml:brushProperty name="width" value="0.1" units="cm"/>
      <inkml:brushProperty name="height" value="0.1" units="cm"/>
      <inkml:brushProperty name="color" value="#AE198D"/>
      <inkml:brushProperty name="inkEffects" value="galaxy"/>
      <inkml:brushProperty name="anchorX" value="-2657.85864"/>
      <inkml:brushProperty name="anchorY" value="-5538.55762"/>
      <inkml:brushProperty name="scaleFactor" value="0.5"/>
    </inkml:brush>
  </inkml:definitions>
  <inkml:trace contextRef="#ctx0" brushRef="#br0">1043 0 24575,'0'0'0,"0"4"0,0 6 0,0 4 0,0 4 0,-5-2 0,-4 2 0,-5-3 0,-4 0 0,-3 1 0,-1 2 0,-2 2 0,5 2 0,-1-5 0,1 2 0,0-5 0,3 5 0,-6-3 0,-5 1 0,-1 2 0,-5-3 0,0 0 0,1 1 0,2-2 0,3-5 0,2-2 0,-9-4 0,-3 3 0,0-2 0,-3 0 0,3-2 0,-2-1 0,-1-1 0,3 0 0,3-1 0,4 0 0,2-1 0,-2 1 0,-3-9 0,5-5 0,7-5 0,1 1 0,2-1 0,4 0 0,3-2 0,5-1 0,3 0 0,1 0 0,2-2 0,0-3 0,1-1 0,0 0 0,0 0 0,-1 2 0,5 6 0,0 5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51:15.098"/>
    </inkml:context>
    <inkml:brush xml:id="br0">
      <inkml:brushProperty name="width" value="0.1" units="cm"/>
      <inkml:brushProperty name="height" value="0.1" units="cm"/>
      <inkml:brushProperty name="color" value="#AE198D"/>
      <inkml:brushProperty name="inkEffects" value="galaxy"/>
      <inkml:brushProperty name="anchorX" value="-612.67578"/>
      <inkml:brushProperty name="anchorY" value="-4557.64453"/>
      <inkml:brushProperty name="scaleFactor" value="0.5"/>
    </inkml:brush>
  </inkml:definitions>
  <inkml:trace contextRef="#ctx0" brushRef="#br0">0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51:16.378"/>
    </inkml:context>
    <inkml:brush xml:id="br0">
      <inkml:brushProperty name="width" value="0.1" units="cm"/>
      <inkml:brushProperty name="height" value="0.1" units="cm"/>
      <inkml:brushProperty name="color" value="#AE198D"/>
      <inkml:brushProperty name="inkEffects" value="galaxy"/>
      <inkml:brushProperty name="anchorX" value="-1628.67578"/>
      <inkml:brushProperty name="anchorY" value="-5573.64453"/>
      <inkml:brushProperty name="scaleFactor" value="0.5"/>
    </inkml:brush>
  </inkml:definitions>
  <inkml:trace contextRef="#ctx0" brushRef="#br0">0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51:19.699"/>
    </inkml:context>
    <inkml:brush xml:id="br0">
      <inkml:brushProperty name="width" value="0.1" units="cm"/>
      <inkml:brushProperty name="height" value="0.1" units="cm"/>
      <inkml:brushProperty name="color" value="#AE198D"/>
      <inkml:brushProperty name="inkEffects" value="galaxy"/>
      <inkml:brushProperty name="anchorX" value="-2644.67578"/>
      <inkml:brushProperty name="anchorY" value="-6589.64453"/>
      <inkml:brushProperty name="scaleFactor" value="0.5"/>
    </inkml:brush>
  </inkml:definitions>
  <inkml:trace contextRef="#ctx0" brushRef="#br0">1434 26 24575,'0'0'0,"-4"8"0,-1 7 0,-4 0 0,0 2 0,2 2 0,-4-3 0,3 1 0,-4 5 0,2 2 0,2 1 0,-2-4 0,-3 4 0,2 0 0,-3-5 0,-2 0 0,-2-5 0,-7 1 0,-1 0 0,-2 2 0,-8-3 0,-5 1 0,2-4 0,2 2 0,-1 2 0,3-3 0,4-3 0,-3-3 0,-1-3 0,-4-2 0,2-1 0,-1-1 0,2 0 0,3-1 0,-1 0 0,-2 1 0,1 0 0,-2-1 0,-2 1 0,3 0 0,2 0 0,-2 0 0,-1 0 0,-2 0 0,1 0 0,8-4 0,4-1 0,3 0 0,6-3 0,0-4 0,5-4 0,-1-7 0,-1-3 0,-3-6 0,3 0 0,-2 0 0,-2 8 0,4 1 0,-2-3 0,4 1 0,3-10 0,3 0 0,2 1 0,3 2 0,0 3 0,1 11 0,1 7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51:20.622"/>
    </inkml:context>
    <inkml:brush xml:id="br0">
      <inkml:brushProperty name="width" value="0.1" units="cm"/>
      <inkml:brushProperty name="height" value="0.1" units="cm"/>
      <inkml:brushProperty name="color" value="#AE198D"/>
      <inkml:brushProperty name="inkEffects" value="galaxy"/>
      <inkml:brushProperty name="anchorX" value="-195.43123"/>
      <inkml:brushProperty name="anchorY" value="-5548.10889"/>
      <inkml:brushProperty name="scaleFactor" value="0.5"/>
    </inkml:brush>
  </inkml:definitions>
  <inkml:trace contextRef="#ctx0" brushRef="#br0">0 1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51:21.687"/>
    </inkml:context>
    <inkml:brush xml:id="br0">
      <inkml:brushProperty name="width" value="0.1" units="cm"/>
      <inkml:brushProperty name="height" value="0.1" units="cm"/>
      <inkml:brushProperty name="color" value="#AE198D"/>
      <inkml:brushProperty name="inkEffects" value="galaxy"/>
      <inkml:brushProperty name="anchorX" value="-1211.43127"/>
      <inkml:brushProperty name="anchorY" value="-6564.10889"/>
      <inkml:brushProperty name="scaleFactor" value="0.5"/>
    </inkml:brush>
  </inkml:definitions>
  <inkml:trace contextRef="#ctx0" brushRef="#br0">1 1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51:23.603"/>
    </inkml:context>
    <inkml:brush xml:id="br0">
      <inkml:brushProperty name="width" value="0.1" units="cm"/>
      <inkml:brushProperty name="height" value="0.1" units="cm"/>
      <inkml:brushProperty name="color" value="#AE198D"/>
      <inkml:brushProperty name="inkEffects" value="galaxy"/>
      <inkml:brushProperty name="anchorX" value="-2227.4314"/>
      <inkml:brushProperty name="anchorY" value="-7580.10889"/>
      <inkml:brushProperty name="scaleFactor" value="0.5"/>
    </inkml:brush>
  </inkml:definitions>
  <inkml:trace contextRef="#ctx0" brushRef="#br0">1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8:09.987"/>
    </inkml:context>
    <inkml:brush xml:id="br0">
      <inkml:brushProperty name="width" value="0.05" units="cm"/>
      <inkml:brushProperty name="height" value="0.05" units="cm"/>
    </inkml:brush>
  </inkml:definitions>
  <inkml:trace contextRef="#ctx0" brushRef="#br0">1 0 24575,'6'5'0,"0"0"0,1-1 0,0 0 0,0 0 0,0 0 0,0-1 0,0 0 0,1-1 0,8 2 0,31 13 0,23 23 0,-1 3 0,63 52 0,-26-19 0,-57-46 0,16 11 0,-24-9 0,93 78 0,-68-51 0,92 63 0,81 37 0,-223-149 0,67 40 0,3-3 0,2-4 0,97 32 0,-31-24 0,168 33 0,-93-29 0,137 27 0,-333-78 0,0-1 0,52-4 0,-46 0 0,42 4 0,-79-2 0,0-1 0,-1 0 0,1 0 0,-1 1 0,1-1 0,-1 1 0,1 0 0,-1-1 0,0 1 0,1 0 0,-1 0 0,0 0 0,1 0 0,-1 0 0,0 0 0,0 0 0,0 0 0,0 0 0,0 0 0,0 1 0,0-1 0,-1 1 0,1-1 0,0 0 0,0 2 0,0 2 0,1 0 0,-1 0 0,-1 0 0,1 0 0,-1 0 0,0 6 0,6-15 0,-1-1 0,0 0 0,0-1 0,0 1 0,-1-1 0,8-11 0,6-17-1365,-10 18-5461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8:21.313"/>
    </inkml:context>
    <inkml:brush xml:id="br0">
      <inkml:brushProperty name="width" value="0.05" units="cm"/>
      <inkml:brushProperty name="height" value="0.05" units="cm"/>
    </inkml:brush>
  </inkml:definitions>
  <inkml:trace contextRef="#ctx0" brushRef="#br0">0 5218 24233,'2404'-5217'0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8:27.550"/>
    </inkml:context>
    <inkml:brush xml:id="br0">
      <inkml:brushProperty name="width" value="0.05" units="cm"/>
      <inkml:brushProperty name="height" value="0.05" units="cm"/>
    </inkml:brush>
  </inkml:definitions>
  <inkml:trace contextRef="#ctx0" brushRef="#br0">0 3033 23794,'2514'-3032'0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6:54.920"/>
    </inkml:context>
    <inkml:brush xml:id="br0">
      <inkml:brushProperty name="width" value="0.2" units="cm"/>
      <inkml:brushProperty name="height" value="0.2" units="cm"/>
      <inkml:brushProperty name="color" value="#F6630D"/>
    </inkml:brush>
  </inkml:definitions>
  <inkml:trace contextRef="#ctx0" brushRef="#br0">1 0 6553,'0'0'0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8:36.522"/>
    </inkml:context>
    <inkml:brush xml:id="br0">
      <inkml:brushProperty name="width" value="0.035" units="cm"/>
      <inkml:brushProperty name="height" value="0.035" units="cm"/>
      <inkml:brushProperty name="color" value="#F6630D"/>
    </inkml:brush>
  </inkml:definitions>
  <inkml:trace contextRef="#ctx0" brushRef="#br0">0 0 9830,'0'0'0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8:43.557"/>
    </inkml:context>
    <inkml:brush xml:id="br0">
      <inkml:brushProperty name="width" value="0.035" units="cm"/>
      <inkml:brushProperty name="height" value="0.035" units="cm"/>
      <inkml:brushProperty name="color" value="#F6630D"/>
    </inkml:brush>
  </inkml:definitions>
  <inkml:trace contextRef="#ctx0" brushRef="#br0">0 0 26272,'3224'3250'0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8:49.887"/>
    </inkml:context>
    <inkml:brush xml:id="br0">
      <inkml:brushProperty name="width" value="0.035" units="cm"/>
      <inkml:brushProperty name="height" value="0.035" units="cm"/>
      <inkml:brushProperty name="color" value="#F6630D"/>
    </inkml:brush>
  </inkml:definitions>
  <inkml:trace contextRef="#ctx0" brushRef="#br0">1 1 22466,'3223'1665'0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9:00.823"/>
    </inkml:context>
    <inkml:brush xml:id="br0">
      <inkml:brushProperty name="width" value="0.035" units="cm"/>
      <inkml:brushProperty name="height" value="0.035" units="cm"/>
      <inkml:brushProperty name="color" value="#F6630D"/>
    </inkml:brush>
  </inkml:definitions>
  <inkml:trace contextRef="#ctx0" brushRef="#br0">0 0 9830,'1'7'304,"0"1"1,0-1-1,1 0 0,0 0 1,0 0-1,1-1 0,-1 1 0,6 9 1,2 6 312,50 108 2633,134 215-1,-143-264-2261,126 203 2416,-133-198-2329,-27-53-318,0 0-1,31 42 1,-14-30-487,22 28 629,49 87 0,191 346-899,-40-119 0,-214-333 0,78 77 0,61 37 0,-154-144 0,11 6 0,2-1 0,0-3 0,2-1 0,64 27 0,47 27 0,87 69 0,-187-112 0,80 73 0,-99-78 0,-18-15 0,34 24 0,110 78 0,-111-91 0,-45-25 0,0 0 0,1 0 0,-1-1 0,0 0 0,1 1 0,-1-1 0,1-1 0,-1 1 0,9-1 0,-3-2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10:03:13.163"/>
    </inkml:context>
    <inkml:brush xml:id="br0">
      <inkml:brushProperty name="width" value="0.05" units="cm"/>
      <inkml:brushProperty name="height" value="0.05" units="cm"/>
    </inkml:brush>
  </inkml:definitions>
  <inkml:trace contextRef="#ctx0" brushRef="#br0">0 3091 24575,'6'-10'0,"1"0"0,0 1 0,0 0 0,1 0 0,0 1 0,1 0 0,14-12 0,-4 4 0,478-343 0,-262 200 0,153-90 0,-87 49 0,-209 135 0,178-122 0,406-296 0,-497 347 0,345-199 0,-223 156 0,-170 96 0,243-112 0,-25 34 0,-251 116 0,-46 23 0,-20 7-273,-1-2 0,-1-1 0,-1-1 0,33-28 0,-42 29-6553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10:03:17.654"/>
    </inkml:context>
    <inkml:brush xml:id="br0">
      <inkml:brushProperty name="width" value="0.05" units="cm"/>
      <inkml:brushProperty name="height" value="0.05" units="cm"/>
    </inkml:brush>
  </inkml:definitions>
  <inkml:trace contextRef="#ctx0" brushRef="#br0">1 2813 24207,'4343'-2812'0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10:03:20.760"/>
    </inkml:context>
    <inkml:brush xml:id="br0">
      <inkml:brushProperty name="width" value="0.05" units="cm"/>
      <inkml:brushProperty name="height" value="0.05" units="cm"/>
    </inkml:brush>
  </inkml:definitions>
  <inkml:trace contextRef="#ctx0" brushRef="#br0">1 0 24336,'8193'8522'0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6:56.419"/>
    </inkml:context>
    <inkml:brush xml:id="br0">
      <inkml:brushProperty name="width" value="0.35" units="cm"/>
      <inkml:brushProperty name="height" value="0.35" units="cm"/>
    </inkml:brush>
  </inkml:definitions>
  <inkml:trace contextRef="#ctx0" brushRef="#br0">1 1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07.394"/>
    </inkml:context>
    <inkml:brush xml:id="br0">
      <inkml:brushProperty name="width" value="0.35" units="cm"/>
      <inkml:brushProperty name="height" value="0.35" units="cm"/>
    </inkml:brush>
  </inkml:definitions>
  <inkml:trace contextRef="#ctx0" brushRef="#br0">0 1 24575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18.801"/>
    </inkml:context>
    <inkml:brush xml:id="br0">
      <inkml:brushProperty name="width" value="0.2" units="cm"/>
      <inkml:brushProperty name="height" value="0.2" units="cm"/>
    </inkml:brush>
  </inkml:definitions>
  <inkml:trace contextRef="#ctx0" brushRef="#br0">0 43 24436,'1366'0'0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6:58.562"/>
    </inkml:context>
    <inkml:brush xml:id="br0">
      <inkml:brushProperty name="width" value="0.2" units="cm"/>
      <inkml:brushProperty name="height" value="0.2" units="cm"/>
      <inkml:brushProperty name="color" value="#F6630D"/>
    </inkml:brush>
  </inkml:definitions>
  <inkml:trace contextRef="#ctx0" brushRef="#br0">1038 0 6553,'-1'31'689,"-9"48"0,-1 13-226,9-79-343,0 0 0,-1 1 0,0-1 0,-1 0 0,0-1-1,-1 1 1,-1-1 0,0 0 0,-1 0 0,0 0 0,0-1 0,-1 0-1,-15 15 1,18-22-61,0 0-1,0-1 1,-1 1-1,1-1 0,-1 0 1,1-1-1,-1 0 1,0 1-1,0-2 1,0 1-1,0-1 0,-11 2 1,-24 6 401,2 4-142,0-2-1,0-1 1,-1-3 0,0-1-1,0-1 1,-1-3 0,-51-3-1,51-6 10,0-2 0,0-1-1,2-3 1,-52-23 0,77 31-326,5 1-13,0-1 0,1 0-1,-1-1 1,1 1 0,0-2-1,0 1 1,1-1 0,0 0-1,0-1 1,1 1 0,0-1-1,-7-11 1,2-1-110,1 1 1,0-2-1,1 1 1,-7-30 0,10 30 105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6:25.824"/>
    </inkml:context>
    <inkml:brush xml:id="br0">
      <inkml:brushProperty name="width" value="0.05" units="cm"/>
      <inkml:brushProperty name="height" value="0.05" units="cm"/>
    </inkml:brush>
  </inkml:definitions>
  <inkml:trace contextRef="#ctx0" brushRef="#br0">0 1 24575,'1245'0'0,"-1237"0"0,-1 0 0,1 0 0,0 1 0,0 0 0,0 1 0,11 3 0,-18-4 0,1-1 0,-1 1 0,0 0 0,0-1 0,1 1 0,-1 0 0,0 0 0,0 0 0,0 0 0,0 0 0,0 0 0,0 0 0,0 0 0,0 0 0,-1 1 0,1-1 0,1 2 0,-2-1 0,0 0 0,0 0 0,1 0 0,-1 0 0,0 0 0,-1-1 0,1 1 0,0 0 0,-1 0 0,1 0 0,-1 0 0,1-1 0,-1 1 0,0 0 0,1-1 0,-1 1 0,-2 2 0,-5 7 0,-2 0 0,1 0 0,-1-1 0,-1 0 0,1-1 0,-2 0 0,-23 14 0,-17 14 0,-12 20 0,4 2 0,-64 80 0,25-25 0,78-89 0,1 1 0,0 1 0,-27 53 0,-35 97 0,21-40 0,19-38 0,-46 163 0,78-228 0,3 1 0,0 0 0,3 0 0,1 0 0,1 0 0,2 1 0,2-1 0,1 0 0,1 1 0,2-2 0,2 1 0,1-1 0,2 0 0,1-1 0,23 45 0,-20-46 0,2 0 0,39 55 0,-47-76 0,1 0 0,0-1 0,0 0 0,1 0 0,0-2 0,1 1 0,0-1 0,0-1 0,1 0 0,16 6 0,84 34 0,164 59 0,-230-91 0,2-2 0,-1-3 0,100 9 0,207-22 0,-344 2 0,-1 0 0,0-1 0,0 0 0,0 0 0,-1-1 0,1-1 0,0 0 0,-1 0 0,0-1 0,0 0 0,-1 0 0,1-1 0,-1 0 0,0-1 0,-1 0 0,1 0 0,-1 0 0,-1-1 0,0 0 0,0-1 0,0 1 0,6-14 0,4-7 0,2 1 0,28-34 0,-23 33 0,28-47 0,56-159 0,-60 120 0,-36 91 0,-1-1 0,-1 0 0,-1 0 0,-2-1 0,0 0 0,-2 0 0,0 0 0,-2 0 0,-2-30 0,0 24-85,1 24-32,0-1 1,-1 1 0,0-1-1,-1 1 1,0-1 0,0 1-1,-1-1 1,0 1 0,-1 0-1,-3-9 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6:26.694"/>
    </inkml:context>
    <inkml:brush xml:id="br0">
      <inkml:brushProperty name="width" value="0.05" units="cm"/>
      <inkml:brushProperty name="height" value="0.05" units="cm"/>
    </inkml:brush>
  </inkml:definitions>
  <inkml:trace contextRef="#ctx0" brushRef="#br0">0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26.221"/>
    </inkml:context>
    <inkml:brush xml:id="br0">
      <inkml:brushProperty name="width" value="0.2" units="cm"/>
      <inkml:brushProperty name="height" value="0.2" units="cm"/>
    </inkml:brush>
  </inkml:definitions>
  <inkml:trace contextRef="#ctx0" brushRef="#br0">794 0 24575,'-127'141'0,"28"-28"0,62-67 0,-61 57 0,64-72 0,2 2 0,1 1 0,1 1 0,2 1 0,-43 75 0,33-44 0,14-28 0,2 1 0,-32 81 0,37-70 0,3 1 0,2 0 0,2 1 0,3 1 0,-2 78 0,11 387 0,-2-498 0,1 0 0,2 0 0,0-1 0,1 1 0,0-1 0,2 0 0,1 0 0,0 0 0,16 29 0,7 15 0,-23-46 0,1 0 0,0-1 0,1 0 0,1 0 0,1-1 0,14 15 0,-8-12 0,1-1 0,1-1 0,32 22 0,-41-33 0,1 0 0,-1 0 0,1-1 0,0-1 0,1 1 0,-1-2 0,1 0 0,0 0 0,19 1 0,87 8 0,106 3 0,-116-13 0,107-5 0,-184-2 0,0-1 0,-1-2 0,0-1 0,33-14 0,-3 1 0,-36 12 0,0-1 0,-2-1 0,1-1 0,38-30 0,-22 15 0,-8 3 0,-2-1 0,-1-1 0,-1-1 0,24-34 0,-38 45 0,-1-2 0,0 0 0,-2 0 0,0-1 0,-1 0 0,-1-1 0,-1 0 0,8-36 0,-2-18 0,4-85 0,-16 150 0,4-291-25,-6 188-1315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29.423"/>
    </inkml:context>
    <inkml:brush xml:id="br0">
      <inkml:brushProperty name="width" value="0.2" units="cm"/>
      <inkml:brushProperty name="height" value="0.2" units="cm"/>
    </inkml:brush>
  </inkml:definitions>
  <inkml:trace contextRef="#ctx0" brushRef="#br0">0 0 24575,'1589'0'-1365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6:32.221"/>
    </inkml:context>
    <inkml:brush xml:id="br0">
      <inkml:brushProperty name="width" value="0.05" units="cm"/>
      <inkml:brushProperty name="height" value="0.05" units="cm"/>
    </inkml:brush>
  </inkml:definitions>
  <inkml:trace contextRef="#ctx0" brushRef="#br0">1 2 24575,'1598'0'0,"-1576"0"0,-14-1 0,0 0 0,1 1 0,-1 0 0,0 1 0,0 0 0,0 0 0,0 1 0,0 0 0,11 4 0,-19-6 0,0 0 0,0 0 0,0 1 0,0-1 0,0 0 0,0 0 0,0 1 0,1-1 0,-1 0 0,0 0 0,0 0 0,0 1 0,0-1 0,0 0 0,0 0 0,0 1 0,0-1 0,0 0 0,0 0 0,0 1 0,0-1 0,-1 0 0,1 0 0,0 1 0,0-1 0,0 0 0,0 0 0,0 0 0,0 1 0,0-1 0,-1 0 0,1 0 0,0 0 0,0 1 0,0-1 0,-1 0 0,1 0 0,0 0 0,0 0 0,0 0 0,-1 0 0,1 0 0,0 1 0,0-1 0,0 0 0,-1 0 0,1 0 0,0 0 0,0 0 0,-1 0 0,1 0 0,0 0 0,-1 0 0,-18 8 0,14-6 0,-11 6 0,-181 92 0,150-69 0,-57 51 0,3-2 0,66-54 0,2 2 0,0 2 0,-55 65 0,-64 116 0,126-165 0,2 0 0,-33 94 0,23-54 0,11-30 0,3 1 0,3 1 0,2 1 0,2 0 0,4 1 0,-5 120 0,13-129 0,12 100 0,-9-135 0,1 0 0,1 0 0,1-1 0,0 1 0,1-1 0,1 0 0,0 0 0,1-1 0,1 0 0,13 17 0,-5-9 0,0-2 0,2 0 0,0-1 0,1-1 0,1 0 0,44 27 0,-44-33 0,-1-1 0,2-1 0,-1-1 0,2-1 0,-1-1 0,1-1 0,36 5 0,-29-7 0,252 17 0,-182-20 0,106-4 0,-181 0 0,-1-2 0,1 0 0,-1-2 0,0-1 0,-1-1 0,28-14 0,50-18 0,-88 37 0,-2 1 0,0 0 0,-1-1 0,0-1 0,15-8 0,-22 11 0,0-1 0,1 1 0,-1-1 0,-1 0 0,1 0 0,0 0 0,-1 0 0,0-1 0,1 1 0,-1-1 0,0 1 0,-1-1 0,1 0 0,-1 0 0,2-7 0,45-133 0,-37 116 0,0-1 0,-2 0 0,0-1 0,-3 0 0,0 0 0,2-40 0,-11-220 0,3 286-101,0 2-5,0 0 1,0 0 0,0 0-1,0-1 1,0 1 0,-1 0-1,1 0 1,-1 0 0,1 0 0,-1 0-1,-1-3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6:33.320"/>
    </inkml:context>
    <inkml:brush xml:id="br0">
      <inkml:brushProperty name="width" value="0.05" units="cm"/>
      <inkml:brushProperty name="height" value="0.05" units="cm"/>
    </inkml:brush>
  </inkml:definitions>
  <inkml:trace contextRef="#ctx0" brushRef="#br0">0 0 24575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6:34.321"/>
    </inkml:context>
    <inkml:brush xml:id="br0">
      <inkml:brushProperty name="width" value="0.05" units="cm"/>
      <inkml:brushProperty name="height" value="0.05" units="cm"/>
    </inkml:brush>
  </inkml:definitions>
  <inkml:trace contextRef="#ctx0" brushRef="#br0">1 1 24575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6:35.293"/>
    </inkml:context>
    <inkml:brush xml:id="br0">
      <inkml:brushProperty name="width" value="0.05" units="cm"/>
      <inkml:brushProperty name="height" value="0.05" units="cm"/>
    </inkml:brush>
  </inkml:definitions>
  <inkml:trace contextRef="#ctx0" brushRef="#br0">1 1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02.107"/>
    </inkml:context>
    <inkml:brush xml:id="br0">
      <inkml:brushProperty name="width" value="0.35" units="cm"/>
      <inkml:brushProperty name="height" value="0.35" units="cm"/>
    </inkml:brush>
  </inkml:definitions>
  <inkml:trace contextRef="#ctx0" brushRef="#br0">1 0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03.297"/>
    </inkml:context>
    <inkml:brush xml:id="br0">
      <inkml:brushProperty name="width" value="0.35" units="cm"/>
      <inkml:brushProperty name="height" value="0.35" units="cm"/>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6:59.659"/>
    </inkml:context>
    <inkml:brush xml:id="br0">
      <inkml:brushProperty name="width" value="0.2" units="cm"/>
      <inkml:brushProperty name="height" value="0.2" units="cm"/>
      <inkml:brushProperty name="color" value="#F6630D"/>
    </inkml:brush>
  </inkml:definitions>
  <inkml:trace contextRef="#ctx0" brushRef="#br0">0 0 6553,'0'0'0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04.569"/>
    </inkml:context>
    <inkml:brush xml:id="br0">
      <inkml:brushProperty name="width" value="0.35" units="cm"/>
      <inkml:brushProperty name="height" value="0.35" units="cm"/>
    </inkml:brush>
  </inkml:definitions>
  <inkml:trace contextRef="#ctx0" brushRef="#br0">0 1 24575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35.769"/>
    </inkml:context>
    <inkml:brush xml:id="br0">
      <inkml:brushProperty name="width" value="0.2" units="cm"/>
      <inkml:brushProperty name="height" value="0.2" units="cm"/>
    </inkml:brush>
  </inkml:definitions>
  <inkml:trace contextRef="#ctx0" brushRef="#br0">1204 0 24575,'-6'1'0,"1"-1"0,-1 1 0,0 0 0,1 1 0,-1-1 0,1 1 0,0 0 0,0 1 0,-1-1 0,-5 5 0,-51 39 0,21-15 0,-136 75 0,167-100 0,1 0 0,0 1 0,0 0 0,-12 12 0,-18 15 0,6-8 0,2 2 0,-48 54 0,10-10 0,-47 49 0,102-105 0,2 0 0,-19 30 0,-8 12 0,29-45 0,0-1 0,0 0 0,0 1 0,1 0 0,1 1 0,1 0 0,0 0 0,0 0 0,-6 22 0,5-9 0,-1-1 0,-2-1 0,0 0 0,-2 0 0,-17 25 0,5-9 0,11-12 0,-16 42 0,-7 13 0,29-66 0,1 1 0,1-1 0,1 1 0,0 0 0,-1 20 0,-3 8 0,4-21 0,2-1 0,1 1 0,1-1 0,1 1 0,1 0 0,8 43 0,45 147 0,-53-211 0,57 173 0,-54-169 0,0-1 0,0 0 0,1 0 0,0 0 0,0 0 0,1-1 0,0 0 0,0 0 0,1-1 0,0 0 0,0 0 0,0 0 0,1-1 0,-1 0 0,2-1 0,-1 1 0,0-2 0,1 1 0,-1-1 0,1 0 0,0-1 0,0 0 0,15 1 0,-2 0 0,1 1 0,-1 2 0,0 0 0,37 16 0,-39-14 0,0 0 0,1-2 0,0 0 0,1-1 0,30 3 0,264-7 0,-145-4 0,-153 2 0,0-1 0,0-2 0,0 0 0,0 0 0,0-2 0,17-7 0,32-10 0,-56 20 0,0 0 0,0 0 0,0-1 0,0-1 0,0 0 0,-1 0 0,0-1 0,0 0 0,-1-1 0,0 0 0,0-1 0,14-15 0,-13 11 0,0 0 0,0 1 0,1 0 0,1 1 0,0 0 0,0 0 0,1 1 0,0 1 0,15-7 0,-17 10 0,-1 0 0,0-1 0,0 0 0,0-1 0,-1 0 0,0 0 0,-1-1 0,1-1 0,-1 1 0,-1-1 0,0 0 0,0-1 0,-1 0 0,0 0 0,-1 0 0,0-1 0,0 0 0,-1 1 0,3-17 0,6-22 0,-3-1 0,-2 0 0,-2 0 0,-1-82 0,-6-493-1365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39.862"/>
    </inkml:context>
    <inkml:brush xml:id="br0">
      <inkml:brushProperty name="width" value="0.2" units="cm"/>
      <inkml:brushProperty name="height" value="0.2" units="cm"/>
    </inkml:brush>
  </inkml:definitions>
  <inkml:trace contextRef="#ctx0" brushRef="#br0">1 1 23892,'1720'0'0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43.615"/>
    </inkml:context>
    <inkml:brush xml:id="br0">
      <inkml:brushProperty name="width" value="0.2" units="cm"/>
      <inkml:brushProperty name="height" value="0.2" units="cm"/>
    </inkml:brush>
  </inkml:definitions>
  <inkml:trace contextRef="#ctx0" brushRef="#br0">1040 1 24575,'-11'0'0,"0"2"0,1-1 0,-1 1 0,1 1 0,0 0 0,-14 6 0,-56 30 0,-163 97 0,218-118 0,1 0 0,0 2 0,2 0 0,0 2 0,1 0 0,-21 31 0,-8 6 0,-75 105 0,102-138 0,0 2 0,2 1 0,2 1 0,-31 60 0,-43 144 0,81-197 0,2 1 0,2 0 0,2 0 0,-3 59 0,11 240 0,3-296 0,2-1 0,2 1 0,21 59 0,-18-62 0,2-2 0,1 0 0,2 0 0,40 61 0,-50-89 0,0 0 0,0 0 0,1-1 0,1 0 0,-1 0 0,1-1 0,0 0 0,0-1 0,1 0 0,12 4 0,2 3 0,-12-7 0,0-1 0,0 0 0,1-1 0,-1 0 0,1-1 0,0-1 0,23 1 0,-16-2 0,37 7 0,8 11 0,-45-12 0,0 0 0,1-2 0,0 0 0,27 1 0,375-7 0,-396 1 0,0-1 0,0-1 0,-1-1 0,1-2 0,45-16 0,120-62 0,-66 26 0,-109 50 0,-1 0 0,0-1 0,-1-1 0,0-1 0,0 0 0,-1 0 0,-1-2 0,0 0 0,-1 0 0,18-25 0,2-6 0,-2-1 0,-2-1 0,32-76 0,-49 97 0,-1-1 0,-2 0 0,-1-1 0,8-54 0,-10 24 0,-3-77 0,-5 100 0,-1 0 0,-2 1 0,-1 0 0,-2 0 0,-1 1 0,-2 0 0,-26-52 0,29 63-1365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47.853"/>
    </inkml:context>
    <inkml:brush xml:id="br0">
      <inkml:brushProperty name="width" value="0.2" units="cm"/>
      <inkml:brushProperty name="height" value="0.2" units="cm"/>
    </inkml:brush>
  </inkml:definitions>
  <inkml:trace contextRef="#ctx0" brushRef="#br0">1 1 23892,'1530'0'0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6:46.219"/>
    </inkml:context>
    <inkml:brush xml:id="br0">
      <inkml:brushProperty name="width" value="0.05" units="cm"/>
      <inkml:brushProperty name="height" value="0.05" units="cm"/>
    </inkml:brush>
  </inkml:definitions>
  <inkml:trace contextRef="#ctx0" brushRef="#br0">1 0 24575,'1451'0'0,"-1434"4"0,-17-4 0,0 0 0,0 0 0,0 0 0,0 1 0,1-1 0,-1 0 0,0 0 0,0 1 0,0-1 0,0 0 0,0 0 0,0 0 0,0 1 0,0-1 0,0 0 0,0 0 0,0 1 0,0-1 0,0 0 0,0 0 0,-1 1 0,1-1 0,0 0 0,0 0 0,0 0 0,0 1 0,0-1 0,0 0 0,-1 0 0,1 0 0,0 1 0,0-1 0,0 0 0,0 0 0,-1 0 0,1 1 0,-33 20 0,16-10 0,-64 53 0,-73 52 0,80-67 0,-120 107 0,156-122 0,0 2 0,3 2 0,1 1 0,-47 71 0,64-82 0,1 0 0,2 1 0,1 1 0,1 0 0,1 1 0,2 0 0,1 0 0,2 1 0,1 0 0,1 0 0,2 46 0,2-24 0,-1-26 0,2-1 0,0 1 0,2-1 0,1 1 0,1-1 0,10 32 0,2-17 0,2-1 0,2-1 0,1 0 0,2-2 0,44 54 0,37 19 0,-85-92 0,1-1 0,1 0 0,0-2 0,42 23 0,-47-30 0,0-1 0,0-1 0,1-1 0,0 0 0,0-2 0,1 0 0,34 3 0,136-6 0,-104-3 0,-10 4 0,58-2 0,-118-1 0,-1-1 0,1 0 0,0-1 0,-1-1 0,1 0 0,19-9 0,-18 3 0,0-1 0,-1 0 0,0-1 0,-1-1 0,-1 0 0,18-22 0,9-7 0,-34 36 0,-1 1 0,0-1 0,1 0 0,-2 0 0,1-1 0,-1 1 0,0-1 0,0 0 0,-1 0 0,0 0 0,0-1 0,-1 1 0,2-10 0,5-23 0,-2-1 0,3-68 0,-8 86 0,1 0 0,6-30 0,4-18 0,4-41-1365,-12 80-5461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6:47.980"/>
    </inkml:context>
    <inkml:brush xml:id="br0">
      <inkml:brushProperty name="width" value="0.05" units="cm"/>
      <inkml:brushProperty name="height" value="0.05" units="cm"/>
    </inkml:brush>
  </inkml:definitions>
  <inkml:trace contextRef="#ctx0" brushRef="#br0">1 0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3:27:52.282"/>
    </inkml:context>
    <inkml:brush xml:id="br0">
      <inkml:brushProperty name="width" value="0.2" units="cm"/>
      <inkml:brushProperty name="height" value="0.2" units="cm"/>
    </inkml:brush>
  </inkml:definitions>
  <inkml:trace contextRef="#ctx0" brushRef="#br0">878 0 24575,'-7'1'0,"1"-1"0,0 1 0,0 1 0,0-1 0,0 1 0,0 0 0,0 0 0,0 1 0,1-1 0,-1 2 0,1-1 0,0 0 0,-7 7 0,-8 7 0,-34 40 0,13-14 0,3-6 0,2 2 0,2 1 0,1 1 0,2 2 0,2 2 0,-25 49 0,-66 109 0,74-131 0,-42 87 0,44-73 0,27-56 0,1 1 0,2 0 0,-13 42 0,13-25 0,3 1 0,3 1 0,1-1 0,2 1 0,3 1 0,5 67 0,-1-104 0,0-1 0,1 1 0,0-1 0,1 0 0,1 0 0,0-1 0,1 1 0,9 15 0,7 6 0,39 44 0,-37-48 0,-13-17 0,1-1 0,0 0 0,1-1 0,0-1 0,21 14 0,77 37 0,-94-52 0,1 0 0,-6-3 0,0 0 0,0 0 0,-1 2 0,0-1 0,17 16 0,-22-18 0,1 1 0,0-1 0,0 0 0,1-1 0,-1 0 0,1 0 0,0-1 0,0 0 0,1 0 0,-1-1 0,0 0 0,1 0 0,10 0 0,16 0 0,-1-1 0,36-4 0,-15 1 0,-4 1 0,-7 2 0,1-3 0,-1-1 0,0-2 0,86-22 0,-109 19 0,-1-1 0,0-1 0,-1-1 0,27-19 0,-4 3 0,-9 3 0,-1 0 0,31-32 0,32-24 0,-90 75 0,1 1 0,-1-1 0,0 0 0,0 0 0,-1-1 0,0 1 0,0-1 0,0 0 0,-1 0 0,1-1 0,-1 1 0,3-12 0,0-3 0,-2 0 0,4-39 0,-1 3 0,4-40 0,-4 0 0,-8-130 0,-1 82 0,2 11-1365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8:13.813"/>
    </inkml:context>
    <inkml:brush xml:id="br0">
      <inkml:brushProperty name="width" value="0.2" units="cm"/>
      <inkml:brushProperty name="height" value="0.2" units="cm"/>
      <inkml:brushProperty name="color" value="#F6630D"/>
    </inkml:brush>
  </inkml:definitions>
  <inkml:trace contextRef="#ctx0" brushRef="#br0">0 0 6553,'0'0'0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22.189"/>
    </inkml:context>
    <inkml:brush xml:id="br0">
      <inkml:brushProperty name="width" value="0.05" units="cm"/>
      <inkml:brushProperty name="height" value="0.05" units="cm"/>
    </inkml:brush>
  </inkml:definitions>
  <inkml:trace contextRef="#ctx0" brushRef="#br0">3523 1 23222,'-3522'28'0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7:00.742"/>
    </inkml:context>
    <inkml:brush xml:id="br0">
      <inkml:brushProperty name="width" value="0.2" units="cm"/>
      <inkml:brushProperty name="height" value="0.2" units="cm"/>
      <inkml:brushProperty name="color" value="#F6630D"/>
    </inkml:brush>
  </inkml:definitions>
  <inkml:trace contextRef="#ctx0" brushRef="#br0">1 1 6553,'0'0'0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33.842"/>
    </inkml:context>
    <inkml:brush xml:id="br0">
      <inkml:brushProperty name="width" value="0.05" units="cm"/>
      <inkml:brushProperty name="height" value="0.05" units="cm"/>
    </inkml:brush>
  </inkml:definitions>
  <inkml:trace contextRef="#ctx0" brushRef="#br0">3659 8 24425,'-3659'0'0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39.903"/>
    </inkml:context>
    <inkml:brush xml:id="br0">
      <inkml:brushProperty name="width" value="0.05" units="cm"/>
      <inkml:brushProperty name="height" value="0.05" units="cm"/>
    </inkml:brush>
  </inkml:definitions>
  <inkml:trace contextRef="#ctx0" brushRef="#br0">3222 13 23935,'-3221'0'0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47.377"/>
    </inkml:context>
    <inkml:brush xml:id="br0">
      <inkml:brushProperty name="width" value="0.05" units="cm"/>
      <inkml:brushProperty name="height" value="0.05" units="cm"/>
    </inkml:brush>
  </inkml:definitions>
  <inkml:trace contextRef="#ctx0" brushRef="#br0">3170 0 23977,'-3169'54'0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52.326"/>
    </inkml:context>
    <inkml:brush xml:id="br0">
      <inkml:brushProperty name="width" value="0.05" units="cm"/>
      <inkml:brushProperty name="height" value="0.05" units="cm"/>
    </inkml:brush>
  </inkml:definitions>
  <inkml:trace contextRef="#ctx0" brushRef="#br0">3878 0 24174,'-3877'27'0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4:20.350"/>
    </inkml:context>
    <inkml:brush xml:id="br0">
      <inkml:brushProperty name="width" value="0.035" units="cm"/>
      <inkml:brushProperty name="height" value="0.035" units="cm"/>
    </inkml:brush>
  </inkml:definitions>
  <inkml:trace contextRef="#ctx0" brushRef="#br0">0 1 22982,'4344'28'0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8:13.813"/>
    </inkml:context>
    <inkml:brush xml:id="br0">
      <inkml:brushProperty name="width" value="0.2" units="cm"/>
      <inkml:brushProperty name="height" value="0.2" units="cm"/>
      <inkml:brushProperty name="color" value="#F6630D"/>
    </inkml:brush>
  </inkml:definitions>
  <inkml:trace contextRef="#ctx0" brushRef="#br0">0 0 6553,'0'0'0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22.189"/>
    </inkml:context>
    <inkml:brush xml:id="br0">
      <inkml:brushProperty name="width" value="0.05" units="cm"/>
      <inkml:brushProperty name="height" value="0.05" units="cm"/>
    </inkml:brush>
  </inkml:definitions>
  <inkml:trace contextRef="#ctx0" brushRef="#br0">3523 1 23222,'-3522'28'0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33.842"/>
    </inkml:context>
    <inkml:brush xml:id="br0">
      <inkml:brushProperty name="width" value="0.05" units="cm"/>
      <inkml:brushProperty name="height" value="0.05" units="cm"/>
    </inkml:brush>
  </inkml:definitions>
  <inkml:trace contextRef="#ctx0" brushRef="#br0">3659 8 24425,'-3659'0'0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39.903"/>
    </inkml:context>
    <inkml:brush xml:id="br0">
      <inkml:brushProperty name="width" value="0.05" units="cm"/>
      <inkml:brushProperty name="height" value="0.05" units="cm"/>
    </inkml:brush>
  </inkml:definitions>
  <inkml:trace contextRef="#ctx0" brushRef="#br0">3222 13 23935,'-3221'0'0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47.377"/>
    </inkml:context>
    <inkml:brush xml:id="br0">
      <inkml:brushProperty name="width" value="0.05" units="cm"/>
      <inkml:brushProperty name="height" value="0.05" units="cm"/>
    </inkml:brush>
  </inkml:definitions>
  <inkml:trace contextRef="#ctx0" brushRef="#br0">3170 0 23977,'-3169'54'0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7:12.592"/>
    </inkml:context>
    <inkml:brush xml:id="br0">
      <inkml:brushProperty name="width" value="0.2" units="cm"/>
      <inkml:brushProperty name="height" value="0.2" units="cm"/>
      <inkml:brushProperty name="color" value="#F6630D"/>
    </inkml:brush>
  </inkml:definitions>
  <inkml:trace contextRef="#ctx0" brushRef="#br0">923 1 6553,'0'38'479,"-3"79"565,2-101-879,-2 0 1,0 0-1,-1 0 0,0-1 0,-10 21 0,-11 20 824,-63 102 1,73-135-758,-1-2 0,-1 0 0,-1-1 0,0 0 0,-2-2 0,0 0 0,-23 14 0,41-31-219,-34 24 363,-43 21-1,67-40-258,0-1 0,0 0 1,-1-1-1,0 0 0,0-1 0,0 0 0,0-1 0,-15 0 0,-8 0 270,8-1-20,-50-4-1,71 2-325,-1 0-1,1 0 1,0-1 0,0 0-1,0 0 1,0-1 0,0 0-1,0 0 1,0-1-1,1 0 1,-10-7 0,-11-11 51,22 19-91,-1-1 0,1 1 0,1-1 0,-1-1 0,1 1-1,-1-1 1,1 1 0,1-1 0,-1 0 0,1-1 0,-5-8 0,2-4-120,0 0 0,2-1 0,0 0 1,1 0-1,-1-22 0,4 37 92,0-1 4,0 0 1,-1-1-1,1 1 1,-1 0 0,0 0-1,-1 0 1,1 1-1,-1-1 1,0 0-1,-4-7 1,3 12 34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9T05:13:52.326"/>
    </inkml:context>
    <inkml:brush xml:id="br0">
      <inkml:brushProperty name="width" value="0.05" units="cm"/>
      <inkml:brushProperty name="height" value="0.05" units="cm"/>
    </inkml:brush>
  </inkml:definitions>
  <inkml:trace contextRef="#ctx0" brushRef="#br0">3878 0 24174,'-3877'27'0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4:20.350"/>
    </inkml:context>
    <inkml:brush xml:id="br0">
      <inkml:brushProperty name="width" value="0.035" units="cm"/>
      <inkml:brushProperty name="height" value="0.035" units="cm"/>
    </inkml:brush>
  </inkml:definitions>
  <inkml:trace contextRef="#ctx0" brushRef="#br0">0 1 22982,'4344'28'0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6:07.260"/>
    </inkml:context>
    <inkml:brush xml:id="br0">
      <inkml:brushProperty name="width" value="0.035" units="cm"/>
      <inkml:brushProperty name="height" value="0.035" units="cm"/>
    </inkml:brush>
  </inkml:definitions>
  <inkml:trace contextRef="#ctx0" brushRef="#br0">0 0 23977,'2022'164'0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6:10.344"/>
    </inkml:context>
    <inkml:brush xml:id="br0">
      <inkml:brushProperty name="width" value="0.035" units="cm"/>
      <inkml:brushProperty name="height" value="0.035" units="cm"/>
    </inkml:brush>
  </inkml:definitions>
  <inkml:trace contextRef="#ctx0" brushRef="#br0">1 2119 24575,'1'-3'0,"-1"0"0,2 0 0,-1 0 0,0 0 0,0 0 0,1 0 0,0 1 0,-1-1 0,1 0 0,0 1 0,0-1 0,5-3 0,7-11 0,227-351 0,-26-16 0,36-61 0,-94 208 0,-145 218 0,24-29 0,74-79 0,55-32 0,-61 60 0,-51 51 0,-25 24 0,39-45 0,-50 50-1365,-1 4-5461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6:15.412"/>
    </inkml:context>
    <inkml:brush xml:id="br0">
      <inkml:brushProperty name="width" value="0.035" units="cm"/>
      <inkml:brushProperty name="height" value="0.035" units="cm"/>
    </inkml:brush>
  </inkml:definitions>
  <inkml:trace contextRef="#ctx0" brushRef="#br0">3046 2474 24575,'-12'-1'0,"0"-1"0,0 0 0,0-1 0,0-1 0,0 1 0,0-2 0,-14-7 0,-4-1 0,-50-21 0,-101-61 0,-69-60 0,179 108 0,-4-3 0,-126-64 0,-36-6 0,-20-9 0,122 65 0,3-4 0,-167-118 0,272 167 0,0 0 0,2-2 0,0-1 0,-35-40 0,-54-79 0,-122-158 0,181 223 0,-69-100 0,34 52 0,53 77 0,2-3 0,-40-73 0,65 103-195,0 1 0,2-2 0,0 1 0,2-1 0,0 0 0,-4-26 0,11 28-6631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6:18.527"/>
    </inkml:context>
    <inkml:brush xml:id="br0">
      <inkml:brushProperty name="width" value="0.035" units="cm"/>
      <inkml:brushProperty name="height" value="0.035" units="cm"/>
    </inkml:brush>
  </inkml:definitions>
  <inkml:trace contextRef="#ctx0" brushRef="#br0">0 1 24575,'186'-1'0,"270"4"0,-2 30 0,-118-13 0,-221-17 0,178 26 0,-12 24 0,-202-33-25,-45-11-422,0-1 1,66 7-1,-71-14-6379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6:26.089"/>
    </inkml:context>
    <inkml:brush xml:id="br0">
      <inkml:brushProperty name="width" value="0.035" units="cm"/>
      <inkml:brushProperty name="height" value="0.035" units="cm"/>
    </inkml:brush>
  </inkml:definitions>
  <inkml:trace contextRef="#ctx0" brushRef="#br0">0 3360 24159,'1529'-3359'0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6:33.431"/>
    </inkml:context>
    <inkml:brush xml:id="br0">
      <inkml:brushProperty name="width" value="0.035" units="cm"/>
      <inkml:brushProperty name="height" value="0.035" units="cm"/>
    </inkml:brush>
  </inkml:definitions>
  <inkml:trace contextRef="#ctx0" brushRef="#br0">1 683 24072,'1475'-683'0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6:37.475"/>
    </inkml:context>
    <inkml:brush xml:id="br0">
      <inkml:brushProperty name="width" value="0.035" units="cm"/>
      <inkml:brushProperty name="height" value="0.035" units="cm"/>
    </inkml:brush>
  </inkml:definitions>
  <inkml:trace contextRef="#ctx0" brushRef="#br0">0 0 24315,'1447'2651'0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6:46.556"/>
    </inkml:context>
    <inkml:brush xml:id="br0">
      <inkml:brushProperty name="width" value="0.035" units="cm"/>
      <inkml:brushProperty name="height" value="0.035" units="cm"/>
      <inkml:brushProperty name="color" value="#F6630D"/>
    </inkml:brush>
  </inkml:definitions>
  <inkml:trace contextRef="#ctx0" brushRef="#br0">1 0 9830,'0'0'0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8T09:27:15.173"/>
    </inkml:context>
    <inkml:brush xml:id="br0">
      <inkml:brushProperty name="width" value="0.2" units="cm"/>
      <inkml:brushProperty name="height" value="0.2" units="cm"/>
      <inkml:brushProperty name="color" value="#F6630D"/>
    </inkml:brush>
  </inkml:definitions>
  <inkml:trace contextRef="#ctx0" brushRef="#br0">1 1 11468,'23'392'0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6:55.840"/>
    </inkml:context>
    <inkml:brush xml:id="br0">
      <inkml:brushProperty name="width" value="0.035" units="cm"/>
      <inkml:brushProperty name="height" value="0.035" units="cm"/>
      <inkml:brushProperty name="color" value="#F6630D"/>
    </inkml:brush>
  </inkml:definitions>
  <inkml:trace contextRef="#ctx0" brushRef="#br0">1 1 9830,'7'1'268,"1"1"-1,0-1 1,-1 1 0,1 1-1,-1 0 1,0 0 0,0 0-1,0 1 1,0 0-1,10 8 1,0-1 141,40 26 953,-2 2 0,70 65 0,88 107 2483,-154-145-2711,-3 2-1,53 84 1,80 161 3099,-99-160-3491,-27-46-742,237 379 0,-172-299 0,72 115 0,-188-282 0,-4-5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7:36.555"/>
    </inkml:context>
    <inkml:brush xml:id="br0">
      <inkml:brushProperty name="width" value="0.05" units="cm"/>
      <inkml:brushProperty name="height" value="0.05" units="cm"/>
    </inkml:brush>
  </inkml:definitions>
  <inkml:trace contextRef="#ctx0" brushRef="#br0">1 1 24575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7:40.967"/>
    </inkml:context>
    <inkml:brush xml:id="br0">
      <inkml:brushProperty name="width" value="0.05" units="cm"/>
      <inkml:brushProperty name="height" value="0.05" units="cm"/>
    </inkml:brush>
  </inkml:definitions>
  <inkml:trace contextRef="#ctx0" brushRef="#br0">7 24 24575,'-5'0'0,"4"0"0,5 0 0,4-4 0,-1-7 0,-1 3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7:57.308"/>
    </inkml:context>
    <inkml:brush xml:id="br0">
      <inkml:brushProperty name="width" value="0.1" units="cm"/>
      <inkml:brushProperty name="height" value="0.1" units="cm"/>
    </inkml:brush>
  </inkml:definitions>
  <inkml:trace contextRef="#ctx0" brushRef="#br0">468 921 24575,'38'1'0,"0"2"0,-1 2 0,1 1 0,-2 2 0,69 24 0,168 90 0,-236-106 0,48 14 0,2 1 0,-75-27 0,0 0 0,0-2 0,20 4 0,22 5 0,-53-11 0,0 0 0,-1 0 0,1 0 0,0 0 0,0 0 0,-1 1 0,1-1 0,0 0 0,-1 1 0,1-1 0,0 0 0,-1 1 0,1-1 0,0 1 0,-1-1 0,1 1 0,-1-1 0,1 1 0,-1-1 0,1 1 0,-1 0 0,0-1 0,1 1 0,-1 0 0,0-1 0,1 1 0,-1 0 0,0 0 0,1 1 0,-2-1 0,1 0 0,-1 0 0,1 0 0,-1 1 0,0-1 0,1 0 0,-1 0 0,0 0 0,0 0 0,0 0 0,0 0 0,0 0 0,0-1 0,0 1 0,-1 1 0,-45 22 0,31-20 0,-1 0 0,0 0 0,0-2 0,-32 1 0,35-3 0,-1 1 0,1 0 0,0 1 0,0 0 0,0 1 0,0 1 0,-25 11 0,23-9 0,-1 0 0,1 0 0,-1-2 0,-1 0 0,1-1 0,-33 1 0,20-1 0,-34 8 0,-93 36 0,77-15 0,65-25 0,1-1 0,-1 0 0,-1-1 0,1 0 0,-1-1 0,-25 3 0,30-6 0,0-1 0,0 1 0,0-2 0,0 0 0,0 0 0,0-1 0,0 0 0,0-1 0,1 0 0,-1-1 0,1 0 0,0-1 0,0 0 0,0 0 0,-13-11 0,18 12 0,-1 1 0,1 0 0,-1 0 0,1 0 0,-1 0 0,0 1 0,0 0 0,-6-1 0,-27-11 0,37 12 0,-1 0 0,1 1 0,-1-1 0,1 0 0,0 0 0,0 0 0,0-1 0,0 1 0,1 0 0,-1-1 0,0 1 0,1-1 0,0 1 0,-2-6 0,-11-45 0,1 5 0,4 21 0,1 1 0,1-1 0,2 0 0,-4-44 0,4 29 0,-10-41 0,1 30 0,2 10 0,2 0 0,-9-83 0,17-231 0,5 169 0,-5 149 0,1 24 0,1 1 0,0-1 0,4-26 0,0 39-1365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7:58.738"/>
    </inkml:context>
    <inkml:brush xml:id="br0">
      <inkml:brushProperty name="width" value="0.1" units="cm"/>
      <inkml:brushProperty name="height" value="0.1" units="cm"/>
    </inkml:brush>
  </inkml:definitions>
  <inkml:trace contextRef="#ctx0" brushRef="#br0">0 0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8:05.270"/>
    </inkml:context>
    <inkml:brush xml:id="br0">
      <inkml:brushProperty name="width" value="0.1" units="cm"/>
      <inkml:brushProperty name="height" value="0.1" units="cm"/>
    </inkml:brush>
  </inkml:definitions>
  <inkml:trace contextRef="#ctx0" brushRef="#br0">440 1060 24575,'1'-1'0,"0"-1"0,-1 0 0,1 0 0,0 0 0,0 0 0,0 1 0,0-1 0,0 0 0,0 1 0,0-1 0,1 1 0,-1-1 0,3-1 0,6-9 0,-7 7 0,0 0 0,0 0 0,0 0 0,1 0 0,-1 1 0,1 0 0,0 0 0,1 0 0,-1 0 0,1 1 0,-1-1 0,1 1 0,0 0 0,0 0 0,0 1 0,1 0 0,-1 0 0,1 0 0,-1 1 0,1-1 0,-1 1 0,1 0 0,11 1 0,11 0 0,1 1 0,-1 2 0,0 1 0,0 1 0,34 11 0,-29-7 0,1-2 0,-1-1 0,44 2 0,-55-6 0,0 0 0,0 2 0,-1 1 0,27 8 0,34 8 0,-58-18 0,-20-3 0,0 0 0,0 0 0,0 0 0,0 1 0,0 0 0,0-1 0,0 1 0,0 1 0,0-1 0,-1 1 0,1-1 0,5 5 0,-9-6 0,0 1 0,1-1 0,-1 1 0,0 0 0,0-1 0,0 1 0,0-1 0,0 1 0,0 0 0,0-1 0,0 1 0,0 0 0,0-1 0,0 1 0,-1-1 0,1 1 0,0 0 0,0-1 0,-1 1 0,1-1 0,0 1 0,-1-1 0,1 1 0,0-1 0,-1 1 0,1-1 0,-1 1 0,1-1 0,-1 0 0,1 1 0,-1-1 0,1 0 0,-1 1 0,1-1 0,-1 0 0,1 0 0,-1 1 0,-1-1 0,-22 12 0,-42 11 0,-57 16 0,45-12 0,56-17 0,-43 10 0,-154 39 0,131-26 0,67-24 0,0-1 0,-1 0 0,1-2 0,-2 0 0,-25 2 0,39-7 0,-16 1 0,1 0 0,-44-4 0,61 1 0,0 0 0,0 0 0,1-1 0,-1 1 0,1-2 0,-1 1 0,1-1 0,0 0 0,0 0 0,0 0 0,1-1 0,-1 0 0,1 0 0,-1 0 0,-3-6 0,-5-5 0,5 6 0,0-1 0,1 1 0,0-2 0,0 1 0,1-1 0,0 0 0,1 0 0,1-1 0,0 0 0,-6-17 0,6 6 0,-1 1 0,-10-23 0,-3-8 0,7 10 0,2-1 0,3 0 0,-5-73 0,12-139 0,2 114 0,-1 125 0,1 0 0,0 0 0,2 1 0,0-1 0,1 1 0,8-20 0,0-3 0,27-84 0,-17 52 0,-20 65-34,-2 10 111,0 10-1094,-1-13 626,0 17-6435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8:06.589"/>
    </inkml:context>
    <inkml:brush xml:id="br0">
      <inkml:brushProperty name="width" value="0.1" units="cm"/>
      <inkml:brushProperty name="height" value="0.1" units="cm"/>
    </inkml:brush>
  </inkml:definitions>
  <inkml:trace contextRef="#ctx0" brushRef="#br0">1 0 24575,'0'0'-8191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8:07.673"/>
    </inkml:context>
    <inkml:brush xml:id="br0">
      <inkml:brushProperty name="width" value="0.1" units="cm"/>
      <inkml:brushProperty name="height" value="0.1" units="cm"/>
    </inkml:brush>
  </inkml:definitions>
  <inkml:trace contextRef="#ctx0" brushRef="#br0">0 0 24575,'0'0'-8191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8:09.820"/>
    </inkml:context>
    <inkml:brush xml:id="br0">
      <inkml:brushProperty name="width" value="0.1" units="cm"/>
      <inkml:brushProperty name="height" value="0.1" units="cm"/>
    </inkml:brush>
  </inkml:definitions>
  <inkml:trace contextRef="#ctx0" brushRef="#br0">0 1 24575,'0'0'-8191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10T04:28:14.405"/>
    </inkml:context>
    <inkml:brush xml:id="br0">
      <inkml:brushProperty name="width" value="0.1" units="cm"/>
      <inkml:brushProperty name="height" value="0.1" units="cm"/>
    </inkml:brush>
  </inkml:definitions>
  <inkml:trace contextRef="#ctx0" brushRef="#br0">631 862 24575,'18'-1'0,"-1"-1"0,0-1 0,0 0 0,26-9 0,25-5 0,-3 8 0,1 3 0,0 2 0,0 4 0,0 2 0,81 14 0,-106-13 0,21 3 0,-58-6 0,0 1 0,0 0 0,0 0 0,-1 0 0,1 1 0,0-1 0,0 1 0,-1 0 0,1 0 0,-1 0 0,4 3 0,-7-4 0,1 1 0,0-1 0,0 0 0,0 1 0,-1-1 0,1 1 0,-1-1 0,1 1 0,-1-1 0,0 1 0,0 0 0,0-1 0,0 1 0,0-1 0,0 1 0,0 0 0,0-1 0,0 1 0,-1-1 0,1 1 0,-1-1 0,1 1 0,-1-1 0,1 1 0,-1-1 0,0 0 0,0 1 0,0-1 0,0 0 0,0 1 0,-1 0 0,-38 42 0,37-40 0,-16 12 0,-1-1 0,-1 0 0,0-1 0,-38 18 0,33-19 0,1 1 0,1 1 0,-24 19 0,31-20 0,-8 8 0,-38 25 0,25-24 0,0-2 0,-60 25 0,76-38 0,-1 0 0,0-2 0,0 0 0,-1-2 0,1 0 0,-29-1 0,28-1 0,0 1 0,-25 5 0,24-3 0,-45 3 0,55-7 0,-186-3 0,194 1 0,1 0 0,-1-1 0,0 1 0,1-1 0,0-1 0,0 1 0,-1-1 0,2 0 0,-1-1 0,0 0 0,1 1 0,-1-2 0,1 1 0,0-1 0,1 1 0,-1-1 0,-7-11 0,4 4 0,0-1 0,1 0 0,0-1 0,1 1 0,0-1 0,-7-29 0,-6-37 0,0 7 0,3 0 0,-10-112 0,23-319 0,5 271 0,-2 230-116,0-6 366,0 9-276,0 0 1,0 0 0,0 0-1,0 0 1,0-1-1,0 1 1,0 0 0,1 0-1,-1 0 1,0 0-1,0 0 1,0 0 0,0 0-1,0 0 1,0-1-1,0 1 1,0 0 0,0 0-1,0 0 1,0 0-1,0 0 1,0 0 0,0 0-1,1 0 1,-1 0-1,0 0 1,0 0 0,0 0-1,0 0 1,0 0-1,0 0 1,0-1 0,0 1-1,0 0 1,1 0-1,-1 0 1,0 0-1,0 0 1,0 0 0,0 0-1,0 0 1,0 0-1,0 1 1,1-1 0,-1 0-1,0 0 1,0 0-1,0 0 1,0 0 0,0 0-1,0 0 1,0 0-1,0 0 1,0 0 0,0 0-1,1 0 1,-1 0-1,0 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AA467-8EC7-B44A-A6AB-0D9964D7E0B3}" type="datetimeFigureOut">
              <a:rPr lang="en-AE" smtClean="0"/>
              <a:t>11/06/2026</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10EA-3EC3-8144-AC07-0897D5399595}" type="slidenum">
              <a:rPr lang="en-AE" smtClean="0"/>
              <a:t>‹#›</a:t>
            </a:fld>
            <a:endParaRPr lang="en-AE"/>
          </a:p>
        </p:txBody>
      </p:sp>
    </p:spTree>
    <p:extLst>
      <p:ext uri="{BB962C8B-B14F-4D97-AF65-F5344CB8AC3E}">
        <p14:creationId xmlns:p14="http://schemas.microsoft.com/office/powerpoint/2010/main" val="7309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26A65-1E37-B495-3520-7B1E1E108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6307B-5CB5-5D8F-FAC9-8F35755ACE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4719BD1-7E38-5496-7770-75FB7645BDA0}"/>
              </a:ext>
            </a:extLst>
          </p:cNvPr>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Prepare relevant tasks </a:t>
            </a:r>
            <a:r>
              <a:rPr lang="en-US" sz="1200" kern="1200" dirty="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dirty="0">
                <a:solidFill>
                  <a:schemeClr val="tx1"/>
                </a:solidFill>
                <a:effectLst/>
                <a:latin typeface="+mn-lt"/>
                <a:ea typeface="+mn-ea"/>
                <a:cs typeface="+mn-cs"/>
              </a:rPr>
              <a:t>Display clearly </a:t>
            </a:r>
            <a:r>
              <a:rPr lang="en-US" sz="1200" kern="1200" dirty="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dirty="0">
                <a:solidFill>
                  <a:schemeClr val="tx1"/>
                </a:solidFill>
                <a:effectLst/>
                <a:latin typeface="+mn-lt"/>
                <a:ea typeface="+mn-ea"/>
                <a:cs typeface="+mn-cs"/>
              </a:rPr>
              <a:t>Establish a routine </a:t>
            </a:r>
            <a:r>
              <a:rPr lang="en-US" sz="1200" kern="1200" dirty="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dirty="0">
                <a:solidFill>
                  <a:schemeClr val="tx1"/>
                </a:solidFill>
                <a:effectLst/>
                <a:latin typeface="+mn-lt"/>
                <a:ea typeface="+mn-ea"/>
                <a:cs typeface="+mn-cs"/>
              </a:rPr>
              <a:t>Monitor and guide </a:t>
            </a:r>
            <a:r>
              <a:rPr lang="en-US" sz="1200" kern="1200" dirty="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dirty="0">
                <a:solidFill>
                  <a:schemeClr val="tx1"/>
                </a:solidFill>
                <a:effectLst/>
                <a:latin typeface="+mn-lt"/>
                <a:ea typeface="+mn-ea"/>
                <a:cs typeface="+mn-cs"/>
              </a:rPr>
              <a:t>Review quickly </a:t>
            </a:r>
            <a:r>
              <a:rPr lang="en-US" sz="1200" kern="1200" dirty="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dirty="0"/>
          </a:p>
        </p:txBody>
      </p:sp>
      <p:sp>
        <p:nvSpPr>
          <p:cNvPr id="4" name="Slide Number Placeholder 3">
            <a:extLst>
              <a:ext uri="{FF2B5EF4-FFF2-40B4-BE49-F238E27FC236}">
                <a16:creationId xmlns:a16="http://schemas.microsoft.com/office/drawing/2014/main" id="{9964F49E-BEE8-4FE9-B7C9-07991BC2315B}"/>
              </a:ext>
            </a:extLst>
          </p:cNvPr>
          <p:cNvSpPr>
            <a:spLocks noGrp="1"/>
          </p:cNvSpPr>
          <p:nvPr>
            <p:ph type="sldNum" sz="quarter" idx="5"/>
          </p:nvPr>
        </p:nvSpPr>
        <p:spPr/>
        <p:txBody>
          <a:bodyPr/>
          <a:lstStyle/>
          <a:p>
            <a:fld id="{204210EA-3EC3-8144-AC07-0897D5399595}" type="slidenum">
              <a:rPr lang="en-AE" smtClean="0"/>
              <a:t>2</a:t>
            </a:fld>
            <a:endParaRPr lang="en-AE"/>
          </a:p>
        </p:txBody>
      </p:sp>
    </p:spTree>
    <p:extLst>
      <p:ext uri="{BB962C8B-B14F-4D97-AF65-F5344CB8AC3E}">
        <p14:creationId xmlns:p14="http://schemas.microsoft.com/office/powerpoint/2010/main" val="399875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mj-lt"/>
              <a:buNone/>
            </a:pPr>
            <a:r>
              <a:rPr lang="en-US" sz="1200" b="1" kern="1200" dirty="0">
                <a:solidFill>
                  <a:schemeClr val="tx1"/>
                </a:solidFill>
                <a:effectLst/>
                <a:latin typeface="+mn-lt"/>
                <a:ea typeface="+mn-ea"/>
                <a:cs typeface="+mn-cs"/>
              </a:rPr>
              <a:t>Learning Outcomes</a:t>
            </a:r>
          </a:p>
          <a:p>
            <a:pPr marL="228600" indent="-228600">
              <a:buFont typeface="+mj-lt"/>
              <a:buAutoNum type="arabicPeriod"/>
            </a:pPr>
            <a:r>
              <a:rPr lang="en-US" sz="1200" b="1" kern="1200" dirty="0">
                <a:solidFill>
                  <a:schemeClr val="tx1"/>
                </a:solidFill>
                <a:effectLst/>
                <a:latin typeface="+mn-lt"/>
                <a:ea typeface="+mn-ea"/>
                <a:cs typeface="+mn-cs"/>
              </a:rPr>
              <a:t>Identify the desired skill </a:t>
            </a:r>
            <a:r>
              <a:rPr lang="en-US" sz="1200" kern="1200" dirty="0">
                <a:solidFill>
                  <a:schemeClr val="tx1"/>
                </a:solidFill>
                <a:effectLst/>
                <a:latin typeface="+mn-lt"/>
                <a:ea typeface="+mn-ea"/>
                <a:cs typeface="+mn-cs"/>
              </a:rPr>
              <a:t>– Determine the specific skill or ability students should demonstrate by the end of the lesson. Start with “By the end of this lesson, you will be able to (verb)…” </a:t>
            </a:r>
          </a:p>
          <a:p>
            <a:pPr marL="228600" indent="-228600">
              <a:buFont typeface="+mj-lt"/>
              <a:buAutoNum type="arabicPeriod"/>
            </a:pPr>
            <a:r>
              <a:rPr lang="en-US" sz="1200" b="1" kern="1200" dirty="0">
                <a:solidFill>
                  <a:schemeClr val="tx1"/>
                </a:solidFill>
                <a:effectLst/>
                <a:latin typeface="+mn-lt"/>
                <a:ea typeface="+mn-ea"/>
                <a:cs typeface="+mn-cs"/>
              </a:rPr>
              <a:t>Align with knowledge components </a:t>
            </a:r>
            <a:r>
              <a:rPr lang="en-US" sz="1200" kern="1200" dirty="0">
                <a:solidFill>
                  <a:schemeClr val="tx1"/>
                </a:solidFill>
                <a:effectLst/>
                <a:latin typeface="+mn-lt"/>
                <a:ea typeface="+mn-ea"/>
                <a:cs typeface="+mn-cs"/>
              </a:rPr>
              <a:t>– Consider the knowledge necessary to achieve the learning outcome and apply the skill effectively </a:t>
            </a:r>
          </a:p>
          <a:p>
            <a:pPr marL="228600" indent="-228600">
              <a:buFont typeface="+mj-lt"/>
              <a:buAutoNum type="arabicPeriod"/>
            </a:pPr>
            <a:r>
              <a:rPr lang="en-US" sz="1200" b="1" kern="1200" dirty="0">
                <a:solidFill>
                  <a:schemeClr val="tx1"/>
                </a:solidFill>
                <a:effectLst/>
                <a:latin typeface="+mn-lt"/>
                <a:ea typeface="+mn-ea"/>
                <a:cs typeface="+mn-cs"/>
              </a:rPr>
              <a:t>Communicate the outcome </a:t>
            </a:r>
            <a:r>
              <a:rPr lang="en-US" sz="1200" kern="1200" dirty="0">
                <a:solidFill>
                  <a:schemeClr val="tx1"/>
                </a:solidFill>
                <a:effectLst/>
                <a:latin typeface="+mn-lt"/>
                <a:ea typeface="+mn-ea"/>
                <a:cs typeface="+mn-cs"/>
              </a:rPr>
              <a:t>– Share the learning outcome at the start of the lesson, ensuring students understand what they are working towards </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b="1" kern="1200" dirty="0">
                <a:solidFill>
                  <a:schemeClr val="tx1"/>
                </a:solidFill>
                <a:effectLst/>
                <a:latin typeface="+mn-lt"/>
                <a:ea typeface="+mn-ea"/>
                <a:cs typeface="+mn-cs"/>
              </a:rPr>
              <a:t>To Know</a:t>
            </a:r>
          </a:p>
          <a:p>
            <a:pPr marL="228600" indent="-228600">
              <a:buFont typeface="+mj-lt"/>
              <a:buAutoNum type="arabicPeriod"/>
            </a:pPr>
            <a:r>
              <a:rPr lang="en-US" sz="1200" b="1" kern="1200" dirty="0">
                <a:solidFill>
                  <a:schemeClr val="tx1"/>
                </a:solidFill>
                <a:effectLst/>
                <a:latin typeface="+mn-lt"/>
                <a:ea typeface="+mn-ea"/>
                <a:cs typeface="+mn-cs"/>
              </a:rPr>
              <a:t>Create a clear list </a:t>
            </a:r>
            <a:r>
              <a:rPr lang="en-US" sz="1200" kern="1200" dirty="0">
                <a:solidFill>
                  <a:schemeClr val="tx1"/>
                </a:solidFill>
                <a:effectLst/>
                <a:latin typeface="+mn-lt"/>
                <a:ea typeface="+mn-ea"/>
                <a:cs typeface="+mn-cs"/>
              </a:rPr>
              <a:t>– Develop a concise list of the knowledge components when planning the lesson </a:t>
            </a:r>
          </a:p>
          <a:p>
            <a:pPr marL="228600" indent="-228600">
              <a:buFont typeface="+mj-lt"/>
              <a:buAutoNum type="arabicPeriod"/>
            </a:pPr>
            <a:r>
              <a:rPr lang="en-US" sz="1200" b="1" kern="1200" dirty="0">
                <a:solidFill>
                  <a:schemeClr val="tx1"/>
                </a:solidFill>
                <a:effectLst/>
                <a:latin typeface="+mn-lt"/>
                <a:ea typeface="+mn-ea"/>
                <a:cs typeface="+mn-cs"/>
              </a:rPr>
              <a:t>Introduce the components </a:t>
            </a:r>
            <a:r>
              <a:rPr lang="en-US" sz="1200" kern="1200" dirty="0">
                <a:solidFill>
                  <a:schemeClr val="tx1"/>
                </a:solidFill>
                <a:effectLst/>
                <a:latin typeface="+mn-lt"/>
                <a:ea typeface="+mn-ea"/>
                <a:cs typeface="+mn-cs"/>
              </a:rPr>
              <a:t>– Present the knowledge components at the beginning of the lesson, clearly explaining the importance of each component, how they connect to one another and directly support in achieving the learning outcome </a:t>
            </a:r>
          </a:p>
          <a:p>
            <a:pPr marL="228600" indent="-228600">
              <a:buFont typeface="+mj-lt"/>
              <a:buAutoNum type="arabicPeriod"/>
            </a:pPr>
            <a:r>
              <a:rPr lang="en-US" sz="1200" b="1" kern="1200" dirty="0">
                <a:solidFill>
                  <a:schemeClr val="tx1"/>
                </a:solidFill>
                <a:effectLst/>
                <a:latin typeface="+mn-lt"/>
                <a:ea typeface="+mn-ea"/>
                <a:cs typeface="+mn-cs"/>
              </a:rPr>
              <a:t>Integrate into instruction </a:t>
            </a:r>
            <a:r>
              <a:rPr lang="en-US" sz="1200" kern="1200" dirty="0">
                <a:solidFill>
                  <a:schemeClr val="tx1"/>
                </a:solidFill>
                <a:effectLst/>
                <a:latin typeface="+mn-lt"/>
                <a:ea typeface="+mn-ea"/>
                <a:cs typeface="+mn-cs"/>
              </a:rPr>
              <a:t>– Incorporate the knowledge components throughout the lesson, reinforcing them during discussions, activities, and assessments </a:t>
            </a:r>
          </a:p>
          <a:p>
            <a:pPr>
              <a:spcAft>
                <a:spcPts val="1283"/>
              </a:spcAft>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3</a:t>
            </a:fld>
            <a:endParaRPr lang="en-AE"/>
          </a:p>
        </p:txBody>
      </p:sp>
    </p:spTree>
    <p:extLst>
      <p:ext uri="{BB962C8B-B14F-4D97-AF65-F5344CB8AC3E}">
        <p14:creationId xmlns:p14="http://schemas.microsoft.com/office/powerpoint/2010/main" val="250247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09715-4961-6187-6C9C-2B0889168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A3CC8-1695-3D60-402B-7A3C866A53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F786885-D4C9-DFC9-6CB0-9B5C601CAEC5}"/>
              </a:ext>
            </a:extLst>
          </p:cNvPr>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Prepare relevant tasks </a:t>
            </a:r>
            <a:r>
              <a:rPr lang="en-US" sz="1200" kern="1200" dirty="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dirty="0">
                <a:solidFill>
                  <a:schemeClr val="tx1"/>
                </a:solidFill>
                <a:effectLst/>
                <a:latin typeface="+mn-lt"/>
                <a:ea typeface="+mn-ea"/>
                <a:cs typeface="+mn-cs"/>
              </a:rPr>
              <a:t>Display clearly </a:t>
            </a:r>
            <a:r>
              <a:rPr lang="en-US" sz="1200" kern="1200" dirty="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dirty="0">
                <a:solidFill>
                  <a:schemeClr val="tx1"/>
                </a:solidFill>
                <a:effectLst/>
                <a:latin typeface="+mn-lt"/>
                <a:ea typeface="+mn-ea"/>
                <a:cs typeface="+mn-cs"/>
              </a:rPr>
              <a:t>Establish a routine </a:t>
            </a:r>
            <a:r>
              <a:rPr lang="en-US" sz="1200" kern="1200" dirty="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dirty="0">
                <a:solidFill>
                  <a:schemeClr val="tx1"/>
                </a:solidFill>
                <a:effectLst/>
                <a:latin typeface="+mn-lt"/>
                <a:ea typeface="+mn-ea"/>
                <a:cs typeface="+mn-cs"/>
              </a:rPr>
              <a:t>Monitor and guide </a:t>
            </a:r>
            <a:r>
              <a:rPr lang="en-US" sz="1200" kern="1200" dirty="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dirty="0">
                <a:solidFill>
                  <a:schemeClr val="tx1"/>
                </a:solidFill>
                <a:effectLst/>
                <a:latin typeface="+mn-lt"/>
                <a:ea typeface="+mn-ea"/>
                <a:cs typeface="+mn-cs"/>
              </a:rPr>
              <a:t>Review quickly </a:t>
            </a:r>
            <a:r>
              <a:rPr lang="en-US" sz="1200" kern="1200" dirty="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dirty="0"/>
          </a:p>
        </p:txBody>
      </p:sp>
      <p:sp>
        <p:nvSpPr>
          <p:cNvPr id="4" name="Slide Number Placeholder 3">
            <a:extLst>
              <a:ext uri="{FF2B5EF4-FFF2-40B4-BE49-F238E27FC236}">
                <a16:creationId xmlns:a16="http://schemas.microsoft.com/office/drawing/2014/main" id="{AD00F013-2EBC-660D-5F72-25BB50A64917}"/>
              </a:ext>
            </a:extLst>
          </p:cNvPr>
          <p:cNvSpPr>
            <a:spLocks noGrp="1"/>
          </p:cNvSpPr>
          <p:nvPr>
            <p:ph type="sldNum" sz="quarter" idx="5"/>
          </p:nvPr>
        </p:nvSpPr>
        <p:spPr/>
        <p:txBody>
          <a:bodyPr/>
          <a:lstStyle/>
          <a:p>
            <a:fld id="{204210EA-3EC3-8144-AC07-0897D5399595}" type="slidenum">
              <a:rPr lang="en-AE" smtClean="0"/>
              <a:t>13</a:t>
            </a:fld>
            <a:endParaRPr lang="en-AE"/>
          </a:p>
        </p:txBody>
      </p:sp>
    </p:spTree>
    <p:extLst>
      <p:ext uri="{BB962C8B-B14F-4D97-AF65-F5344CB8AC3E}">
        <p14:creationId xmlns:p14="http://schemas.microsoft.com/office/powerpoint/2010/main" val="150592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463D6-5C03-C16F-6A98-EE2A0F766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42A8B-DE40-E377-EB1F-C2C716BB666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91B551-5C18-4FC4-1039-432F8EE1E72D}"/>
              </a:ext>
            </a:extLst>
          </p:cNvPr>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Prepare relevant tasks </a:t>
            </a:r>
            <a:r>
              <a:rPr lang="en-US" sz="1200" kern="1200" dirty="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dirty="0">
                <a:solidFill>
                  <a:schemeClr val="tx1"/>
                </a:solidFill>
                <a:effectLst/>
                <a:latin typeface="+mn-lt"/>
                <a:ea typeface="+mn-ea"/>
                <a:cs typeface="+mn-cs"/>
              </a:rPr>
              <a:t>Display clearly </a:t>
            </a:r>
            <a:r>
              <a:rPr lang="en-US" sz="1200" kern="1200" dirty="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dirty="0">
                <a:solidFill>
                  <a:schemeClr val="tx1"/>
                </a:solidFill>
                <a:effectLst/>
                <a:latin typeface="+mn-lt"/>
                <a:ea typeface="+mn-ea"/>
                <a:cs typeface="+mn-cs"/>
              </a:rPr>
              <a:t>Establish a routine </a:t>
            </a:r>
            <a:r>
              <a:rPr lang="en-US" sz="1200" kern="1200" dirty="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dirty="0">
                <a:solidFill>
                  <a:schemeClr val="tx1"/>
                </a:solidFill>
                <a:effectLst/>
                <a:latin typeface="+mn-lt"/>
                <a:ea typeface="+mn-ea"/>
                <a:cs typeface="+mn-cs"/>
              </a:rPr>
              <a:t>Monitor and guide </a:t>
            </a:r>
            <a:r>
              <a:rPr lang="en-US" sz="1200" kern="1200" dirty="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dirty="0">
                <a:solidFill>
                  <a:schemeClr val="tx1"/>
                </a:solidFill>
                <a:effectLst/>
                <a:latin typeface="+mn-lt"/>
                <a:ea typeface="+mn-ea"/>
                <a:cs typeface="+mn-cs"/>
              </a:rPr>
              <a:t>Review quickly </a:t>
            </a:r>
            <a:r>
              <a:rPr lang="en-US" sz="1200" kern="1200" dirty="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dirty="0"/>
          </a:p>
        </p:txBody>
      </p:sp>
      <p:sp>
        <p:nvSpPr>
          <p:cNvPr id="4" name="Slide Number Placeholder 3">
            <a:extLst>
              <a:ext uri="{FF2B5EF4-FFF2-40B4-BE49-F238E27FC236}">
                <a16:creationId xmlns:a16="http://schemas.microsoft.com/office/drawing/2014/main" id="{0EA5639E-6480-2F4C-5285-1B645BDDE766}"/>
              </a:ext>
            </a:extLst>
          </p:cNvPr>
          <p:cNvSpPr>
            <a:spLocks noGrp="1"/>
          </p:cNvSpPr>
          <p:nvPr>
            <p:ph type="sldNum" sz="quarter" idx="5"/>
          </p:nvPr>
        </p:nvSpPr>
        <p:spPr/>
        <p:txBody>
          <a:bodyPr/>
          <a:lstStyle/>
          <a:p>
            <a:fld id="{204210EA-3EC3-8144-AC07-0897D5399595}" type="slidenum">
              <a:rPr lang="en-AE" smtClean="0"/>
              <a:t>14</a:t>
            </a:fld>
            <a:endParaRPr lang="en-AE"/>
          </a:p>
        </p:txBody>
      </p:sp>
    </p:spTree>
    <p:extLst>
      <p:ext uri="{BB962C8B-B14F-4D97-AF65-F5344CB8AC3E}">
        <p14:creationId xmlns:p14="http://schemas.microsoft.com/office/powerpoint/2010/main" val="192897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9F23B-4373-7315-02E3-77BF0E5F5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B2810-4B48-2E36-F651-FF7F4DF52D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725A02-7540-4D92-8AFD-EDFD6A156B98}"/>
              </a:ext>
            </a:extLst>
          </p:cNvPr>
          <p:cNvSpPr>
            <a:spLocks noGrp="1"/>
          </p:cNvSpPr>
          <p:nvPr>
            <p:ph type="body" idx="1"/>
          </p:nvPr>
        </p:nvSpPr>
        <p:spPr/>
        <p:txBody>
          <a:bodyPr/>
          <a:lstStyle/>
          <a:p>
            <a:pPr marL="0" indent="0">
              <a:buFont typeface="+mj-lt"/>
              <a:buNone/>
            </a:pPr>
            <a:r>
              <a:rPr lang="en-US" sz="1200" b="1" kern="1200" dirty="0">
                <a:solidFill>
                  <a:schemeClr val="tx1"/>
                </a:solidFill>
                <a:effectLst/>
                <a:latin typeface="+mn-lt"/>
                <a:ea typeface="+mn-ea"/>
                <a:cs typeface="+mn-cs"/>
              </a:rPr>
              <a:t>Learning Outcomes</a:t>
            </a:r>
          </a:p>
          <a:p>
            <a:pPr marL="228600" indent="-228600">
              <a:buFont typeface="+mj-lt"/>
              <a:buAutoNum type="arabicPeriod"/>
            </a:pPr>
            <a:r>
              <a:rPr lang="en-US" sz="1200" b="1" kern="1200" dirty="0">
                <a:solidFill>
                  <a:schemeClr val="tx1"/>
                </a:solidFill>
                <a:effectLst/>
                <a:latin typeface="+mn-lt"/>
                <a:ea typeface="+mn-ea"/>
                <a:cs typeface="+mn-cs"/>
              </a:rPr>
              <a:t>Identify the desired skill </a:t>
            </a:r>
            <a:r>
              <a:rPr lang="en-US" sz="1200" kern="1200" dirty="0">
                <a:solidFill>
                  <a:schemeClr val="tx1"/>
                </a:solidFill>
                <a:effectLst/>
                <a:latin typeface="+mn-lt"/>
                <a:ea typeface="+mn-ea"/>
                <a:cs typeface="+mn-cs"/>
              </a:rPr>
              <a:t>– Determine the specific skill or ability students should demonstrate by the end of the lesson. Start with “By the end of this lesson, you will be able to (verb)…” </a:t>
            </a:r>
          </a:p>
          <a:p>
            <a:pPr marL="228600" indent="-228600">
              <a:buFont typeface="+mj-lt"/>
              <a:buAutoNum type="arabicPeriod"/>
            </a:pPr>
            <a:r>
              <a:rPr lang="en-US" sz="1200" b="1" kern="1200" dirty="0">
                <a:solidFill>
                  <a:schemeClr val="tx1"/>
                </a:solidFill>
                <a:effectLst/>
                <a:latin typeface="+mn-lt"/>
                <a:ea typeface="+mn-ea"/>
                <a:cs typeface="+mn-cs"/>
              </a:rPr>
              <a:t>Align with knowledge components </a:t>
            </a:r>
            <a:r>
              <a:rPr lang="en-US" sz="1200" kern="1200" dirty="0">
                <a:solidFill>
                  <a:schemeClr val="tx1"/>
                </a:solidFill>
                <a:effectLst/>
                <a:latin typeface="+mn-lt"/>
                <a:ea typeface="+mn-ea"/>
                <a:cs typeface="+mn-cs"/>
              </a:rPr>
              <a:t>– Consider the knowledge necessary to achieve the learning outcome and apply the skill effectively </a:t>
            </a:r>
          </a:p>
          <a:p>
            <a:pPr marL="228600" indent="-228600">
              <a:buFont typeface="+mj-lt"/>
              <a:buAutoNum type="arabicPeriod"/>
            </a:pPr>
            <a:r>
              <a:rPr lang="en-US" sz="1200" b="1" kern="1200" dirty="0">
                <a:solidFill>
                  <a:schemeClr val="tx1"/>
                </a:solidFill>
                <a:effectLst/>
                <a:latin typeface="+mn-lt"/>
                <a:ea typeface="+mn-ea"/>
                <a:cs typeface="+mn-cs"/>
              </a:rPr>
              <a:t>Communicate the outcome </a:t>
            </a:r>
            <a:r>
              <a:rPr lang="en-US" sz="1200" kern="1200" dirty="0">
                <a:solidFill>
                  <a:schemeClr val="tx1"/>
                </a:solidFill>
                <a:effectLst/>
                <a:latin typeface="+mn-lt"/>
                <a:ea typeface="+mn-ea"/>
                <a:cs typeface="+mn-cs"/>
              </a:rPr>
              <a:t>– Share the learning outcome at the start of the lesson, ensuring students understand what they are working towards </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b="1" kern="1200" dirty="0">
                <a:solidFill>
                  <a:schemeClr val="tx1"/>
                </a:solidFill>
                <a:effectLst/>
                <a:latin typeface="+mn-lt"/>
                <a:ea typeface="+mn-ea"/>
                <a:cs typeface="+mn-cs"/>
              </a:rPr>
              <a:t>To Know</a:t>
            </a:r>
          </a:p>
          <a:p>
            <a:pPr marL="228600" indent="-228600">
              <a:buFont typeface="+mj-lt"/>
              <a:buAutoNum type="arabicPeriod"/>
            </a:pPr>
            <a:r>
              <a:rPr lang="en-US" sz="1200" b="1" kern="1200" dirty="0">
                <a:solidFill>
                  <a:schemeClr val="tx1"/>
                </a:solidFill>
                <a:effectLst/>
                <a:latin typeface="+mn-lt"/>
                <a:ea typeface="+mn-ea"/>
                <a:cs typeface="+mn-cs"/>
              </a:rPr>
              <a:t>Create a clear list </a:t>
            </a:r>
            <a:r>
              <a:rPr lang="en-US" sz="1200" kern="1200" dirty="0">
                <a:solidFill>
                  <a:schemeClr val="tx1"/>
                </a:solidFill>
                <a:effectLst/>
                <a:latin typeface="+mn-lt"/>
                <a:ea typeface="+mn-ea"/>
                <a:cs typeface="+mn-cs"/>
              </a:rPr>
              <a:t>– Develop a concise list of the knowledge components when planning the lesson </a:t>
            </a:r>
          </a:p>
          <a:p>
            <a:pPr marL="228600" indent="-228600">
              <a:buFont typeface="+mj-lt"/>
              <a:buAutoNum type="arabicPeriod"/>
            </a:pPr>
            <a:r>
              <a:rPr lang="en-US" sz="1200" b="1" kern="1200" dirty="0">
                <a:solidFill>
                  <a:schemeClr val="tx1"/>
                </a:solidFill>
                <a:effectLst/>
                <a:latin typeface="+mn-lt"/>
                <a:ea typeface="+mn-ea"/>
                <a:cs typeface="+mn-cs"/>
              </a:rPr>
              <a:t>Introduce the components </a:t>
            </a:r>
            <a:r>
              <a:rPr lang="en-US" sz="1200" kern="1200" dirty="0">
                <a:solidFill>
                  <a:schemeClr val="tx1"/>
                </a:solidFill>
                <a:effectLst/>
                <a:latin typeface="+mn-lt"/>
                <a:ea typeface="+mn-ea"/>
                <a:cs typeface="+mn-cs"/>
              </a:rPr>
              <a:t>– Present the knowledge components at the beginning of the lesson, clearly explaining the importance of each component, how they connect to one another and directly support in achieving the learning outcome </a:t>
            </a:r>
          </a:p>
          <a:p>
            <a:pPr marL="228600" indent="-228600">
              <a:buFont typeface="+mj-lt"/>
              <a:buAutoNum type="arabicPeriod"/>
            </a:pPr>
            <a:r>
              <a:rPr lang="en-US" sz="1200" b="1" kern="1200" dirty="0">
                <a:solidFill>
                  <a:schemeClr val="tx1"/>
                </a:solidFill>
                <a:effectLst/>
                <a:latin typeface="+mn-lt"/>
                <a:ea typeface="+mn-ea"/>
                <a:cs typeface="+mn-cs"/>
              </a:rPr>
              <a:t>Integrate into instruction </a:t>
            </a:r>
            <a:r>
              <a:rPr lang="en-US" sz="1200" kern="1200" dirty="0">
                <a:solidFill>
                  <a:schemeClr val="tx1"/>
                </a:solidFill>
                <a:effectLst/>
                <a:latin typeface="+mn-lt"/>
                <a:ea typeface="+mn-ea"/>
                <a:cs typeface="+mn-cs"/>
              </a:rPr>
              <a:t>– Incorporate the knowledge components throughout the lesson, reinforcing them during discussions, activities, and assessments </a:t>
            </a:r>
          </a:p>
          <a:p>
            <a:pPr>
              <a:spcAft>
                <a:spcPts val="1283"/>
              </a:spcAft>
            </a:pPr>
            <a:endParaRPr lang="en-US" dirty="0">
              <a:effectLst/>
              <a:latin typeface="Jost" pitchFamily="2" charset="77"/>
            </a:endParaRPr>
          </a:p>
        </p:txBody>
      </p:sp>
      <p:sp>
        <p:nvSpPr>
          <p:cNvPr id="4" name="Slide Number Placeholder 3">
            <a:extLst>
              <a:ext uri="{FF2B5EF4-FFF2-40B4-BE49-F238E27FC236}">
                <a16:creationId xmlns:a16="http://schemas.microsoft.com/office/drawing/2014/main" id="{49C91014-0110-023D-5F3A-795A973460C9}"/>
              </a:ext>
            </a:extLst>
          </p:cNvPr>
          <p:cNvSpPr>
            <a:spLocks noGrp="1"/>
          </p:cNvSpPr>
          <p:nvPr>
            <p:ph type="sldNum" sz="quarter" idx="5"/>
          </p:nvPr>
        </p:nvSpPr>
        <p:spPr/>
        <p:txBody>
          <a:bodyPr/>
          <a:lstStyle/>
          <a:p>
            <a:fld id="{204210EA-3EC3-8144-AC07-0897D5399595}" type="slidenum">
              <a:rPr lang="en-AE" smtClean="0"/>
              <a:t>15</a:t>
            </a:fld>
            <a:endParaRPr lang="en-AE"/>
          </a:p>
        </p:txBody>
      </p:sp>
    </p:spTree>
    <p:extLst>
      <p:ext uri="{BB962C8B-B14F-4D97-AF65-F5344CB8AC3E}">
        <p14:creationId xmlns:p14="http://schemas.microsoft.com/office/powerpoint/2010/main" val="19641065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41638-E864-FCCA-FA75-DB4D3CAA80D3}"/>
              </a:ext>
            </a:extLst>
          </p:cNvPr>
          <p:cNvSpPr/>
          <p:nvPr userDrawn="1"/>
        </p:nvSpPr>
        <p:spPr>
          <a:xfrm>
            <a:off x="0" y="1018770"/>
            <a:ext cx="12191999" cy="4947132"/>
          </a:xfrm>
          <a:prstGeom prst="rect">
            <a:avLst/>
          </a:prstGeom>
          <a:solidFill>
            <a:srgbClr val="1E306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2" name="Title 1">
            <a:extLst>
              <a:ext uri="{FF2B5EF4-FFF2-40B4-BE49-F238E27FC236}">
                <a16:creationId xmlns:a16="http://schemas.microsoft.com/office/drawing/2014/main" id="{F8BB2527-F024-4C2B-B656-AFF9CDFC2596}"/>
              </a:ext>
            </a:extLst>
          </p:cNvPr>
          <p:cNvSpPr>
            <a:spLocks noGrp="1"/>
          </p:cNvSpPr>
          <p:nvPr>
            <p:ph type="title"/>
          </p:nvPr>
        </p:nvSpPr>
        <p:spPr>
          <a:xfrm>
            <a:off x="387867" y="1018770"/>
            <a:ext cx="11416266" cy="241023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7ADBF85-B793-3BD3-1506-34685CBF1ACB}"/>
              </a:ext>
            </a:extLst>
          </p:cNvPr>
          <p:cNvSpPr>
            <a:spLocks noGrp="1"/>
          </p:cNvSpPr>
          <p:nvPr>
            <p:ph type="body" idx="1"/>
          </p:nvPr>
        </p:nvSpPr>
        <p:spPr>
          <a:xfrm>
            <a:off x="387867" y="3554916"/>
            <a:ext cx="1141626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grpSp>
        <p:nvGrpSpPr>
          <p:cNvPr id="46" name="Group 45">
            <a:extLst>
              <a:ext uri="{FF2B5EF4-FFF2-40B4-BE49-F238E27FC236}">
                <a16:creationId xmlns:a16="http://schemas.microsoft.com/office/drawing/2014/main" id="{3C9BEE06-2DEF-5C1F-3274-D7796A61DB00}"/>
              </a:ext>
            </a:extLst>
          </p:cNvPr>
          <p:cNvGrpSpPr/>
          <p:nvPr userDrawn="1"/>
        </p:nvGrpSpPr>
        <p:grpSpPr>
          <a:xfrm>
            <a:off x="387867" y="6174219"/>
            <a:ext cx="11432426" cy="531344"/>
            <a:chOff x="387867" y="6174219"/>
            <a:chExt cx="11432426" cy="531344"/>
          </a:xfrm>
        </p:grpSpPr>
        <p:sp>
          <p:nvSpPr>
            <p:cNvPr id="9" name="Freeform 8">
              <a:extLst>
                <a:ext uri="{FF2B5EF4-FFF2-40B4-BE49-F238E27FC236}">
                  <a16:creationId xmlns:a16="http://schemas.microsoft.com/office/drawing/2014/main" id="{A6F920D4-49EC-8795-4AF5-13BFABE8AE43}"/>
                </a:ext>
              </a:extLst>
            </p:cNvPr>
            <p:cNvSpPr>
              <a:spLocks/>
            </p:cNvSpPr>
            <p:nvPr/>
          </p:nvSpPr>
          <p:spPr>
            <a:xfrm>
              <a:off x="4254743"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dirty="0"/>
            </a:p>
          </p:txBody>
        </p:sp>
        <p:sp>
          <p:nvSpPr>
            <p:cNvPr id="10" name="Freeform 9">
              <a:extLst>
                <a:ext uri="{FF2B5EF4-FFF2-40B4-BE49-F238E27FC236}">
                  <a16:creationId xmlns:a16="http://schemas.microsoft.com/office/drawing/2014/main" id="{FCEDD0E8-0BBD-0F2F-8DE4-A2A4F82004A5}"/>
                </a:ext>
              </a:extLst>
            </p:cNvPr>
            <p:cNvSpPr>
              <a:spLocks/>
            </p:cNvSpPr>
            <p:nvPr/>
          </p:nvSpPr>
          <p:spPr>
            <a:xfrm>
              <a:off x="617408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1" name="Freeform 10">
              <a:extLst>
                <a:ext uri="{FF2B5EF4-FFF2-40B4-BE49-F238E27FC236}">
                  <a16:creationId xmlns:a16="http://schemas.microsoft.com/office/drawing/2014/main" id="{AB4D9B17-9991-38D6-4119-A0C62CA634FB}"/>
                </a:ext>
              </a:extLst>
            </p:cNvPr>
            <p:cNvSpPr>
              <a:spLocks/>
            </p:cNvSpPr>
            <p:nvPr/>
          </p:nvSpPr>
          <p:spPr>
            <a:xfrm>
              <a:off x="4899223"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2" name="Freeform 11">
              <a:extLst>
                <a:ext uri="{FF2B5EF4-FFF2-40B4-BE49-F238E27FC236}">
                  <a16:creationId xmlns:a16="http://schemas.microsoft.com/office/drawing/2014/main" id="{72241038-EB90-2BE2-BBD4-EC34D2DA74A2}"/>
                </a:ext>
              </a:extLst>
            </p:cNvPr>
            <p:cNvSpPr>
              <a:spLocks/>
            </p:cNvSpPr>
            <p:nvPr/>
          </p:nvSpPr>
          <p:spPr>
            <a:xfrm>
              <a:off x="681856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3" name="Freeform 12">
              <a:extLst>
                <a:ext uri="{FF2B5EF4-FFF2-40B4-BE49-F238E27FC236}">
                  <a16:creationId xmlns:a16="http://schemas.microsoft.com/office/drawing/2014/main" id="{E7297C34-BB86-48DC-6351-6559190EDDEC}"/>
                </a:ext>
              </a:extLst>
            </p:cNvPr>
            <p:cNvSpPr>
              <a:spLocks/>
            </p:cNvSpPr>
            <p:nvPr/>
          </p:nvSpPr>
          <p:spPr>
            <a:xfrm>
              <a:off x="810047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4" name="Freeform 13">
              <a:extLst>
                <a:ext uri="{FF2B5EF4-FFF2-40B4-BE49-F238E27FC236}">
                  <a16:creationId xmlns:a16="http://schemas.microsoft.com/office/drawing/2014/main" id="{E468E0E6-549E-2853-6D70-FB482DE9E465}"/>
                </a:ext>
              </a:extLst>
            </p:cNvPr>
            <p:cNvSpPr>
              <a:spLocks/>
            </p:cNvSpPr>
            <p:nvPr/>
          </p:nvSpPr>
          <p:spPr>
            <a:xfrm>
              <a:off x="553665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5" name="Freeform 14">
              <a:extLst>
                <a:ext uri="{FF2B5EF4-FFF2-40B4-BE49-F238E27FC236}">
                  <a16:creationId xmlns:a16="http://schemas.microsoft.com/office/drawing/2014/main" id="{94AFA686-67C8-434A-A98D-CDC91CF9C3E2}"/>
                </a:ext>
              </a:extLst>
            </p:cNvPr>
            <p:cNvSpPr>
              <a:spLocks/>
            </p:cNvSpPr>
            <p:nvPr/>
          </p:nvSpPr>
          <p:spPr>
            <a:xfrm>
              <a:off x="746304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6" name="Freeform 15">
              <a:extLst>
                <a:ext uri="{FF2B5EF4-FFF2-40B4-BE49-F238E27FC236}">
                  <a16:creationId xmlns:a16="http://schemas.microsoft.com/office/drawing/2014/main" id="{39E6D17A-2494-3120-841D-4FA6BD98914D}"/>
                </a:ext>
              </a:extLst>
            </p:cNvPr>
            <p:cNvSpPr>
              <a:spLocks/>
            </p:cNvSpPr>
            <p:nvPr/>
          </p:nvSpPr>
          <p:spPr>
            <a:xfrm>
              <a:off x="874495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7" name="Freeform 16">
              <a:extLst>
                <a:ext uri="{FF2B5EF4-FFF2-40B4-BE49-F238E27FC236}">
                  <a16:creationId xmlns:a16="http://schemas.microsoft.com/office/drawing/2014/main" id="{9F4D8A59-DFCA-9022-1C06-5EAFA0D4EE84}"/>
                </a:ext>
              </a:extLst>
            </p:cNvPr>
            <p:cNvSpPr>
              <a:spLocks/>
            </p:cNvSpPr>
            <p:nvPr userDrawn="1"/>
          </p:nvSpPr>
          <p:spPr>
            <a:xfrm>
              <a:off x="10026866" y="6174219"/>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18" name="Freeform 17">
              <a:extLst>
                <a:ext uri="{FF2B5EF4-FFF2-40B4-BE49-F238E27FC236}">
                  <a16:creationId xmlns:a16="http://schemas.microsoft.com/office/drawing/2014/main" id="{82F8E595-2230-2EA8-30FA-4431AD7F7CB6}"/>
                </a:ext>
              </a:extLst>
            </p:cNvPr>
            <p:cNvSpPr>
              <a:spLocks/>
            </p:cNvSpPr>
            <p:nvPr userDrawn="1"/>
          </p:nvSpPr>
          <p:spPr>
            <a:xfrm>
              <a:off x="9389435" y="6174219"/>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D4E79"/>
            </a:solidFill>
            <a:ln w="15875" cap="flat">
              <a:noFill/>
              <a:prstDash val="solid"/>
              <a:miter/>
            </a:ln>
          </p:spPr>
          <p:txBody>
            <a:bodyPr rtlCol="0" anchor="ctr"/>
            <a:lstStyle/>
            <a:p>
              <a:endParaRPr lang="en-AE"/>
            </a:p>
          </p:txBody>
        </p:sp>
        <p:sp>
          <p:nvSpPr>
            <p:cNvPr id="19" name="Freeform 18">
              <a:extLst>
                <a:ext uri="{FF2B5EF4-FFF2-40B4-BE49-F238E27FC236}">
                  <a16:creationId xmlns:a16="http://schemas.microsoft.com/office/drawing/2014/main" id="{9F998F7C-2D8E-53C0-9138-26B9346B1083}"/>
                </a:ext>
              </a:extLst>
            </p:cNvPr>
            <p:cNvSpPr>
              <a:spLocks/>
            </p:cNvSpPr>
            <p:nvPr userDrawn="1"/>
          </p:nvSpPr>
          <p:spPr>
            <a:xfrm>
              <a:off x="10671351"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F5B83E57-3C1B-3ED4-51E9-5FBC2D5ED338}"/>
                </a:ext>
              </a:extLst>
            </p:cNvPr>
            <p:cNvSpPr/>
            <p:nvPr userDrawn="1"/>
          </p:nvSpPr>
          <p:spPr>
            <a:xfrm>
              <a:off x="4385217" y="6285665"/>
              <a:ext cx="295437" cy="290187"/>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chemeClr val="bg1"/>
              </a:solidFill>
              <a:prstDash val="solid"/>
              <a:round/>
            </a:ln>
          </p:spPr>
          <p:txBody>
            <a:bodyPr rtlCol="0" anchor="ctr"/>
            <a:lstStyle/>
            <a:p>
              <a:endParaRPr lang="en-US" dirty="0"/>
            </a:p>
          </p:txBody>
        </p:sp>
        <p:sp>
          <p:nvSpPr>
            <p:cNvPr id="21" name="Freeform 20">
              <a:extLst>
                <a:ext uri="{FF2B5EF4-FFF2-40B4-BE49-F238E27FC236}">
                  <a16:creationId xmlns:a16="http://schemas.microsoft.com/office/drawing/2014/main" id="{B6B751B7-E40A-3F1D-95E7-DB2DD7854A75}"/>
                </a:ext>
              </a:extLst>
            </p:cNvPr>
            <p:cNvSpPr/>
            <p:nvPr userDrawn="1"/>
          </p:nvSpPr>
          <p:spPr>
            <a:xfrm>
              <a:off x="6324206" y="6294950"/>
              <a:ext cx="271623" cy="272450"/>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chemeClr val="bg1"/>
              </a:solidFill>
              <a:prstDash val="solid"/>
              <a:round/>
            </a:ln>
          </p:spPr>
          <p:txBody>
            <a:bodyPr rtlCol="0" anchor="ctr"/>
            <a:lstStyle/>
            <a:p>
              <a:endParaRPr lang="en-US" dirty="0"/>
            </a:p>
          </p:txBody>
        </p:sp>
        <p:sp>
          <p:nvSpPr>
            <p:cNvPr id="22" name="Freeform 21">
              <a:extLst>
                <a:ext uri="{FF2B5EF4-FFF2-40B4-BE49-F238E27FC236}">
                  <a16:creationId xmlns:a16="http://schemas.microsoft.com/office/drawing/2014/main" id="{9491439C-F003-9704-3188-00D4672C4705}"/>
                </a:ext>
              </a:extLst>
            </p:cNvPr>
            <p:cNvSpPr/>
            <p:nvPr userDrawn="1"/>
          </p:nvSpPr>
          <p:spPr>
            <a:xfrm>
              <a:off x="5052120" y="6292709"/>
              <a:ext cx="274693" cy="274692"/>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chemeClr val="bg1"/>
              </a:solidFill>
              <a:prstDash val="solid"/>
              <a:round/>
            </a:ln>
          </p:spPr>
          <p:txBody>
            <a:bodyPr rtlCol="0" anchor="ctr"/>
            <a:lstStyle/>
            <a:p>
              <a:endParaRPr lang="en-US" dirty="0"/>
            </a:p>
          </p:txBody>
        </p:sp>
        <p:sp>
          <p:nvSpPr>
            <p:cNvPr id="23" name="Freeform 22">
              <a:extLst>
                <a:ext uri="{FF2B5EF4-FFF2-40B4-BE49-F238E27FC236}">
                  <a16:creationId xmlns:a16="http://schemas.microsoft.com/office/drawing/2014/main" id="{B8C3810C-67DA-B035-EABA-6C627AE2FEF3}"/>
                </a:ext>
              </a:extLst>
            </p:cNvPr>
            <p:cNvSpPr/>
            <p:nvPr userDrawn="1"/>
          </p:nvSpPr>
          <p:spPr>
            <a:xfrm>
              <a:off x="6987236" y="6288473"/>
              <a:ext cx="228206" cy="28279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672349C9-D692-FC2F-FC6B-731039E700DD}"/>
                </a:ext>
              </a:extLst>
            </p:cNvPr>
            <p:cNvSpPr/>
            <p:nvPr userDrawn="1"/>
          </p:nvSpPr>
          <p:spPr>
            <a:xfrm>
              <a:off x="8220377" y="6282849"/>
              <a:ext cx="295823" cy="295822"/>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12572D5D-38C2-CEEB-2381-88E3EDD53AB3}"/>
                </a:ext>
              </a:extLst>
            </p:cNvPr>
            <p:cNvSpPr/>
            <p:nvPr userDrawn="1"/>
          </p:nvSpPr>
          <p:spPr>
            <a:xfrm>
              <a:off x="8876830" y="6303979"/>
              <a:ext cx="271874" cy="253562"/>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chemeClr val="bg1"/>
              </a:solidFill>
              <a:prstDash val="solid"/>
              <a:round/>
            </a:ln>
          </p:spPr>
          <p:txBody>
            <a:bodyPr rtlCol="0" anchor="ctr"/>
            <a:lstStyle/>
            <a:p>
              <a:endParaRPr lang="en-US" dirty="0"/>
            </a:p>
          </p:txBody>
        </p:sp>
        <p:sp>
          <p:nvSpPr>
            <p:cNvPr id="26" name="Graphic 5">
              <a:extLst>
                <a:ext uri="{FF2B5EF4-FFF2-40B4-BE49-F238E27FC236}">
                  <a16:creationId xmlns:a16="http://schemas.microsoft.com/office/drawing/2014/main" id="{019F91A4-459F-2647-9F14-E127FDA6997D}"/>
                </a:ext>
              </a:extLst>
            </p:cNvPr>
            <p:cNvSpPr/>
            <p:nvPr userDrawn="1"/>
          </p:nvSpPr>
          <p:spPr>
            <a:xfrm>
              <a:off x="9576803" y="6297469"/>
              <a:ext cx="195761" cy="279517"/>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chemeClr val="bg1"/>
              </a:solidFill>
              <a:prstDash val="solid"/>
              <a:round/>
            </a:ln>
          </p:spPr>
          <p:txBody>
            <a:bodyPr rtlCol="0" anchor="ctr"/>
            <a:lstStyle/>
            <a:p>
              <a:endParaRPr lang="en-AE"/>
            </a:p>
          </p:txBody>
        </p:sp>
        <p:sp>
          <p:nvSpPr>
            <p:cNvPr id="27" name="Graphic 11">
              <a:extLst>
                <a:ext uri="{FF2B5EF4-FFF2-40B4-BE49-F238E27FC236}">
                  <a16:creationId xmlns:a16="http://schemas.microsoft.com/office/drawing/2014/main" id="{9B9F6EE6-B53E-75AA-0A53-E221E5508656}"/>
                </a:ext>
              </a:extLst>
            </p:cNvPr>
            <p:cNvSpPr/>
            <p:nvPr userDrawn="1"/>
          </p:nvSpPr>
          <p:spPr>
            <a:xfrm>
              <a:off x="5672907" y="6294922"/>
              <a:ext cx="273472" cy="279422"/>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chemeClr val="bg1"/>
              </a:solidFill>
              <a:prstDash val="solid"/>
              <a:round/>
            </a:ln>
          </p:spPr>
          <p:txBody>
            <a:bodyPr rtlCol="0" anchor="ctr"/>
            <a:lstStyle/>
            <a:p>
              <a:endParaRPr lang="en-AE"/>
            </a:p>
          </p:txBody>
        </p:sp>
        <p:sp>
          <p:nvSpPr>
            <p:cNvPr id="28" name="Graphic 37">
              <a:extLst>
                <a:ext uri="{FF2B5EF4-FFF2-40B4-BE49-F238E27FC236}">
                  <a16:creationId xmlns:a16="http://schemas.microsoft.com/office/drawing/2014/main" id="{05F64846-3525-47FD-DB62-FCFFF11B894A}"/>
                </a:ext>
              </a:extLst>
            </p:cNvPr>
            <p:cNvSpPr/>
            <p:nvPr/>
          </p:nvSpPr>
          <p:spPr>
            <a:xfrm>
              <a:off x="10219972" y="6284127"/>
              <a:ext cx="165245" cy="301011"/>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chemeClr val="bg1"/>
              </a:solidFill>
              <a:prstDash val="solid"/>
              <a:round/>
            </a:ln>
          </p:spPr>
          <p:txBody>
            <a:bodyPr rtlCol="0" anchor="ctr"/>
            <a:lstStyle/>
            <a:p>
              <a:endParaRPr lang="en-AE"/>
            </a:p>
          </p:txBody>
        </p:sp>
        <p:sp>
          <p:nvSpPr>
            <p:cNvPr id="29" name="Graphic 42">
              <a:extLst>
                <a:ext uri="{FF2B5EF4-FFF2-40B4-BE49-F238E27FC236}">
                  <a16:creationId xmlns:a16="http://schemas.microsoft.com/office/drawing/2014/main" id="{BEC1B233-FA10-F4B7-1DBD-BE82FE618024}"/>
                </a:ext>
              </a:extLst>
            </p:cNvPr>
            <p:cNvSpPr/>
            <p:nvPr/>
          </p:nvSpPr>
          <p:spPr>
            <a:xfrm>
              <a:off x="10801028" y="6303790"/>
              <a:ext cx="276185" cy="253127"/>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chemeClr val="bg1"/>
              </a:solidFill>
              <a:prstDash val="solid"/>
              <a:round/>
            </a:ln>
          </p:spPr>
          <p:txBody>
            <a:bodyPr rtlCol="0" anchor="ctr"/>
            <a:lstStyle/>
            <a:p>
              <a:endParaRPr lang="en-AE"/>
            </a:p>
          </p:txBody>
        </p:sp>
        <p:sp>
          <p:nvSpPr>
            <p:cNvPr id="30" name="Freeform 29">
              <a:extLst>
                <a:ext uri="{FF2B5EF4-FFF2-40B4-BE49-F238E27FC236}">
                  <a16:creationId xmlns:a16="http://schemas.microsoft.com/office/drawing/2014/main" id="{F405690A-EF60-264B-61CB-F649790DE210}"/>
                </a:ext>
              </a:extLst>
            </p:cNvPr>
            <p:cNvSpPr>
              <a:spLocks/>
            </p:cNvSpPr>
            <p:nvPr userDrawn="1"/>
          </p:nvSpPr>
          <p:spPr>
            <a:xfrm>
              <a:off x="361026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1" name="Freeform 30">
              <a:extLst>
                <a:ext uri="{FF2B5EF4-FFF2-40B4-BE49-F238E27FC236}">
                  <a16:creationId xmlns:a16="http://schemas.microsoft.com/office/drawing/2014/main" id="{F3544C70-063E-6064-55F1-B29D57BB398A}"/>
                </a:ext>
              </a:extLst>
            </p:cNvPr>
            <p:cNvSpPr>
              <a:spLocks/>
            </p:cNvSpPr>
            <p:nvPr userDrawn="1"/>
          </p:nvSpPr>
          <p:spPr>
            <a:xfrm>
              <a:off x="296578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2" name="Freeform 31">
              <a:extLst>
                <a:ext uri="{FF2B5EF4-FFF2-40B4-BE49-F238E27FC236}">
                  <a16:creationId xmlns:a16="http://schemas.microsoft.com/office/drawing/2014/main" id="{218E9A86-7AFD-32E0-6EB2-7C79D680E26A}"/>
                </a:ext>
              </a:extLst>
            </p:cNvPr>
            <p:cNvSpPr>
              <a:spLocks/>
            </p:cNvSpPr>
            <p:nvPr userDrawn="1"/>
          </p:nvSpPr>
          <p:spPr>
            <a:xfrm>
              <a:off x="232130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3" name="Freeform 32">
              <a:extLst>
                <a:ext uri="{FF2B5EF4-FFF2-40B4-BE49-F238E27FC236}">
                  <a16:creationId xmlns:a16="http://schemas.microsoft.com/office/drawing/2014/main" id="{BB531392-0920-D9BB-84E6-76E4410CB10C}"/>
                </a:ext>
              </a:extLst>
            </p:cNvPr>
            <p:cNvSpPr>
              <a:spLocks/>
            </p:cNvSpPr>
            <p:nvPr userDrawn="1"/>
          </p:nvSpPr>
          <p:spPr>
            <a:xfrm>
              <a:off x="167682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4" name="Freeform 33">
              <a:extLst>
                <a:ext uri="{FF2B5EF4-FFF2-40B4-BE49-F238E27FC236}">
                  <a16:creationId xmlns:a16="http://schemas.microsoft.com/office/drawing/2014/main" id="{0305BA26-CB30-CA63-BE1F-D5000A8C22BB}"/>
                </a:ext>
              </a:extLst>
            </p:cNvPr>
            <p:cNvSpPr>
              <a:spLocks/>
            </p:cNvSpPr>
            <p:nvPr userDrawn="1"/>
          </p:nvSpPr>
          <p:spPr>
            <a:xfrm>
              <a:off x="103234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5" name="Freeform 34">
              <a:extLst>
                <a:ext uri="{FF2B5EF4-FFF2-40B4-BE49-F238E27FC236}">
                  <a16:creationId xmlns:a16="http://schemas.microsoft.com/office/drawing/2014/main" id="{6C468B2F-DF93-F74D-7BB5-79A4D0FB6547}"/>
                </a:ext>
              </a:extLst>
            </p:cNvPr>
            <p:cNvSpPr>
              <a:spLocks/>
            </p:cNvSpPr>
            <p:nvPr userDrawn="1"/>
          </p:nvSpPr>
          <p:spPr>
            <a:xfrm>
              <a:off x="387867"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dirty="0"/>
            </a:p>
          </p:txBody>
        </p:sp>
        <p:pic>
          <p:nvPicPr>
            <p:cNvPr id="36" name="Graphic 35">
              <a:extLst>
                <a:ext uri="{FF2B5EF4-FFF2-40B4-BE49-F238E27FC236}">
                  <a16:creationId xmlns:a16="http://schemas.microsoft.com/office/drawing/2014/main" id="{BF06F2DF-A046-C1E1-F352-2C5B4B35296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0455" y="6232655"/>
              <a:ext cx="394431" cy="394429"/>
            </a:xfrm>
            <a:prstGeom prst="rect">
              <a:avLst/>
            </a:prstGeom>
          </p:spPr>
        </p:pic>
        <p:pic>
          <p:nvPicPr>
            <p:cNvPr id="37" name="Graphic 36">
              <a:extLst>
                <a:ext uri="{FF2B5EF4-FFF2-40B4-BE49-F238E27FC236}">
                  <a16:creationId xmlns:a16="http://schemas.microsoft.com/office/drawing/2014/main" id="{4E645E61-5B6C-170E-96FE-2F3DAD65D35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06467" y="6232655"/>
              <a:ext cx="394431" cy="394429"/>
            </a:xfrm>
            <a:prstGeom prst="rect">
              <a:avLst/>
            </a:prstGeom>
          </p:spPr>
        </p:pic>
        <p:pic>
          <p:nvPicPr>
            <p:cNvPr id="38" name="Graphic 37">
              <a:extLst>
                <a:ext uri="{FF2B5EF4-FFF2-40B4-BE49-F238E27FC236}">
                  <a16:creationId xmlns:a16="http://schemas.microsoft.com/office/drawing/2014/main" id="{454ECBB4-FBF9-AD29-4E31-6C7E2094149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737128" y="6232655"/>
              <a:ext cx="394431" cy="394429"/>
            </a:xfrm>
            <a:prstGeom prst="rect">
              <a:avLst/>
            </a:prstGeom>
          </p:spPr>
        </p:pic>
        <p:pic>
          <p:nvPicPr>
            <p:cNvPr id="39" name="Graphic 38">
              <a:extLst>
                <a:ext uri="{FF2B5EF4-FFF2-40B4-BE49-F238E27FC236}">
                  <a16:creationId xmlns:a16="http://schemas.microsoft.com/office/drawing/2014/main" id="{49944FF3-7895-7FE8-2D6B-CDFF00223F90}"/>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399819" y="6232655"/>
              <a:ext cx="394431" cy="394429"/>
            </a:xfrm>
            <a:prstGeom prst="rect">
              <a:avLst/>
            </a:prstGeom>
          </p:spPr>
        </p:pic>
        <p:pic>
          <p:nvPicPr>
            <p:cNvPr id="40" name="Graphic 39">
              <a:extLst>
                <a:ext uri="{FF2B5EF4-FFF2-40B4-BE49-F238E27FC236}">
                  <a16:creationId xmlns:a16="http://schemas.microsoft.com/office/drawing/2014/main" id="{6BDA5817-3BC3-C510-F96F-5CC06C9A1A0E}"/>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3044310" y="6232655"/>
              <a:ext cx="394431" cy="394429"/>
            </a:xfrm>
            <a:prstGeom prst="rect">
              <a:avLst/>
            </a:prstGeom>
          </p:spPr>
        </p:pic>
        <p:pic>
          <p:nvPicPr>
            <p:cNvPr id="41" name="Graphic 40">
              <a:extLst>
                <a:ext uri="{FF2B5EF4-FFF2-40B4-BE49-F238E27FC236}">
                  <a16:creationId xmlns:a16="http://schemas.microsoft.com/office/drawing/2014/main" id="{1BFBAE4B-F81E-5F0C-29F7-4097ADE6CEB1}"/>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3677231" y="6232655"/>
              <a:ext cx="394431" cy="394429"/>
            </a:xfrm>
            <a:prstGeom prst="rect">
              <a:avLst/>
            </a:prstGeom>
          </p:spPr>
        </p:pic>
        <p:pic>
          <p:nvPicPr>
            <p:cNvPr id="42" name="Graphic 41">
              <a:extLst>
                <a:ext uri="{FF2B5EF4-FFF2-40B4-BE49-F238E27FC236}">
                  <a16:creationId xmlns:a16="http://schemas.microsoft.com/office/drawing/2014/main" id="{99831915-5FA7-8257-C96D-A8514B4090D2}"/>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7495211" y="6193175"/>
              <a:ext cx="473389" cy="473387"/>
            </a:xfrm>
            <a:prstGeom prst="rect">
              <a:avLst/>
            </a:prstGeom>
          </p:spPr>
        </p:pic>
        <p:sp>
          <p:nvSpPr>
            <p:cNvPr id="6" name="Freeform 5">
              <a:extLst>
                <a:ext uri="{FF2B5EF4-FFF2-40B4-BE49-F238E27FC236}">
                  <a16:creationId xmlns:a16="http://schemas.microsoft.com/office/drawing/2014/main" id="{3D6D4F43-7EFF-C613-6267-AD950D6BA64A}"/>
                </a:ext>
              </a:extLst>
            </p:cNvPr>
            <p:cNvSpPr>
              <a:spLocks/>
            </p:cNvSpPr>
            <p:nvPr userDrawn="1"/>
          </p:nvSpPr>
          <p:spPr>
            <a:xfrm>
              <a:off x="11284668"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pic>
          <p:nvPicPr>
            <p:cNvPr id="45" name="Graphic 44">
              <a:extLst>
                <a:ext uri="{FF2B5EF4-FFF2-40B4-BE49-F238E27FC236}">
                  <a16:creationId xmlns:a16="http://schemas.microsoft.com/office/drawing/2014/main" id="{AAC07554-D1C9-EE37-7B94-99ED1DDD125D}"/>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11425464" y="6282849"/>
              <a:ext cx="281805" cy="246580"/>
            </a:xfrm>
            <a:prstGeom prst="rect">
              <a:avLst/>
            </a:prstGeom>
          </p:spPr>
        </p:pic>
      </p:grpSp>
    </p:spTree>
    <p:extLst>
      <p:ext uri="{BB962C8B-B14F-4D97-AF65-F5344CB8AC3E}">
        <p14:creationId xmlns:p14="http://schemas.microsoft.com/office/powerpoint/2010/main" val="3246672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75774534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2556298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77536258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We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We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56764914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87725138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1836177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99491686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77329936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92008211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38768667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 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Do Now</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9">
            <a:extLst>
              <a:ext uri="{FF2B5EF4-FFF2-40B4-BE49-F238E27FC236}">
                <a16:creationId xmlns:a16="http://schemas.microsoft.com/office/drawing/2014/main" id="{AE7C7312-5C89-3720-AA14-B338DEB86D3E}"/>
              </a:ext>
            </a:extLst>
          </p:cNvPr>
          <p:cNvSpPr/>
          <p:nvPr userDrawn="1"/>
        </p:nvSpPr>
        <p:spPr>
          <a:xfrm>
            <a:off x="627264" y="306740"/>
            <a:ext cx="334836" cy="383218"/>
          </a:xfrm>
          <a:custGeom>
            <a:avLst/>
            <a:gdLst>
              <a:gd name="connsiteX0" fmla="*/ 206454 w 352996"/>
              <a:gd name="connsiteY0" fmla="*/ 26718 h 404002"/>
              <a:gd name="connsiteX1" fmla="*/ 179737 w 352996"/>
              <a:gd name="connsiteY1" fmla="*/ 53435 h 404002"/>
              <a:gd name="connsiteX2" fmla="*/ 153019 w 352996"/>
              <a:gd name="connsiteY2" fmla="*/ 26718 h 404002"/>
              <a:gd name="connsiteX3" fmla="*/ 179737 w 352996"/>
              <a:gd name="connsiteY3" fmla="*/ 0 h 404002"/>
              <a:gd name="connsiteX4" fmla="*/ 206454 w 352996"/>
              <a:gd name="connsiteY4" fmla="*/ 26718 h 404002"/>
              <a:gd name="connsiteX5" fmla="*/ 197548 w 352996"/>
              <a:gd name="connsiteY5" fmla="*/ 263128 h 404002"/>
              <a:gd name="connsiteX6" fmla="*/ 221837 w 352996"/>
              <a:gd name="connsiteY6" fmla="*/ 263128 h 404002"/>
              <a:gd name="connsiteX7" fmla="*/ 177308 w 352996"/>
              <a:gd name="connsiteY7" fmla="*/ 108490 h 404002"/>
              <a:gd name="connsiteX8" fmla="*/ 130350 w 352996"/>
              <a:gd name="connsiteY8" fmla="*/ 263128 h 404002"/>
              <a:gd name="connsiteX9" fmla="*/ 154638 w 352996"/>
              <a:gd name="connsiteY9" fmla="*/ 263128 h 404002"/>
              <a:gd name="connsiteX10" fmla="*/ 179737 w 352996"/>
              <a:gd name="connsiteY10" fmla="*/ 404003 h 404002"/>
              <a:gd name="connsiteX11" fmla="*/ 197548 w 352996"/>
              <a:gd name="connsiteY11" fmla="*/ 263128 h 404002"/>
              <a:gd name="connsiteX12" fmla="*/ 257461 w 352996"/>
              <a:gd name="connsiteY12" fmla="*/ 385382 h 404002"/>
              <a:gd name="connsiteX13" fmla="*/ 260699 w 352996"/>
              <a:gd name="connsiteY13" fmla="*/ 382953 h 404002"/>
              <a:gd name="connsiteX14" fmla="*/ 263938 w 352996"/>
              <a:gd name="connsiteY14" fmla="*/ 380524 h 404002"/>
              <a:gd name="connsiteX15" fmla="*/ 269605 w 352996"/>
              <a:gd name="connsiteY15" fmla="*/ 375666 h 404002"/>
              <a:gd name="connsiteX16" fmla="*/ 288227 w 352996"/>
              <a:gd name="connsiteY16" fmla="*/ 350568 h 404002"/>
              <a:gd name="connsiteX17" fmla="*/ 298752 w 352996"/>
              <a:gd name="connsiteY17" fmla="*/ 322231 h 404002"/>
              <a:gd name="connsiteX18" fmla="*/ 300371 w 352996"/>
              <a:gd name="connsiteY18" fmla="*/ 293894 h 404002"/>
              <a:gd name="connsiteX19" fmla="*/ 300371 w 352996"/>
              <a:gd name="connsiteY19" fmla="*/ 293894 h 404002"/>
              <a:gd name="connsiteX20" fmla="*/ 300371 w 352996"/>
              <a:gd name="connsiteY20" fmla="*/ 293894 h 404002"/>
              <a:gd name="connsiteX21" fmla="*/ 300371 w 352996"/>
              <a:gd name="connsiteY21" fmla="*/ 293894 h 404002"/>
              <a:gd name="connsiteX22" fmla="*/ 300371 w 352996"/>
              <a:gd name="connsiteY22" fmla="*/ 293894 h 404002"/>
              <a:gd name="connsiteX23" fmla="*/ 300371 w 352996"/>
              <a:gd name="connsiteY23" fmla="*/ 290655 h 404002"/>
              <a:gd name="connsiteX24" fmla="*/ 300371 w 352996"/>
              <a:gd name="connsiteY24" fmla="*/ 286607 h 404002"/>
              <a:gd name="connsiteX25" fmla="*/ 300371 w 352996"/>
              <a:gd name="connsiteY25" fmla="*/ 284988 h 404002"/>
              <a:gd name="connsiteX26" fmla="*/ 300371 w 352996"/>
              <a:gd name="connsiteY26" fmla="*/ 283369 h 404002"/>
              <a:gd name="connsiteX27" fmla="*/ 300371 w 352996"/>
              <a:gd name="connsiteY27" fmla="*/ 280130 h 404002"/>
              <a:gd name="connsiteX28" fmla="*/ 298752 w 352996"/>
              <a:gd name="connsiteY28" fmla="*/ 277701 h 404002"/>
              <a:gd name="connsiteX29" fmla="*/ 298752 w 352996"/>
              <a:gd name="connsiteY29" fmla="*/ 276082 h 404002"/>
              <a:gd name="connsiteX30" fmla="*/ 298752 w 352996"/>
              <a:gd name="connsiteY30" fmla="*/ 274463 h 404002"/>
              <a:gd name="connsiteX31" fmla="*/ 297132 w 352996"/>
              <a:gd name="connsiteY31" fmla="*/ 268796 h 404002"/>
              <a:gd name="connsiteX32" fmla="*/ 286607 w 352996"/>
              <a:gd name="connsiteY32" fmla="*/ 247745 h 404002"/>
              <a:gd name="connsiteX33" fmla="*/ 256651 w 352996"/>
              <a:gd name="connsiteY33" fmla="*/ 261509 h 404002"/>
              <a:gd name="connsiteX34" fmla="*/ 245316 w 352996"/>
              <a:gd name="connsiteY34" fmla="*/ 124682 h 404002"/>
              <a:gd name="connsiteX35" fmla="*/ 352997 w 352996"/>
              <a:gd name="connsiteY35" fmla="*/ 216170 h 404002"/>
              <a:gd name="connsiteX36" fmla="*/ 331946 w 352996"/>
              <a:gd name="connsiteY36" fmla="*/ 225885 h 404002"/>
              <a:gd name="connsiteX37" fmla="*/ 331946 w 352996"/>
              <a:gd name="connsiteY37" fmla="*/ 227505 h 404002"/>
              <a:gd name="connsiteX38" fmla="*/ 335185 w 352996"/>
              <a:gd name="connsiteY38" fmla="*/ 236411 h 404002"/>
              <a:gd name="connsiteX39" fmla="*/ 336804 w 352996"/>
              <a:gd name="connsiteY39" fmla="*/ 241268 h 404002"/>
              <a:gd name="connsiteX40" fmla="*/ 337614 w 352996"/>
              <a:gd name="connsiteY40" fmla="*/ 246126 h 404002"/>
              <a:gd name="connsiteX41" fmla="*/ 339233 w 352996"/>
              <a:gd name="connsiteY41" fmla="*/ 255842 h 404002"/>
              <a:gd name="connsiteX42" fmla="*/ 339233 w 352996"/>
              <a:gd name="connsiteY42" fmla="*/ 265557 h 404002"/>
              <a:gd name="connsiteX43" fmla="*/ 339233 w 352996"/>
              <a:gd name="connsiteY43" fmla="*/ 267986 h 404002"/>
              <a:gd name="connsiteX44" fmla="*/ 339233 w 352996"/>
              <a:gd name="connsiteY44" fmla="*/ 270415 h 404002"/>
              <a:gd name="connsiteX45" fmla="*/ 339233 w 352996"/>
              <a:gd name="connsiteY45" fmla="*/ 275273 h 404002"/>
              <a:gd name="connsiteX46" fmla="*/ 339233 w 352996"/>
              <a:gd name="connsiteY46" fmla="*/ 280130 h 404002"/>
              <a:gd name="connsiteX47" fmla="*/ 339233 w 352996"/>
              <a:gd name="connsiteY47" fmla="*/ 282559 h 404002"/>
              <a:gd name="connsiteX48" fmla="*/ 339233 w 352996"/>
              <a:gd name="connsiteY48" fmla="*/ 284988 h 404002"/>
              <a:gd name="connsiteX49" fmla="*/ 338423 w 352996"/>
              <a:gd name="connsiteY49" fmla="*/ 289036 h 404002"/>
              <a:gd name="connsiteX50" fmla="*/ 338423 w 352996"/>
              <a:gd name="connsiteY50" fmla="*/ 291465 h 404002"/>
              <a:gd name="connsiteX51" fmla="*/ 338423 w 352996"/>
              <a:gd name="connsiteY51" fmla="*/ 292275 h 404002"/>
              <a:gd name="connsiteX52" fmla="*/ 338423 w 352996"/>
              <a:gd name="connsiteY52" fmla="*/ 292275 h 404002"/>
              <a:gd name="connsiteX53" fmla="*/ 338423 w 352996"/>
              <a:gd name="connsiteY53" fmla="*/ 292275 h 404002"/>
              <a:gd name="connsiteX54" fmla="*/ 338423 w 352996"/>
              <a:gd name="connsiteY54" fmla="*/ 293084 h 404002"/>
              <a:gd name="connsiteX55" fmla="*/ 325469 w 352996"/>
              <a:gd name="connsiteY55" fmla="*/ 328708 h 404002"/>
              <a:gd name="connsiteX56" fmla="*/ 304419 w 352996"/>
              <a:gd name="connsiteY56" fmla="*/ 358664 h 404002"/>
              <a:gd name="connsiteX57" fmla="*/ 278511 w 352996"/>
              <a:gd name="connsiteY57" fmla="*/ 380524 h 404002"/>
              <a:gd name="connsiteX58" fmla="*/ 251793 w 352996"/>
              <a:gd name="connsiteY58" fmla="*/ 391049 h 404002"/>
              <a:gd name="connsiteX59" fmla="*/ 255841 w 352996"/>
              <a:gd name="connsiteY59" fmla="*/ 388620 h 404002"/>
              <a:gd name="connsiteX60" fmla="*/ 262318 w 352996"/>
              <a:gd name="connsiteY60" fmla="*/ 384572 h 404002"/>
              <a:gd name="connsiteX61" fmla="*/ 95536 w 352996"/>
              <a:gd name="connsiteY61" fmla="*/ 385382 h 404002"/>
              <a:gd name="connsiteX62" fmla="*/ 92297 w 352996"/>
              <a:gd name="connsiteY62" fmla="*/ 382953 h 404002"/>
              <a:gd name="connsiteX63" fmla="*/ 89059 w 352996"/>
              <a:gd name="connsiteY63" fmla="*/ 380524 h 404002"/>
              <a:gd name="connsiteX64" fmla="*/ 83391 w 352996"/>
              <a:gd name="connsiteY64" fmla="*/ 375666 h 404002"/>
              <a:gd name="connsiteX65" fmla="*/ 64770 w 352996"/>
              <a:gd name="connsiteY65" fmla="*/ 350568 h 404002"/>
              <a:gd name="connsiteX66" fmla="*/ 54245 w 352996"/>
              <a:gd name="connsiteY66" fmla="*/ 322231 h 404002"/>
              <a:gd name="connsiteX67" fmla="*/ 52626 w 352996"/>
              <a:gd name="connsiteY67" fmla="*/ 293894 h 404002"/>
              <a:gd name="connsiteX68" fmla="*/ 52626 w 352996"/>
              <a:gd name="connsiteY68" fmla="*/ 293894 h 404002"/>
              <a:gd name="connsiteX69" fmla="*/ 52626 w 352996"/>
              <a:gd name="connsiteY69" fmla="*/ 293894 h 404002"/>
              <a:gd name="connsiteX70" fmla="*/ 52626 w 352996"/>
              <a:gd name="connsiteY70" fmla="*/ 293894 h 404002"/>
              <a:gd name="connsiteX71" fmla="*/ 52626 w 352996"/>
              <a:gd name="connsiteY71" fmla="*/ 293894 h 404002"/>
              <a:gd name="connsiteX72" fmla="*/ 52626 w 352996"/>
              <a:gd name="connsiteY72" fmla="*/ 290655 h 404002"/>
              <a:gd name="connsiteX73" fmla="*/ 52626 w 352996"/>
              <a:gd name="connsiteY73" fmla="*/ 286607 h 404002"/>
              <a:gd name="connsiteX74" fmla="*/ 52626 w 352996"/>
              <a:gd name="connsiteY74" fmla="*/ 284988 h 404002"/>
              <a:gd name="connsiteX75" fmla="*/ 52626 w 352996"/>
              <a:gd name="connsiteY75" fmla="*/ 283369 h 404002"/>
              <a:gd name="connsiteX76" fmla="*/ 52626 w 352996"/>
              <a:gd name="connsiteY76" fmla="*/ 280130 h 404002"/>
              <a:gd name="connsiteX77" fmla="*/ 54245 w 352996"/>
              <a:gd name="connsiteY77" fmla="*/ 277701 h 404002"/>
              <a:gd name="connsiteX78" fmla="*/ 54245 w 352996"/>
              <a:gd name="connsiteY78" fmla="*/ 276082 h 404002"/>
              <a:gd name="connsiteX79" fmla="*/ 54245 w 352996"/>
              <a:gd name="connsiteY79" fmla="*/ 274463 h 404002"/>
              <a:gd name="connsiteX80" fmla="*/ 55864 w 352996"/>
              <a:gd name="connsiteY80" fmla="*/ 268796 h 404002"/>
              <a:gd name="connsiteX81" fmla="*/ 66389 w 352996"/>
              <a:gd name="connsiteY81" fmla="*/ 247745 h 404002"/>
              <a:gd name="connsiteX82" fmla="*/ 96345 w 352996"/>
              <a:gd name="connsiteY82" fmla="*/ 261509 h 404002"/>
              <a:gd name="connsiteX83" fmla="*/ 107680 w 352996"/>
              <a:gd name="connsiteY83" fmla="*/ 124682 h 404002"/>
              <a:gd name="connsiteX84" fmla="*/ 0 w 352996"/>
              <a:gd name="connsiteY84" fmla="*/ 216170 h 404002"/>
              <a:gd name="connsiteX85" fmla="*/ 21050 w 352996"/>
              <a:gd name="connsiteY85" fmla="*/ 225885 h 404002"/>
              <a:gd name="connsiteX86" fmla="*/ 21050 w 352996"/>
              <a:gd name="connsiteY86" fmla="*/ 227505 h 404002"/>
              <a:gd name="connsiteX87" fmla="*/ 17812 w 352996"/>
              <a:gd name="connsiteY87" fmla="*/ 236411 h 404002"/>
              <a:gd name="connsiteX88" fmla="*/ 16193 w 352996"/>
              <a:gd name="connsiteY88" fmla="*/ 241268 h 404002"/>
              <a:gd name="connsiteX89" fmla="*/ 15383 w 352996"/>
              <a:gd name="connsiteY89" fmla="*/ 246126 h 404002"/>
              <a:gd name="connsiteX90" fmla="*/ 13764 w 352996"/>
              <a:gd name="connsiteY90" fmla="*/ 255842 h 404002"/>
              <a:gd name="connsiteX91" fmla="*/ 13764 w 352996"/>
              <a:gd name="connsiteY91" fmla="*/ 265557 h 404002"/>
              <a:gd name="connsiteX92" fmla="*/ 13764 w 352996"/>
              <a:gd name="connsiteY92" fmla="*/ 267986 h 404002"/>
              <a:gd name="connsiteX93" fmla="*/ 13764 w 352996"/>
              <a:gd name="connsiteY93" fmla="*/ 270415 h 404002"/>
              <a:gd name="connsiteX94" fmla="*/ 13764 w 352996"/>
              <a:gd name="connsiteY94" fmla="*/ 275273 h 404002"/>
              <a:gd name="connsiteX95" fmla="*/ 13764 w 352996"/>
              <a:gd name="connsiteY95" fmla="*/ 280130 h 404002"/>
              <a:gd name="connsiteX96" fmla="*/ 13764 w 352996"/>
              <a:gd name="connsiteY96" fmla="*/ 282559 h 404002"/>
              <a:gd name="connsiteX97" fmla="*/ 13764 w 352996"/>
              <a:gd name="connsiteY97" fmla="*/ 284988 h 404002"/>
              <a:gd name="connsiteX98" fmla="*/ 14573 w 352996"/>
              <a:gd name="connsiteY98" fmla="*/ 289036 h 404002"/>
              <a:gd name="connsiteX99" fmla="*/ 14573 w 352996"/>
              <a:gd name="connsiteY99" fmla="*/ 291465 h 404002"/>
              <a:gd name="connsiteX100" fmla="*/ 14573 w 352996"/>
              <a:gd name="connsiteY100" fmla="*/ 292275 h 404002"/>
              <a:gd name="connsiteX101" fmla="*/ 14573 w 352996"/>
              <a:gd name="connsiteY101" fmla="*/ 292275 h 404002"/>
              <a:gd name="connsiteX102" fmla="*/ 14573 w 352996"/>
              <a:gd name="connsiteY102" fmla="*/ 292275 h 404002"/>
              <a:gd name="connsiteX103" fmla="*/ 14573 w 352996"/>
              <a:gd name="connsiteY103" fmla="*/ 293084 h 404002"/>
              <a:gd name="connsiteX104" fmla="*/ 27527 w 352996"/>
              <a:gd name="connsiteY104" fmla="*/ 328708 h 404002"/>
              <a:gd name="connsiteX105" fmla="*/ 48578 w 352996"/>
              <a:gd name="connsiteY105" fmla="*/ 358664 h 404002"/>
              <a:gd name="connsiteX106" fmla="*/ 74486 w 352996"/>
              <a:gd name="connsiteY106" fmla="*/ 380524 h 404002"/>
              <a:gd name="connsiteX107" fmla="*/ 101203 w 352996"/>
              <a:gd name="connsiteY107" fmla="*/ 391049 h 404002"/>
              <a:gd name="connsiteX108" fmla="*/ 97155 w 352996"/>
              <a:gd name="connsiteY108" fmla="*/ 388620 h 404002"/>
              <a:gd name="connsiteX109" fmla="*/ 90678 w 352996"/>
              <a:gd name="connsiteY109" fmla="*/ 384572 h 4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2996" h="404002">
                <a:moveTo>
                  <a:pt x="206454" y="26718"/>
                </a:moveTo>
                <a:cubicBezTo>
                  <a:pt x="206454" y="41291"/>
                  <a:pt x="194310" y="53435"/>
                  <a:pt x="179737" y="53435"/>
                </a:cubicBezTo>
                <a:cubicBezTo>
                  <a:pt x="165163" y="53435"/>
                  <a:pt x="153019" y="41291"/>
                  <a:pt x="153019" y="26718"/>
                </a:cubicBezTo>
                <a:cubicBezTo>
                  <a:pt x="153019" y="12144"/>
                  <a:pt x="165163" y="0"/>
                  <a:pt x="179737" y="0"/>
                </a:cubicBezTo>
                <a:cubicBezTo>
                  <a:pt x="194310" y="0"/>
                  <a:pt x="206454" y="12144"/>
                  <a:pt x="206454" y="26718"/>
                </a:cubicBezTo>
                <a:close/>
                <a:moveTo>
                  <a:pt x="197548" y="263128"/>
                </a:moveTo>
                <a:lnTo>
                  <a:pt x="221837" y="263128"/>
                </a:lnTo>
                <a:lnTo>
                  <a:pt x="177308" y="108490"/>
                </a:lnTo>
                <a:lnTo>
                  <a:pt x="130350" y="263128"/>
                </a:lnTo>
                <a:lnTo>
                  <a:pt x="154638" y="263128"/>
                </a:lnTo>
                <a:lnTo>
                  <a:pt x="179737" y="404003"/>
                </a:lnTo>
                <a:lnTo>
                  <a:pt x="197548" y="263128"/>
                </a:lnTo>
                <a:close/>
                <a:moveTo>
                  <a:pt x="257461" y="385382"/>
                </a:moveTo>
                <a:lnTo>
                  <a:pt x="260699" y="382953"/>
                </a:lnTo>
                <a:lnTo>
                  <a:pt x="263938" y="380524"/>
                </a:lnTo>
                <a:cubicBezTo>
                  <a:pt x="265557" y="378905"/>
                  <a:pt x="267986" y="377285"/>
                  <a:pt x="269605" y="375666"/>
                </a:cubicBezTo>
                <a:cubicBezTo>
                  <a:pt x="276892" y="368379"/>
                  <a:pt x="283369" y="359473"/>
                  <a:pt x="288227" y="350568"/>
                </a:cubicBezTo>
                <a:cubicBezTo>
                  <a:pt x="293084" y="341662"/>
                  <a:pt x="296323" y="331946"/>
                  <a:pt x="298752" y="322231"/>
                </a:cubicBezTo>
                <a:cubicBezTo>
                  <a:pt x="300371" y="312515"/>
                  <a:pt x="301181" y="303609"/>
                  <a:pt x="300371" y="293894"/>
                </a:cubicBezTo>
                <a:cubicBezTo>
                  <a:pt x="300371" y="295513"/>
                  <a:pt x="300371" y="293894"/>
                  <a:pt x="300371" y="293894"/>
                </a:cubicBezTo>
                <a:lnTo>
                  <a:pt x="300371" y="293894"/>
                </a:lnTo>
                <a:cubicBezTo>
                  <a:pt x="300371" y="293894"/>
                  <a:pt x="300371" y="293894"/>
                  <a:pt x="300371" y="293894"/>
                </a:cubicBezTo>
                <a:lnTo>
                  <a:pt x="300371" y="293894"/>
                </a:lnTo>
                <a:cubicBezTo>
                  <a:pt x="300371" y="293084"/>
                  <a:pt x="300371" y="290655"/>
                  <a:pt x="300371" y="290655"/>
                </a:cubicBezTo>
                <a:lnTo>
                  <a:pt x="300371" y="286607"/>
                </a:lnTo>
                <a:cubicBezTo>
                  <a:pt x="300371" y="286607"/>
                  <a:pt x="300371" y="284988"/>
                  <a:pt x="300371" y="284988"/>
                </a:cubicBezTo>
                <a:cubicBezTo>
                  <a:pt x="300371" y="284988"/>
                  <a:pt x="300371" y="283369"/>
                  <a:pt x="300371" y="283369"/>
                </a:cubicBezTo>
                <a:lnTo>
                  <a:pt x="300371" y="280130"/>
                </a:lnTo>
                <a:cubicBezTo>
                  <a:pt x="300371" y="280130"/>
                  <a:pt x="298752" y="277701"/>
                  <a:pt x="298752" y="277701"/>
                </a:cubicBezTo>
                <a:lnTo>
                  <a:pt x="298752" y="276082"/>
                </a:lnTo>
                <a:cubicBezTo>
                  <a:pt x="298752" y="276082"/>
                  <a:pt x="298752" y="274463"/>
                  <a:pt x="298752" y="274463"/>
                </a:cubicBezTo>
                <a:lnTo>
                  <a:pt x="297132" y="268796"/>
                </a:lnTo>
                <a:cubicBezTo>
                  <a:pt x="293894" y="261509"/>
                  <a:pt x="290655" y="254222"/>
                  <a:pt x="286607" y="247745"/>
                </a:cubicBezTo>
                <a:lnTo>
                  <a:pt x="256651" y="261509"/>
                </a:lnTo>
                <a:lnTo>
                  <a:pt x="245316" y="124682"/>
                </a:lnTo>
                <a:lnTo>
                  <a:pt x="352997" y="216170"/>
                </a:lnTo>
                <a:lnTo>
                  <a:pt x="331946" y="225885"/>
                </a:lnTo>
                <a:lnTo>
                  <a:pt x="331946" y="227505"/>
                </a:lnTo>
                <a:cubicBezTo>
                  <a:pt x="333566" y="230743"/>
                  <a:pt x="334375" y="233172"/>
                  <a:pt x="335185" y="236411"/>
                </a:cubicBezTo>
                <a:lnTo>
                  <a:pt x="336804" y="241268"/>
                </a:lnTo>
                <a:cubicBezTo>
                  <a:pt x="336804" y="242888"/>
                  <a:pt x="336804" y="244507"/>
                  <a:pt x="337614" y="246126"/>
                </a:cubicBezTo>
                <a:cubicBezTo>
                  <a:pt x="337614" y="249365"/>
                  <a:pt x="338423" y="252603"/>
                  <a:pt x="339233" y="255842"/>
                </a:cubicBezTo>
                <a:lnTo>
                  <a:pt x="339233" y="265557"/>
                </a:lnTo>
                <a:cubicBezTo>
                  <a:pt x="339233" y="265557"/>
                  <a:pt x="339233" y="267986"/>
                  <a:pt x="339233" y="267986"/>
                </a:cubicBezTo>
                <a:lnTo>
                  <a:pt x="339233" y="270415"/>
                </a:lnTo>
                <a:cubicBezTo>
                  <a:pt x="339233" y="270415"/>
                  <a:pt x="339233" y="275273"/>
                  <a:pt x="339233" y="275273"/>
                </a:cubicBezTo>
                <a:lnTo>
                  <a:pt x="339233" y="280130"/>
                </a:lnTo>
                <a:cubicBezTo>
                  <a:pt x="339233" y="280940"/>
                  <a:pt x="339233" y="281750"/>
                  <a:pt x="339233" y="282559"/>
                </a:cubicBezTo>
                <a:lnTo>
                  <a:pt x="339233" y="284988"/>
                </a:lnTo>
                <a:cubicBezTo>
                  <a:pt x="339233" y="284988"/>
                  <a:pt x="338423" y="289036"/>
                  <a:pt x="338423" y="289036"/>
                </a:cubicBezTo>
                <a:lnTo>
                  <a:pt x="338423" y="291465"/>
                </a:lnTo>
                <a:cubicBezTo>
                  <a:pt x="338423" y="291465"/>
                  <a:pt x="338423" y="292275"/>
                  <a:pt x="338423" y="292275"/>
                </a:cubicBezTo>
                <a:lnTo>
                  <a:pt x="338423" y="292275"/>
                </a:lnTo>
                <a:cubicBezTo>
                  <a:pt x="338423" y="292275"/>
                  <a:pt x="338423" y="292275"/>
                  <a:pt x="338423" y="292275"/>
                </a:cubicBezTo>
                <a:cubicBezTo>
                  <a:pt x="338423" y="292275"/>
                  <a:pt x="338423" y="292275"/>
                  <a:pt x="338423" y="293084"/>
                </a:cubicBezTo>
                <a:cubicBezTo>
                  <a:pt x="335185" y="305229"/>
                  <a:pt x="331137" y="317373"/>
                  <a:pt x="325469" y="328708"/>
                </a:cubicBezTo>
                <a:cubicBezTo>
                  <a:pt x="318992" y="340043"/>
                  <a:pt x="312515" y="349758"/>
                  <a:pt x="304419" y="358664"/>
                </a:cubicBezTo>
                <a:cubicBezTo>
                  <a:pt x="296323" y="367570"/>
                  <a:pt x="287417" y="374856"/>
                  <a:pt x="278511" y="380524"/>
                </a:cubicBezTo>
                <a:cubicBezTo>
                  <a:pt x="270415" y="385382"/>
                  <a:pt x="260699" y="387810"/>
                  <a:pt x="251793" y="391049"/>
                </a:cubicBezTo>
                <a:cubicBezTo>
                  <a:pt x="253413" y="391049"/>
                  <a:pt x="254222" y="389430"/>
                  <a:pt x="255841" y="388620"/>
                </a:cubicBezTo>
                <a:cubicBezTo>
                  <a:pt x="258270" y="387001"/>
                  <a:pt x="259890" y="385382"/>
                  <a:pt x="262318" y="384572"/>
                </a:cubicBezTo>
                <a:close/>
                <a:moveTo>
                  <a:pt x="95536" y="385382"/>
                </a:moveTo>
                <a:lnTo>
                  <a:pt x="92297" y="382953"/>
                </a:lnTo>
                <a:lnTo>
                  <a:pt x="89059" y="380524"/>
                </a:lnTo>
                <a:cubicBezTo>
                  <a:pt x="87439" y="378905"/>
                  <a:pt x="85011" y="377285"/>
                  <a:pt x="83391" y="375666"/>
                </a:cubicBezTo>
                <a:cubicBezTo>
                  <a:pt x="76105" y="368379"/>
                  <a:pt x="69628" y="359473"/>
                  <a:pt x="64770" y="350568"/>
                </a:cubicBezTo>
                <a:cubicBezTo>
                  <a:pt x="59912" y="341662"/>
                  <a:pt x="56674" y="331946"/>
                  <a:pt x="54245" y="322231"/>
                </a:cubicBezTo>
                <a:cubicBezTo>
                  <a:pt x="52626" y="312515"/>
                  <a:pt x="51816" y="303609"/>
                  <a:pt x="52626" y="293894"/>
                </a:cubicBezTo>
                <a:cubicBezTo>
                  <a:pt x="52626" y="295513"/>
                  <a:pt x="52626" y="293894"/>
                  <a:pt x="52626" y="293894"/>
                </a:cubicBezTo>
                <a:lnTo>
                  <a:pt x="52626" y="293894"/>
                </a:lnTo>
                <a:cubicBezTo>
                  <a:pt x="52626" y="293894"/>
                  <a:pt x="52626" y="293894"/>
                  <a:pt x="52626" y="293894"/>
                </a:cubicBezTo>
                <a:lnTo>
                  <a:pt x="52626" y="293894"/>
                </a:lnTo>
                <a:cubicBezTo>
                  <a:pt x="52626" y="293084"/>
                  <a:pt x="52626" y="290655"/>
                  <a:pt x="52626" y="290655"/>
                </a:cubicBezTo>
                <a:lnTo>
                  <a:pt x="52626" y="286607"/>
                </a:lnTo>
                <a:cubicBezTo>
                  <a:pt x="52626" y="286607"/>
                  <a:pt x="52626" y="284988"/>
                  <a:pt x="52626" y="284988"/>
                </a:cubicBezTo>
                <a:cubicBezTo>
                  <a:pt x="52626" y="284988"/>
                  <a:pt x="52626" y="283369"/>
                  <a:pt x="52626" y="283369"/>
                </a:cubicBezTo>
                <a:lnTo>
                  <a:pt x="52626" y="280130"/>
                </a:lnTo>
                <a:cubicBezTo>
                  <a:pt x="52626" y="280130"/>
                  <a:pt x="54245" y="277701"/>
                  <a:pt x="54245" y="277701"/>
                </a:cubicBezTo>
                <a:lnTo>
                  <a:pt x="54245" y="276082"/>
                </a:lnTo>
                <a:cubicBezTo>
                  <a:pt x="54245" y="276082"/>
                  <a:pt x="54245" y="274463"/>
                  <a:pt x="54245" y="274463"/>
                </a:cubicBezTo>
                <a:lnTo>
                  <a:pt x="55864" y="268796"/>
                </a:lnTo>
                <a:cubicBezTo>
                  <a:pt x="59103" y="261509"/>
                  <a:pt x="62341" y="254222"/>
                  <a:pt x="66389" y="247745"/>
                </a:cubicBezTo>
                <a:lnTo>
                  <a:pt x="96345" y="261509"/>
                </a:lnTo>
                <a:lnTo>
                  <a:pt x="107680" y="124682"/>
                </a:lnTo>
                <a:lnTo>
                  <a:pt x="0" y="216170"/>
                </a:lnTo>
                <a:lnTo>
                  <a:pt x="21050" y="225885"/>
                </a:lnTo>
                <a:lnTo>
                  <a:pt x="21050" y="227505"/>
                </a:lnTo>
                <a:cubicBezTo>
                  <a:pt x="19431" y="230743"/>
                  <a:pt x="18621" y="233172"/>
                  <a:pt x="17812" y="236411"/>
                </a:cubicBezTo>
                <a:lnTo>
                  <a:pt x="16193" y="241268"/>
                </a:lnTo>
                <a:cubicBezTo>
                  <a:pt x="16193" y="242888"/>
                  <a:pt x="16193" y="244507"/>
                  <a:pt x="15383" y="246126"/>
                </a:cubicBezTo>
                <a:cubicBezTo>
                  <a:pt x="15383" y="249365"/>
                  <a:pt x="14573" y="252603"/>
                  <a:pt x="13764" y="255842"/>
                </a:cubicBezTo>
                <a:lnTo>
                  <a:pt x="13764" y="265557"/>
                </a:lnTo>
                <a:cubicBezTo>
                  <a:pt x="13764" y="265557"/>
                  <a:pt x="13764" y="267986"/>
                  <a:pt x="13764" y="267986"/>
                </a:cubicBezTo>
                <a:lnTo>
                  <a:pt x="13764" y="270415"/>
                </a:lnTo>
                <a:cubicBezTo>
                  <a:pt x="13764" y="270415"/>
                  <a:pt x="13764" y="275273"/>
                  <a:pt x="13764" y="275273"/>
                </a:cubicBezTo>
                <a:lnTo>
                  <a:pt x="13764" y="280130"/>
                </a:lnTo>
                <a:cubicBezTo>
                  <a:pt x="13764" y="280940"/>
                  <a:pt x="13764" y="281750"/>
                  <a:pt x="13764" y="282559"/>
                </a:cubicBezTo>
                <a:lnTo>
                  <a:pt x="13764" y="284988"/>
                </a:lnTo>
                <a:cubicBezTo>
                  <a:pt x="13764" y="284988"/>
                  <a:pt x="14573" y="289036"/>
                  <a:pt x="14573" y="289036"/>
                </a:cubicBezTo>
                <a:lnTo>
                  <a:pt x="14573" y="291465"/>
                </a:lnTo>
                <a:cubicBezTo>
                  <a:pt x="14573" y="291465"/>
                  <a:pt x="14573" y="292275"/>
                  <a:pt x="14573" y="292275"/>
                </a:cubicBezTo>
                <a:lnTo>
                  <a:pt x="14573" y="292275"/>
                </a:lnTo>
                <a:cubicBezTo>
                  <a:pt x="14573" y="292275"/>
                  <a:pt x="14573" y="292275"/>
                  <a:pt x="14573" y="292275"/>
                </a:cubicBezTo>
                <a:cubicBezTo>
                  <a:pt x="14573" y="292275"/>
                  <a:pt x="14573" y="292275"/>
                  <a:pt x="14573" y="293084"/>
                </a:cubicBezTo>
                <a:cubicBezTo>
                  <a:pt x="17812" y="305229"/>
                  <a:pt x="21860" y="317373"/>
                  <a:pt x="27527" y="328708"/>
                </a:cubicBezTo>
                <a:cubicBezTo>
                  <a:pt x="34004" y="340043"/>
                  <a:pt x="40481" y="349758"/>
                  <a:pt x="48578" y="358664"/>
                </a:cubicBezTo>
                <a:cubicBezTo>
                  <a:pt x="56674" y="367570"/>
                  <a:pt x="65580" y="374856"/>
                  <a:pt x="74486" y="380524"/>
                </a:cubicBezTo>
                <a:cubicBezTo>
                  <a:pt x="82582" y="385382"/>
                  <a:pt x="92297" y="387810"/>
                  <a:pt x="101203" y="391049"/>
                </a:cubicBezTo>
                <a:cubicBezTo>
                  <a:pt x="99584" y="391049"/>
                  <a:pt x="98774" y="389430"/>
                  <a:pt x="97155" y="388620"/>
                </a:cubicBezTo>
                <a:cubicBezTo>
                  <a:pt x="94726" y="387001"/>
                  <a:pt x="93107" y="385382"/>
                  <a:pt x="90678" y="384572"/>
                </a:cubicBezTo>
                <a:close/>
              </a:path>
            </a:pathLst>
          </a:custGeom>
          <a:noFill/>
          <a:ln w="12700" cap="rnd">
            <a:solidFill>
              <a:srgbClr val="6A1348"/>
            </a:solidFill>
            <a:prstDash val="solid"/>
            <a:round/>
          </a:ln>
        </p:spPr>
        <p:txBody>
          <a:bodyPr rtlCol="0" anchor="ctr"/>
          <a:lstStyle/>
          <a:p>
            <a:endParaRPr lang="en-US" dirty="0"/>
          </a:p>
        </p:txBody>
      </p:sp>
    </p:spTree>
    <p:extLst>
      <p:ext uri="{BB962C8B-B14F-4D97-AF65-F5344CB8AC3E}">
        <p14:creationId xmlns:p14="http://schemas.microsoft.com/office/powerpoint/2010/main" val="156258630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02396721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58699591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07519147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Exit Ticket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44341494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6715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ty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ed Rectangle 3">
            <a:extLst>
              <a:ext uri="{FF2B5EF4-FFF2-40B4-BE49-F238E27FC236}">
                <a16:creationId xmlns:a16="http://schemas.microsoft.com/office/drawing/2014/main" id="{D8F61DC5-935E-047D-EFA4-67FBE5EAB319}"/>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Text Placeholder 6">
            <a:extLst>
              <a:ext uri="{FF2B5EF4-FFF2-40B4-BE49-F238E27FC236}">
                <a16:creationId xmlns:a16="http://schemas.microsoft.com/office/drawing/2014/main" id="{620503C3-2C9E-381E-D298-53FBDF1C0D85}"/>
              </a:ext>
            </a:extLst>
          </p:cNvPr>
          <p:cNvSpPr>
            <a:spLocks noGrp="1"/>
          </p:cNvSpPr>
          <p:nvPr>
            <p:ph type="body" sz="quarter" idx="10"/>
          </p:nvPr>
        </p:nvSpPr>
        <p:spPr>
          <a:xfrm>
            <a:off x="552450" y="195979"/>
            <a:ext cx="5137150" cy="626479"/>
          </a:xfrm>
        </p:spPr>
        <p:txBody>
          <a:bodyPr anchor="ct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2066548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urn &amp; Talk">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Turn &amp; Talk</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09EEF72-1184-991F-629A-C6383ED9FEF7}"/>
              </a:ext>
            </a:extLst>
          </p:cNvPr>
          <p:cNvSpPr/>
          <p:nvPr userDrawn="1"/>
        </p:nvSpPr>
        <p:spPr>
          <a:xfrm>
            <a:off x="648140" y="351526"/>
            <a:ext cx="312610" cy="307055"/>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07503633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how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B721C1BB-7478-4A04-4957-624D1DC89F6F}"/>
              </a:ext>
            </a:extLst>
          </p:cNvPr>
          <p:cNvSpPr/>
          <p:nvPr userDrawn="1"/>
        </p:nvSpPr>
        <p:spPr>
          <a:xfrm>
            <a:off x="648566" y="374914"/>
            <a:ext cx="290660" cy="290659"/>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51495362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how M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11">
            <a:extLst>
              <a:ext uri="{FF2B5EF4-FFF2-40B4-BE49-F238E27FC236}">
                <a16:creationId xmlns:a16="http://schemas.microsoft.com/office/drawing/2014/main" id="{D4F9D9AC-A5D8-3F38-AEFA-83A85188134F}"/>
              </a:ext>
            </a:extLst>
          </p:cNvPr>
          <p:cNvSpPr>
            <a:spLocks noChangeAspect="1"/>
          </p:cNvSpPr>
          <p:nvPr userDrawn="1"/>
        </p:nvSpPr>
        <p:spPr>
          <a:xfrm>
            <a:off x="635539" y="343251"/>
            <a:ext cx="316714" cy="323605"/>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rgbClr val="085F61"/>
            </a:solidFill>
            <a:prstDash val="solid"/>
            <a:round/>
          </a:ln>
        </p:spPr>
        <p:txBody>
          <a:bodyPr rtlCol="0" anchor="ctr"/>
          <a:lstStyle/>
          <a:p>
            <a:endParaRPr lang="en-AE"/>
          </a:p>
        </p:txBody>
      </p:sp>
    </p:spTree>
    <p:extLst>
      <p:ext uri="{BB962C8B-B14F-4D97-AF65-F5344CB8AC3E}">
        <p14:creationId xmlns:p14="http://schemas.microsoft.com/office/powerpoint/2010/main" val="187703389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Everbody Writ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Everybody Writes</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75891262-4C54-CDA3-22E7-7CDA724923E6}"/>
              </a:ext>
            </a:extLst>
          </p:cNvPr>
          <p:cNvSpPr/>
          <p:nvPr userDrawn="1"/>
        </p:nvSpPr>
        <p:spPr>
          <a:xfrm>
            <a:off x="650190" y="354205"/>
            <a:ext cx="287411" cy="288287"/>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4306676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 To K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Learning Outcome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5256215" cy="626479"/>
          </a:xfrm>
          <a:prstGeom prst="rect">
            <a:avLst/>
          </a:prstGeom>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50" y="2026197"/>
            <a:ext cx="5256214"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ed Rectangle 14">
            <a:extLst>
              <a:ext uri="{FF2B5EF4-FFF2-40B4-BE49-F238E27FC236}">
                <a16:creationId xmlns:a16="http://schemas.microsoft.com/office/drawing/2014/main" id="{E9623B02-E4FD-DD6D-0814-B590A63A868F}"/>
              </a:ext>
            </a:extLst>
          </p:cNvPr>
          <p:cNvSpPr/>
          <p:nvPr userDrawn="1"/>
        </p:nvSpPr>
        <p:spPr>
          <a:xfrm>
            <a:off x="6096000" y="195979"/>
            <a:ext cx="634206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Title Placeholder 1">
            <a:extLst>
              <a:ext uri="{FF2B5EF4-FFF2-40B4-BE49-F238E27FC236}">
                <a16:creationId xmlns:a16="http://schemas.microsoft.com/office/drawing/2014/main" id="{1BC97AB1-2D62-AB57-0FEA-F81666379030}"/>
              </a:ext>
            </a:extLst>
          </p:cNvPr>
          <p:cNvSpPr txBox="1">
            <a:spLocks/>
          </p:cNvSpPr>
          <p:nvPr userDrawn="1"/>
        </p:nvSpPr>
        <p:spPr>
          <a:xfrm>
            <a:off x="7531556" y="195979"/>
            <a:ext cx="3586173"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r">
              <a:lnSpc>
                <a:spcPct val="120000"/>
              </a:lnSpc>
            </a:pPr>
            <a:r>
              <a:rPr lang="en-GB" sz="3000" dirty="0">
                <a:solidFill>
                  <a:schemeClr val="bg1"/>
                </a:solidFill>
              </a:rPr>
              <a:t>To Know</a:t>
            </a:r>
            <a:endParaRPr lang="en-US" sz="3000" dirty="0">
              <a:solidFill>
                <a:schemeClr val="bg1"/>
              </a:solidFill>
            </a:endParaRPr>
          </a:p>
        </p:txBody>
      </p:sp>
      <p:sp>
        <p:nvSpPr>
          <p:cNvPr id="17" name="Freeform 16">
            <a:extLst>
              <a:ext uri="{FF2B5EF4-FFF2-40B4-BE49-F238E27FC236}">
                <a16:creationId xmlns:a16="http://schemas.microsoft.com/office/drawing/2014/main" id="{936B5400-C608-8EDE-4FCB-C65E4A3FF251}"/>
              </a:ext>
            </a:extLst>
          </p:cNvPr>
          <p:cNvSpPr/>
          <p:nvPr userDrawn="1"/>
        </p:nvSpPr>
        <p:spPr>
          <a:xfrm>
            <a:off x="1131932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2" name="Graphic 19">
            <a:extLst>
              <a:ext uri="{FF2B5EF4-FFF2-40B4-BE49-F238E27FC236}">
                <a16:creationId xmlns:a16="http://schemas.microsoft.com/office/drawing/2014/main" id="{49EA9A18-409D-7F86-8B1D-98C0784AA696}"/>
              </a:ext>
            </a:extLst>
          </p:cNvPr>
          <p:cNvSpPr/>
          <p:nvPr userDrawn="1"/>
        </p:nvSpPr>
        <p:spPr>
          <a:xfrm>
            <a:off x="11393621" y="323695"/>
            <a:ext cx="302557" cy="349200"/>
          </a:xfrm>
          <a:custGeom>
            <a:avLst/>
            <a:gdLst>
              <a:gd name="connsiteX0" fmla="*/ 154360 w 214063"/>
              <a:gd name="connsiteY0" fmla="*/ 82294 h 237728"/>
              <a:gd name="connsiteX1" fmla="*/ 137890 w 214063"/>
              <a:gd name="connsiteY1" fmla="*/ 98857 h 237728"/>
              <a:gd name="connsiteX2" fmla="*/ 121420 w 214063"/>
              <a:gd name="connsiteY2" fmla="*/ 82294 h 237728"/>
              <a:gd name="connsiteX3" fmla="*/ 137890 w 214063"/>
              <a:gd name="connsiteY3" fmla="*/ 65730 h 237728"/>
              <a:gd name="connsiteX4" fmla="*/ 154360 w 214063"/>
              <a:gd name="connsiteY4" fmla="*/ 82294 h 237728"/>
              <a:gd name="connsiteX5" fmla="*/ 108506 w 214063"/>
              <a:gd name="connsiteY5" fmla="*/ 97547 h 237728"/>
              <a:gd name="connsiteX6" fmla="*/ 107290 w 214063"/>
              <a:gd name="connsiteY6" fmla="*/ 93991 h 237728"/>
              <a:gd name="connsiteX7" fmla="*/ 104108 w 214063"/>
              <a:gd name="connsiteY7" fmla="*/ 91371 h 237728"/>
              <a:gd name="connsiteX8" fmla="*/ 98774 w 214063"/>
              <a:gd name="connsiteY8" fmla="*/ 90622 h 237728"/>
              <a:gd name="connsiteX9" fmla="*/ 95405 w 214063"/>
              <a:gd name="connsiteY9" fmla="*/ 86692 h 237728"/>
              <a:gd name="connsiteX10" fmla="*/ 95405 w 214063"/>
              <a:gd name="connsiteY10" fmla="*/ 78738 h 237728"/>
              <a:gd name="connsiteX11" fmla="*/ 99055 w 214063"/>
              <a:gd name="connsiteY11" fmla="*/ 74808 h 237728"/>
              <a:gd name="connsiteX12" fmla="*/ 104014 w 214063"/>
              <a:gd name="connsiteY12" fmla="*/ 74433 h 237728"/>
              <a:gd name="connsiteX13" fmla="*/ 107477 w 214063"/>
              <a:gd name="connsiteY13" fmla="*/ 71719 h 237728"/>
              <a:gd name="connsiteX14" fmla="*/ 108319 w 214063"/>
              <a:gd name="connsiteY14" fmla="*/ 69006 h 237728"/>
              <a:gd name="connsiteX15" fmla="*/ 107758 w 214063"/>
              <a:gd name="connsiteY15" fmla="*/ 65450 h 237728"/>
              <a:gd name="connsiteX16" fmla="*/ 104202 w 214063"/>
              <a:gd name="connsiteY16" fmla="*/ 60677 h 237728"/>
              <a:gd name="connsiteX17" fmla="*/ 104670 w 214063"/>
              <a:gd name="connsiteY17" fmla="*/ 55530 h 237728"/>
              <a:gd name="connsiteX18" fmla="*/ 109629 w 214063"/>
              <a:gd name="connsiteY18" fmla="*/ 50851 h 237728"/>
              <a:gd name="connsiteX19" fmla="*/ 114495 w 214063"/>
              <a:gd name="connsiteY19" fmla="*/ 50477 h 237728"/>
              <a:gd name="connsiteX20" fmla="*/ 119455 w 214063"/>
              <a:gd name="connsiteY20" fmla="*/ 53846 h 237728"/>
              <a:gd name="connsiteX21" fmla="*/ 122917 w 214063"/>
              <a:gd name="connsiteY21" fmla="*/ 54314 h 237728"/>
              <a:gd name="connsiteX22" fmla="*/ 126380 w 214063"/>
              <a:gd name="connsiteY22" fmla="*/ 53191 h 237728"/>
              <a:gd name="connsiteX23" fmla="*/ 129000 w 214063"/>
              <a:gd name="connsiteY23" fmla="*/ 50009 h 237728"/>
              <a:gd name="connsiteX24" fmla="*/ 129842 w 214063"/>
              <a:gd name="connsiteY24" fmla="*/ 44207 h 237728"/>
              <a:gd name="connsiteX25" fmla="*/ 133773 w 214063"/>
              <a:gd name="connsiteY25" fmla="*/ 40838 h 237728"/>
              <a:gd name="connsiteX26" fmla="*/ 140978 w 214063"/>
              <a:gd name="connsiteY26" fmla="*/ 40838 h 237728"/>
              <a:gd name="connsiteX27" fmla="*/ 144908 w 214063"/>
              <a:gd name="connsiteY27" fmla="*/ 44207 h 237728"/>
              <a:gd name="connsiteX28" fmla="*/ 145751 w 214063"/>
              <a:gd name="connsiteY28" fmla="*/ 50664 h 237728"/>
              <a:gd name="connsiteX29" fmla="*/ 148090 w 214063"/>
              <a:gd name="connsiteY29" fmla="*/ 53752 h 237728"/>
              <a:gd name="connsiteX30" fmla="*/ 150710 w 214063"/>
              <a:gd name="connsiteY30" fmla="*/ 54875 h 237728"/>
              <a:gd name="connsiteX31" fmla="*/ 154734 w 214063"/>
              <a:gd name="connsiteY31" fmla="*/ 54407 h 237728"/>
              <a:gd name="connsiteX32" fmla="*/ 159226 w 214063"/>
              <a:gd name="connsiteY32" fmla="*/ 50851 h 237728"/>
              <a:gd name="connsiteX33" fmla="*/ 164373 w 214063"/>
              <a:gd name="connsiteY33" fmla="*/ 51132 h 237728"/>
              <a:gd name="connsiteX34" fmla="*/ 168584 w 214063"/>
              <a:gd name="connsiteY34" fmla="*/ 55343 h 237728"/>
              <a:gd name="connsiteX35" fmla="*/ 169239 w 214063"/>
              <a:gd name="connsiteY35" fmla="*/ 60116 h 237728"/>
              <a:gd name="connsiteX36" fmla="*/ 166057 w 214063"/>
              <a:gd name="connsiteY36" fmla="*/ 65450 h 237728"/>
              <a:gd name="connsiteX37" fmla="*/ 165870 w 214063"/>
              <a:gd name="connsiteY37" fmla="*/ 69193 h 237728"/>
              <a:gd name="connsiteX38" fmla="*/ 167367 w 214063"/>
              <a:gd name="connsiteY38" fmla="*/ 72187 h 237728"/>
              <a:gd name="connsiteX39" fmla="*/ 170175 w 214063"/>
              <a:gd name="connsiteY39" fmla="*/ 74340 h 237728"/>
              <a:gd name="connsiteX40" fmla="*/ 175790 w 214063"/>
              <a:gd name="connsiteY40" fmla="*/ 75369 h 237728"/>
              <a:gd name="connsiteX41" fmla="*/ 178971 w 214063"/>
              <a:gd name="connsiteY41" fmla="*/ 79206 h 237728"/>
              <a:gd name="connsiteX42" fmla="*/ 178971 w 214063"/>
              <a:gd name="connsiteY42" fmla="*/ 85663 h 237728"/>
              <a:gd name="connsiteX43" fmla="*/ 176070 w 214063"/>
              <a:gd name="connsiteY43" fmla="*/ 89406 h 237728"/>
              <a:gd name="connsiteX44" fmla="*/ 169894 w 214063"/>
              <a:gd name="connsiteY44" fmla="*/ 91090 h 237728"/>
              <a:gd name="connsiteX45" fmla="*/ 167274 w 214063"/>
              <a:gd name="connsiteY45" fmla="*/ 93430 h 237728"/>
              <a:gd name="connsiteX46" fmla="*/ 165777 w 214063"/>
              <a:gd name="connsiteY46" fmla="*/ 97079 h 237728"/>
              <a:gd name="connsiteX47" fmla="*/ 166338 w 214063"/>
              <a:gd name="connsiteY47" fmla="*/ 101010 h 237728"/>
              <a:gd name="connsiteX48" fmla="*/ 169145 w 214063"/>
              <a:gd name="connsiteY48" fmla="*/ 104566 h 237728"/>
              <a:gd name="connsiteX49" fmla="*/ 168958 w 214063"/>
              <a:gd name="connsiteY49" fmla="*/ 109619 h 237728"/>
              <a:gd name="connsiteX50" fmla="*/ 164186 w 214063"/>
              <a:gd name="connsiteY50" fmla="*/ 114859 h 237728"/>
              <a:gd name="connsiteX51" fmla="*/ 158945 w 214063"/>
              <a:gd name="connsiteY51" fmla="*/ 115421 h 237728"/>
              <a:gd name="connsiteX52" fmla="*/ 154641 w 214063"/>
              <a:gd name="connsiteY52" fmla="*/ 112239 h 237728"/>
              <a:gd name="connsiteX53" fmla="*/ 150898 w 214063"/>
              <a:gd name="connsiteY53" fmla="*/ 111771 h 237728"/>
              <a:gd name="connsiteX54" fmla="*/ 148184 w 214063"/>
              <a:gd name="connsiteY54" fmla="*/ 112801 h 237728"/>
              <a:gd name="connsiteX55" fmla="*/ 145751 w 214063"/>
              <a:gd name="connsiteY55" fmla="*/ 115889 h 237728"/>
              <a:gd name="connsiteX56" fmla="*/ 144815 w 214063"/>
              <a:gd name="connsiteY56" fmla="*/ 121597 h 237728"/>
              <a:gd name="connsiteX57" fmla="*/ 140978 w 214063"/>
              <a:gd name="connsiteY57" fmla="*/ 124872 h 237728"/>
              <a:gd name="connsiteX58" fmla="*/ 133398 w 214063"/>
              <a:gd name="connsiteY58" fmla="*/ 124872 h 237728"/>
              <a:gd name="connsiteX59" fmla="*/ 129468 w 214063"/>
              <a:gd name="connsiteY59" fmla="*/ 121410 h 237728"/>
              <a:gd name="connsiteX60" fmla="*/ 128813 w 214063"/>
              <a:gd name="connsiteY60" fmla="*/ 116357 h 237728"/>
              <a:gd name="connsiteX61" fmla="*/ 126567 w 214063"/>
              <a:gd name="connsiteY61" fmla="*/ 113268 h 237728"/>
              <a:gd name="connsiteX62" fmla="*/ 124040 w 214063"/>
              <a:gd name="connsiteY62" fmla="*/ 112052 h 237728"/>
              <a:gd name="connsiteX63" fmla="*/ 120297 w 214063"/>
              <a:gd name="connsiteY63" fmla="*/ 112333 h 237728"/>
              <a:gd name="connsiteX64" fmla="*/ 115431 w 214063"/>
              <a:gd name="connsiteY64" fmla="*/ 115514 h 237728"/>
              <a:gd name="connsiteX65" fmla="*/ 110471 w 214063"/>
              <a:gd name="connsiteY65" fmla="*/ 114953 h 237728"/>
              <a:gd name="connsiteX66" fmla="*/ 105512 w 214063"/>
              <a:gd name="connsiteY66" fmla="*/ 109900 h 237728"/>
              <a:gd name="connsiteX67" fmla="*/ 104950 w 214063"/>
              <a:gd name="connsiteY67" fmla="*/ 105127 h 237728"/>
              <a:gd name="connsiteX68" fmla="*/ 107758 w 214063"/>
              <a:gd name="connsiteY68" fmla="*/ 100542 h 237728"/>
              <a:gd name="connsiteX69" fmla="*/ 108132 w 214063"/>
              <a:gd name="connsiteY69" fmla="*/ 97266 h 237728"/>
              <a:gd name="connsiteX70" fmla="*/ 44405 w 214063"/>
              <a:gd name="connsiteY70" fmla="*/ 237728 h 237728"/>
              <a:gd name="connsiteX71" fmla="*/ 214063 w 214063"/>
              <a:gd name="connsiteY71" fmla="*/ 237728 h 237728"/>
              <a:gd name="connsiteX72" fmla="*/ 88387 w 214063"/>
              <a:gd name="connsiteY72" fmla="*/ 235670 h 237728"/>
              <a:gd name="connsiteX73" fmla="*/ 88387 w 214063"/>
              <a:gd name="connsiteY73" fmla="*/ 216860 h 237728"/>
              <a:gd name="connsiteX74" fmla="*/ 84269 w 214063"/>
              <a:gd name="connsiteY74" fmla="*/ 212649 h 237728"/>
              <a:gd name="connsiteX75" fmla="*/ 46744 w 214063"/>
              <a:gd name="connsiteY75" fmla="*/ 212649 h 237728"/>
              <a:gd name="connsiteX76" fmla="*/ 46183 w 214063"/>
              <a:gd name="connsiteY76" fmla="*/ 212649 h 237728"/>
              <a:gd name="connsiteX77" fmla="*/ 28590 w 214063"/>
              <a:gd name="connsiteY77" fmla="*/ 189161 h 237728"/>
              <a:gd name="connsiteX78" fmla="*/ 28777 w 214063"/>
              <a:gd name="connsiteY78" fmla="*/ 159496 h 237728"/>
              <a:gd name="connsiteX79" fmla="*/ 25034 w 214063"/>
              <a:gd name="connsiteY79" fmla="*/ 155473 h 237728"/>
              <a:gd name="connsiteX80" fmla="*/ 3698 w 214063"/>
              <a:gd name="connsiteY80" fmla="*/ 153227 h 237728"/>
              <a:gd name="connsiteX81" fmla="*/ 516 w 214063"/>
              <a:gd name="connsiteY81" fmla="*/ 147050 h 237728"/>
              <a:gd name="connsiteX82" fmla="*/ 22975 w 214063"/>
              <a:gd name="connsiteY82" fmla="*/ 106905 h 237728"/>
              <a:gd name="connsiteX83" fmla="*/ 23443 w 214063"/>
              <a:gd name="connsiteY83" fmla="*/ 104004 h 237728"/>
              <a:gd name="connsiteX84" fmla="*/ 66770 w 214063"/>
              <a:gd name="connsiteY84" fmla="*/ 11922 h 237728"/>
              <a:gd name="connsiteX85" fmla="*/ 185709 w 214063"/>
              <a:gd name="connsiteY85" fmla="*/ 29422 h 237728"/>
              <a:gd name="connsiteX86" fmla="*/ 206203 w 214063"/>
              <a:gd name="connsiteY86" fmla="*/ 117760 h 237728"/>
              <a:gd name="connsiteX87" fmla="*/ 206016 w 214063"/>
              <a:gd name="connsiteY87" fmla="*/ 118602 h 237728"/>
              <a:gd name="connsiteX88" fmla="*/ 188142 w 214063"/>
              <a:gd name="connsiteY88" fmla="*/ 147893 h 237728"/>
              <a:gd name="connsiteX89" fmla="*/ 187674 w 214063"/>
              <a:gd name="connsiteY89" fmla="*/ 148361 h 237728"/>
              <a:gd name="connsiteX90" fmla="*/ 178223 w 214063"/>
              <a:gd name="connsiteY90" fmla="*/ 178025 h 237728"/>
              <a:gd name="connsiteX91" fmla="*/ 178223 w 214063"/>
              <a:gd name="connsiteY91" fmla="*/ 178306 h 237728"/>
              <a:gd name="connsiteX92" fmla="*/ 178223 w 214063"/>
              <a:gd name="connsiteY92" fmla="*/ 235483 h 23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4063" h="237728">
                <a:moveTo>
                  <a:pt x="154360" y="82294"/>
                </a:moveTo>
                <a:cubicBezTo>
                  <a:pt x="154360" y="91371"/>
                  <a:pt x="146967" y="98857"/>
                  <a:pt x="137890" y="98857"/>
                </a:cubicBezTo>
                <a:cubicBezTo>
                  <a:pt x="128813" y="98857"/>
                  <a:pt x="121420" y="91465"/>
                  <a:pt x="121420" y="82294"/>
                </a:cubicBezTo>
                <a:cubicBezTo>
                  <a:pt x="121420" y="73123"/>
                  <a:pt x="128813" y="65730"/>
                  <a:pt x="137890" y="65730"/>
                </a:cubicBezTo>
                <a:cubicBezTo>
                  <a:pt x="146967" y="65730"/>
                  <a:pt x="154360" y="73123"/>
                  <a:pt x="154360" y="82294"/>
                </a:cubicBezTo>
                <a:close/>
                <a:moveTo>
                  <a:pt x="108506" y="97547"/>
                </a:moveTo>
                <a:lnTo>
                  <a:pt x="107290" y="93991"/>
                </a:lnTo>
                <a:cubicBezTo>
                  <a:pt x="106822" y="92588"/>
                  <a:pt x="105605" y="91558"/>
                  <a:pt x="104108" y="91371"/>
                </a:cubicBezTo>
                <a:lnTo>
                  <a:pt x="98774" y="90622"/>
                </a:lnTo>
                <a:cubicBezTo>
                  <a:pt x="96809" y="90342"/>
                  <a:pt x="95405" y="88657"/>
                  <a:pt x="95405" y="86692"/>
                </a:cubicBezTo>
                <a:lnTo>
                  <a:pt x="95405" y="78738"/>
                </a:lnTo>
                <a:cubicBezTo>
                  <a:pt x="95405" y="76679"/>
                  <a:pt x="96996" y="74995"/>
                  <a:pt x="99055" y="74808"/>
                </a:cubicBezTo>
                <a:lnTo>
                  <a:pt x="104014" y="74433"/>
                </a:lnTo>
                <a:cubicBezTo>
                  <a:pt x="105605" y="74340"/>
                  <a:pt x="106915" y="73217"/>
                  <a:pt x="107477" y="71719"/>
                </a:cubicBezTo>
                <a:lnTo>
                  <a:pt x="108319" y="69006"/>
                </a:lnTo>
                <a:cubicBezTo>
                  <a:pt x="108693" y="67789"/>
                  <a:pt x="108506" y="66479"/>
                  <a:pt x="107758" y="65450"/>
                </a:cubicBezTo>
                <a:lnTo>
                  <a:pt x="104202" y="60677"/>
                </a:lnTo>
                <a:cubicBezTo>
                  <a:pt x="102985" y="59086"/>
                  <a:pt x="103172" y="56840"/>
                  <a:pt x="104670" y="55530"/>
                </a:cubicBezTo>
                <a:lnTo>
                  <a:pt x="109629" y="50851"/>
                </a:lnTo>
                <a:cubicBezTo>
                  <a:pt x="110939" y="49635"/>
                  <a:pt x="112998" y="49448"/>
                  <a:pt x="114495" y="50477"/>
                </a:cubicBezTo>
                <a:lnTo>
                  <a:pt x="119455" y="53846"/>
                </a:lnTo>
                <a:cubicBezTo>
                  <a:pt x="120484" y="54501"/>
                  <a:pt x="121701" y="54688"/>
                  <a:pt x="122917" y="54314"/>
                </a:cubicBezTo>
                <a:lnTo>
                  <a:pt x="126380" y="53191"/>
                </a:lnTo>
                <a:cubicBezTo>
                  <a:pt x="127784" y="52723"/>
                  <a:pt x="128813" y="51506"/>
                  <a:pt x="129000" y="50009"/>
                </a:cubicBezTo>
                <a:lnTo>
                  <a:pt x="129842" y="44207"/>
                </a:lnTo>
                <a:cubicBezTo>
                  <a:pt x="130123" y="42242"/>
                  <a:pt x="131807" y="40838"/>
                  <a:pt x="133773" y="40838"/>
                </a:cubicBezTo>
                <a:lnTo>
                  <a:pt x="140978" y="40838"/>
                </a:lnTo>
                <a:cubicBezTo>
                  <a:pt x="142943" y="40838"/>
                  <a:pt x="144628" y="42336"/>
                  <a:pt x="144908" y="44207"/>
                </a:cubicBezTo>
                <a:lnTo>
                  <a:pt x="145751" y="50664"/>
                </a:lnTo>
                <a:cubicBezTo>
                  <a:pt x="145938" y="52068"/>
                  <a:pt x="146780" y="53191"/>
                  <a:pt x="148090" y="53752"/>
                </a:cubicBezTo>
                <a:lnTo>
                  <a:pt x="150710" y="54875"/>
                </a:lnTo>
                <a:cubicBezTo>
                  <a:pt x="152020" y="55437"/>
                  <a:pt x="153518" y="55250"/>
                  <a:pt x="154734" y="54407"/>
                </a:cubicBezTo>
                <a:lnTo>
                  <a:pt x="159226" y="50851"/>
                </a:lnTo>
                <a:cubicBezTo>
                  <a:pt x="160817" y="49635"/>
                  <a:pt x="162969" y="49728"/>
                  <a:pt x="164373" y="51132"/>
                </a:cubicBezTo>
                <a:lnTo>
                  <a:pt x="168584" y="55343"/>
                </a:lnTo>
                <a:cubicBezTo>
                  <a:pt x="169894" y="56560"/>
                  <a:pt x="170175" y="58618"/>
                  <a:pt x="169239" y="60116"/>
                </a:cubicBezTo>
                <a:lnTo>
                  <a:pt x="166057" y="65450"/>
                </a:lnTo>
                <a:cubicBezTo>
                  <a:pt x="165402" y="66573"/>
                  <a:pt x="165309" y="67976"/>
                  <a:pt x="165870" y="69193"/>
                </a:cubicBezTo>
                <a:lnTo>
                  <a:pt x="167367" y="72187"/>
                </a:lnTo>
                <a:cubicBezTo>
                  <a:pt x="167929" y="73310"/>
                  <a:pt x="168958" y="74152"/>
                  <a:pt x="170175" y="74340"/>
                </a:cubicBezTo>
                <a:lnTo>
                  <a:pt x="175790" y="75369"/>
                </a:lnTo>
                <a:cubicBezTo>
                  <a:pt x="177661" y="75743"/>
                  <a:pt x="178971" y="77334"/>
                  <a:pt x="178971" y="79206"/>
                </a:cubicBezTo>
                <a:lnTo>
                  <a:pt x="178971" y="85663"/>
                </a:lnTo>
                <a:cubicBezTo>
                  <a:pt x="178971" y="87441"/>
                  <a:pt x="177755" y="88938"/>
                  <a:pt x="176070" y="89406"/>
                </a:cubicBezTo>
                <a:lnTo>
                  <a:pt x="169894" y="91090"/>
                </a:lnTo>
                <a:cubicBezTo>
                  <a:pt x="168678" y="91371"/>
                  <a:pt x="167742" y="92307"/>
                  <a:pt x="167274" y="93430"/>
                </a:cubicBezTo>
                <a:lnTo>
                  <a:pt x="165777" y="97079"/>
                </a:lnTo>
                <a:cubicBezTo>
                  <a:pt x="165215" y="98389"/>
                  <a:pt x="165496" y="99887"/>
                  <a:pt x="166338" y="101010"/>
                </a:cubicBezTo>
                <a:lnTo>
                  <a:pt x="169145" y="104566"/>
                </a:lnTo>
                <a:cubicBezTo>
                  <a:pt x="170362" y="106063"/>
                  <a:pt x="170268" y="108215"/>
                  <a:pt x="168958" y="109619"/>
                </a:cubicBezTo>
                <a:lnTo>
                  <a:pt x="164186" y="114859"/>
                </a:lnTo>
                <a:cubicBezTo>
                  <a:pt x="162876" y="116357"/>
                  <a:pt x="160536" y="116544"/>
                  <a:pt x="158945" y="115421"/>
                </a:cubicBezTo>
                <a:lnTo>
                  <a:pt x="154641" y="112239"/>
                </a:lnTo>
                <a:cubicBezTo>
                  <a:pt x="153518" y="111490"/>
                  <a:pt x="152114" y="111303"/>
                  <a:pt x="150898" y="111771"/>
                </a:cubicBezTo>
                <a:lnTo>
                  <a:pt x="148184" y="112801"/>
                </a:lnTo>
                <a:cubicBezTo>
                  <a:pt x="146874" y="113268"/>
                  <a:pt x="145938" y="114485"/>
                  <a:pt x="145751" y="115889"/>
                </a:cubicBezTo>
                <a:lnTo>
                  <a:pt x="144815" y="121597"/>
                </a:lnTo>
                <a:cubicBezTo>
                  <a:pt x="144534" y="123469"/>
                  <a:pt x="142850" y="124872"/>
                  <a:pt x="140978" y="124872"/>
                </a:cubicBezTo>
                <a:lnTo>
                  <a:pt x="133398" y="124872"/>
                </a:lnTo>
                <a:cubicBezTo>
                  <a:pt x="131433" y="124872"/>
                  <a:pt x="129749" y="123375"/>
                  <a:pt x="129468" y="121410"/>
                </a:cubicBezTo>
                <a:lnTo>
                  <a:pt x="128813" y="116357"/>
                </a:lnTo>
                <a:cubicBezTo>
                  <a:pt x="128626" y="115046"/>
                  <a:pt x="127784" y="113830"/>
                  <a:pt x="126567" y="113268"/>
                </a:cubicBezTo>
                <a:lnTo>
                  <a:pt x="124040" y="112052"/>
                </a:lnTo>
                <a:cubicBezTo>
                  <a:pt x="122824" y="111490"/>
                  <a:pt x="121420" y="111584"/>
                  <a:pt x="120297" y="112333"/>
                </a:cubicBezTo>
                <a:lnTo>
                  <a:pt x="115431" y="115514"/>
                </a:lnTo>
                <a:cubicBezTo>
                  <a:pt x="113840" y="116544"/>
                  <a:pt x="111782" y="116263"/>
                  <a:pt x="110471" y="114953"/>
                </a:cubicBezTo>
                <a:lnTo>
                  <a:pt x="105512" y="109900"/>
                </a:lnTo>
                <a:cubicBezTo>
                  <a:pt x="104295" y="108590"/>
                  <a:pt x="104014" y="106624"/>
                  <a:pt x="104950" y="105127"/>
                </a:cubicBezTo>
                <a:lnTo>
                  <a:pt x="107758" y="100542"/>
                </a:lnTo>
                <a:cubicBezTo>
                  <a:pt x="108319" y="99512"/>
                  <a:pt x="108506" y="98389"/>
                  <a:pt x="108132" y="97266"/>
                </a:cubicBezTo>
                <a:close/>
                <a:moveTo>
                  <a:pt x="44405" y="237728"/>
                </a:moveTo>
                <a:lnTo>
                  <a:pt x="214063" y="237728"/>
                </a:lnTo>
                <a:moveTo>
                  <a:pt x="88387" y="235670"/>
                </a:moveTo>
                <a:lnTo>
                  <a:pt x="88387" y="216860"/>
                </a:lnTo>
                <a:cubicBezTo>
                  <a:pt x="88387" y="214521"/>
                  <a:pt x="86515" y="212649"/>
                  <a:pt x="84269" y="212649"/>
                </a:cubicBezTo>
                <a:lnTo>
                  <a:pt x="46744" y="212649"/>
                </a:lnTo>
                <a:cubicBezTo>
                  <a:pt x="46744" y="212649"/>
                  <a:pt x="46370" y="212649"/>
                  <a:pt x="46183" y="212649"/>
                </a:cubicBezTo>
                <a:cubicBezTo>
                  <a:pt x="43843" y="212369"/>
                  <a:pt x="26905" y="209374"/>
                  <a:pt x="28590" y="189161"/>
                </a:cubicBezTo>
                <a:cubicBezTo>
                  <a:pt x="29058" y="173065"/>
                  <a:pt x="28964" y="163988"/>
                  <a:pt x="28777" y="159496"/>
                </a:cubicBezTo>
                <a:cubicBezTo>
                  <a:pt x="28777" y="157438"/>
                  <a:pt x="27093" y="155753"/>
                  <a:pt x="25034" y="155473"/>
                </a:cubicBezTo>
                <a:lnTo>
                  <a:pt x="3698" y="153227"/>
                </a:lnTo>
                <a:cubicBezTo>
                  <a:pt x="703" y="152946"/>
                  <a:pt x="-888" y="149671"/>
                  <a:pt x="516" y="147050"/>
                </a:cubicBezTo>
                <a:lnTo>
                  <a:pt x="22975" y="106905"/>
                </a:lnTo>
                <a:cubicBezTo>
                  <a:pt x="23443" y="106063"/>
                  <a:pt x="23630" y="105034"/>
                  <a:pt x="23443" y="104004"/>
                </a:cubicBezTo>
                <a:cubicBezTo>
                  <a:pt x="21478" y="94553"/>
                  <a:pt x="13617" y="42055"/>
                  <a:pt x="66770" y="11922"/>
                </a:cubicBezTo>
                <a:cubicBezTo>
                  <a:pt x="78093" y="5278"/>
                  <a:pt x="134334" y="-18865"/>
                  <a:pt x="185709" y="29422"/>
                </a:cubicBezTo>
                <a:cubicBezTo>
                  <a:pt x="193476" y="37282"/>
                  <a:pt x="223140" y="72655"/>
                  <a:pt x="206203" y="117760"/>
                </a:cubicBezTo>
                <a:cubicBezTo>
                  <a:pt x="206109" y="118041"/>
                  <a:pt x="206016" y="118322"/>
                  <a:pt x="206016" y="118602"/>
                </a:cubicBezTo>
                <a:cubicBezTo>
                  <a:pt x="204518" y="128148"/>
                  <a:pt x="190294" y="145460"/>
                  <a:pt x="188142" y="147893"/>
                </a:cubicBezTo>
                <a:cubicBezTo>
                  <a:pt x="187955" y="148080"/>
                  <a:pt x="187861" y="148267"/>
                  <a:pt x="187674" y="148361"/>
                </a:cubicBezTo>
                <a:cubicBezTo>
                  <a:pt x="185990" y="149764"/>
                  <a:pt x="176351" y="158654"/>
                  <a:pt x="178223" y="178025"/>
                </a:cubicBezTo>
                <a:cubicBezTo>
                  <a:pt x="178223" y="178119"/>
                  <a:pt x="178223" y="178212"/>
                  <a:pt x="178223" y="178306"/>
                </a:cubicBezTo>
                <a:cubicBezTo>
                  <a:pt x="178503" y="195805"/>
                  <a:pt x="178316" y="224815"/>
                  <a:pt x="178223" y="235483"/>
                </a:cubicBezTo>
              </a:path>
            </a:pathLst>
          </a:custGeom>
          <a:noFill/>
          <a:ln w="12700" cap="rnd">
            <a:solidFill>
              <a:srgbClr val="6A1348"/>
            </a:solidFill>
            <a:prstDash val="solid"/>
            <a:round/>
          </a:ln>
        </p:spPr>
        <p:txBody>
          <a:bodyPr rtlCol="0" anchor="ctr"/>
          <a:lstStyle/>
          <a:p>
            <a:endParaRPr lang="en-AE"/>
          </a:p>
        </p:txBody>
      </p:sp>
      <p:sp>
        <p:nvSpPr>
          <p:cNvPr id="26" name="Graphic 23">
            <a:extLst>
              <a:ext uri="{FF2B5EF4-FFF2-40B4-BE49-F238E27FC236}">
                <a16:creationId xmlns:a16="http://schemas.microsoft.com/office/drawing/2014/main" id="{3E3FD459-082B-35CE-9D3B-589E568D433D}"/>
              </a:ext>
            </a:extLst>
          </p:cNvPr>
          <p:cNvSpPr/>
          <p:nvPr userDrawn="1"/>
        </p:nvSpPr>
        <p:spPr>
          <a:xfrm>
            <a:off x="622300" y="336395"/>
            <a:ext cx="342433" cy="349548"/>
          </a:xfrm>
          <a:custGeom>
            <a:avLst/>
            <a:gdLst>
              <a:gd name="connsiteX0" fmla="*/ 252850 w 270255"/>
              <a:gd name="connsiteY0" fmla="*/ 101252 h 275870"/>
              <a:gd name="connsiteX1" fmla="*/ 259962 w 270255"/>
              <a:gd name="connsiteY1" fmla="*/ 144205 h 275870"/>
              <a:gd name="connsiteX2" fmla="*/ 129981 w 270255"/>
              <a:gd name="connsiteY2" fmla="*/ 275871 h 275870"/>
              <a:gd name="connsiteX3" fmla="*/ 0 w 270255"/>
              <a:gd name="connsiteY3" fmla="*/ 144205 h 275870"/>
              <a:gd name="connsiteX4" fmla="*/ 129981 w 270255"/>
              <a:gd name="connsiteY4" fmla="*/ 12540 h 275870"/>
              <a:gd name="connsiteX5" fmla="*/ 177239 w 270255"/>
              <a:gd name="connsiteY5" fmla="*/ 21523 h 275870"/>
              <a:gd name="connsiteX6" fmla="*/ 206435 w 270255"/>
              <a:gd name="connsiteY6" fmla="*/ 101252 h 275870"/>
              <a:gd name="connsiteX7" fmla="*/ 216542 w 270255"/>
              <a:gd name="connsiteY7" fmla="*/ 141772 h 275870"/>
              <a:gd name="connsiteX8" fmla="*/ 132414 w 270255"/>
              <a:gd name="connsiteY8" fmla="*/ 226929 h 275870"/>
              <a:gd name="connsiteX9" fmla="*/ 48287 w 270255"/>
              <a:gd name="connsiteY9" fmla="*/ 141772 h 275870"/>
              <a:gd name="connsiteX10" fmla="*/ 132414 w 270255"/>
              <a:gd name="connsiteY10" fmla="*/ 56522 h 275870"/>
              <a:gd name="connsiteX11" fmla="*/ 171717 w 270255"/>
              <a:gd name="connsiteY11" fmla="*/ 66347 h 275870"/>
              <a:gd name="connsiteX12" fmla="*/ 226835 w 270255"/>
              <a:gd name="connsiteY12" fmla="*/ 0 h 275870"/>
              <a:gd name="connsiteX13" fmla="*/ 236474 w 270255"/>
              <a:gd name="connsiteY13" fmla="*/ 37057 h 275870"/>
              <a:gd name="connsiteX14" fmla="*/ 270256 w 270255"/>
              <a:gd name="connsiteY14" fmla="*/ 46134 h 275870"/>
              <a:gd name="connsiteX15" fmla="*/ 241995 w 270255"/>
              <a:gd name="connsiteY15" fmla="*/ 78981 h 275870"/>
              <a:gd name="connsiteX16" fmla="*/ 198575 w 270255"/>
              <a:gd name="connsiteY16" fmla="*/ 74770 h 275870"/>
              <a:gd name="connsiteX17" fmla="*/ 198575 w 270255"/>
              <a:gd name="connsiteY17" fmla="*/ 34250 h 275870"/>
              <a:gd name="connsiteX18" fmla="*/ 226835 w 270255"/>
              <a:gd name="connsiteY18" fmla="*/ 0 h 275870"/>
              <a:gd name="connsiteX19" fmla="*/ 131666 w 270255"/>
              <a:gd name="connsiteY19" fmla="*/ 142427 h 275870"/>
              <a:gd name="connsiteX20" fmla="*/ 198575 w 270255"/>
              <a:gd name="connsiteY20" fmla="*/ 74676 h 275870"/>
              <a:gd name="connsiteX21" fmla="*/ 132414 w 270255"/>
              <a:gd name="connsiteY21" fmla="*/ 101252 h 275870"/>
              <a:gd name="connsiteX22" fmla="*/ 91052 w 270255"/>
              <a:gd name="connsiteY22" fmla="*/ 143176 h 275870"/>
              <a:gd name="connsiteX23" fmla="*/ 132414 w 270255"/>
              <a:gd name="connsiteY23" fmla="*/ 185099 h 275870"/>
              <a:gd name="connsiteX24" fmla="*/ 173776 w 270255"/>
              <a:gd name="connsiteY24" fmla="*/ 143176 h 275870"/>
              <a:gd name="connsiteX25" fmla="*/ 172092 w 270255"/>
              <a:gd name="connsiteY25" fmla="*/ 131385 h 2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255" h="275870">
                <a:moveTo>
                  <a:pt x="252850" y="101252"/>
                </a:moveTo>
                <a:cubicBezTo>
                  <a:pt x="257436" y="114728"/>
                  <a:pt x="259962" y="129139"/>
                  <a:pt x="259962" y="144205"/>
                </a:cubicBezTo>
                <a:cubicBezTo>
                  <a:pt x="259962" y="216916"/>
                  <a:pt x="201756" y="275871"/>
                  <a:pt x="129981" y="275871"/>
                </a:cubicBezTo>
                <a:cubicBezTo>
                  <a:pt x="58206" y="275871"/>
                  <a:pt x="0" y="216916"/>
                  <a:pt x="0" y="144205"/>
                </a:cubicBezTo>
                <a:cubicBezTo>
                  <a:pt x="0" y="71494"/>
                  <a:pt x="58206" y="12540"/>
                  <a:pt x="129981" y="12540"/>
                </a:cubicBezTo>
                <a:cubicBezTo>
                  <a:pt x="146638" y="12540"/>
                  <a:pt x="162547" y="15721"/>
                  <a:pt x="177239" y="21523"/>
                </a:cubicBezTo>
                <a:moveTo>
                  <a:pt x="206435" y="101252"/>
                </a:moveTo>
                <a:cubicBezTo>
                  <a:pt x="212892" y="113324"/>
                  <a:pt x="216542" y="127080"/>
                  <a:pt x="216542" y="141772"/>
                </a:cubicBezTo>
                <a:cubicBezTo>
                  <a:pt x="216542" y="188842"/>
                  <a:pt x="178923" y="226929"/>
                  <a:pt x="132414" y="226929"/>
                </a:cubicBezTo>
                <a:cubicBezTo>
                  <a:pt x="85905" y="226929"/>
                  <a:pt x="48287" y="188749"/>
                  <a:pt x="48287" y="141772"/>
                </a:cubicBezTo>
                <a:cubicBezTo>
                  <a:pt x="48287" y="94795"/>
                  <a:pt x="85905" y="56522"/>
                  <a:pt x="132414" y="56522"/>
                </a:cubicBezTo>
                <a:cubicBezTo>
                  <a:pt x="146638" y="56522"/>
                  <a:pt x="160020" y="60078"/>
                  <a:pt x="171717" y="66347"/>
                </a:cubicBezTo>
                <a:moveTo>
                  <a:pt x="226835" y="0"/>
                </a:moveTo>
                <a:lnTo>
                  <a:pt x="236474" y="37057"/>
                </a:lnTo>
                <a:lnTo>
                  <a:pt x="270256" y="46134"/>
                </a:lnTo>
                <a:lnTo>
                  <a:pt x="241995" y="78981"/>
                </a:lnTo>
                <a:lnTo>
                  <a:pt x="198575" y="74770"/>
                </a:lnTo>
                <a:lnTo>
                  <a:pt x="198575" y="34250"/>
                </a:lnTo>
                <a:lnTo>
                  <a:pt x="226835" y="0"/>
                </a:lnTo>
                <a:close/>
                <a:moveTo>
                  <a:pt x="131666" y="142427"/>
                </a:moveTo>
                <a:lnTo>
                  <a:pt x="198575" y="74676"/>
                </a:lnTo>
                <a:moveTo>
                  <a:pt x="132414" y="101252"/>
                </a:moveTo>
                <a:cubicBezTo>
                  <a:pt x="109581" y="101252"/>
                  <a:pt x="91052" y="120062"/>
                  <a:pt x="91052" y="143176"/>
                </a:cubicBezTo>
                <a:cubicBezTo>
                  <a:pt x="91052" y="166290"/>
                  <a:pt x="109581" y="185099"/>
                  <a:pt x="132414" y="185099"/>
                </a:cubicBezTo>
                <a:cubicBezTo>
                  <a:pt x="155247" y="185099"/>
                  <a:pt x="173776" y="166290"/>
                  <a:pt x="173776" y="143176"/>
                </a:cubicBezTo>
                <a:cubicBezTo>
                  <a:pt x="173776" y="139058"/>
                  <a:pt x="173215" y="135128"/>
                  <a:pt x="172092" y="131385"/>
                </a:cubicBezTo>
              </a:path>
            </a:pathLst>
          </a:custGeom>
          <a:noFill/>
          <a:ln w="12700" cap="rnd">
            <a:solidFill>
              <a:srgbClr val="6A1348"/>
            </a:solidFill>
            <a:prstDash val="solid"/>
            <a:round/>
          </a:ln>
        </p:spPr>
        <p:txBody>
          <a:bodyPr rtlCol="0" anchor="ctr"/>
          <a:lstStyle/>
          <a:p>
            <a:endParaRPr lang="en-AE"/>
          </a:p>
        </p:txBody>
      </p:sp>
      <p:sp>
        <p:nvSpPr>
          <p:cNvPr id="6" name="Content Placeholder 2">
            <a:extLst>
              <a:ext uri="{FF2B5EF4-FFF2-40B4-BE49-F238E27FC236}">
                <a16:creationId xmlns:a16="http://schemas.microsoft.com/office/drawing/2014/main" id="{D24510FF-4295-7BAD-AAFF-F2D067CEEBB2}"/>
              </a:ext>
            </a:extLst>
          </p:cNvPr>
          <p:cNvSpPr>
            <a:spLocks noGrp="1"/>
          </p:cNvSpPr>
          <p:nvPr>
            <p:ph idx="10"/>
          </p:nvPr>
        </p:nvSpPr>
        <p:spPr>
          <a:xfrm>
            <a:off x="6096001" y="2026197"/>
            <a:ext cx="5903912" cy="3958224"/>
          </a:xfrm>
          <a:prstGeom prst="rect">
            <a:avLst/>
          </a:prstGeom>
        </p:spPr>
        <p:txBody>
          <a:bodyPr wrap="square"/>
          <a:lstStyle>
            <a:lvl1pPr algn="r">
              <a:lnSpc>
                <a:spcPct val="120000"/>
              </a:lnSpc>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0BE945C-AC0F-8A79-EC92-279281B917DD}"/>
              </a:ext>
            </a:extLst>
          </p:cNvPr>
          <p:cNvSpPr>
            <a:spLocks noGrp="1"/>
          </p:cNvSpPr>
          <p:nvPr>
            <p:ph type="body" sz="quarter" idx="11"/>
          </p:nvPr>
        </p:nvSpPr>
        <p:spPr>
          <a:xfrm>
            <a:off x="6096000" y="1144588"/>
            <a:ext cx="5903913" cy="628650"/>
          </a:xfrm>
          <a:noFill/>
        </p:spPr>
        <p:txBody>
          <a:bodyPr/>
          <a:lstStyle>
            <a:lvl1pPr algn="r" defTabSz="914400" rtl="1" eaLnBrk="1" latinLnBrk="0" hangingPunct="1">
              <a:lnSpc>
                <a:spcPct val="120000"/>
              </a:lnSpc>
              <a:spcBef>
                <a:spcPct val="0"/>
              </a:spcBef>
              <a:buNone/>
              <a:defRPr lang="en-US" sz="3000" b="0" kern="1200" dirty="0" smtClean="0">
                <a:solidFill>
                  <a:srgbClr val="0C1B3E"/>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924962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ld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Cold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a:extLst>
              <a:ext uri="{FF2B5EF4-FFF2-40B4-BE49-F238E27FC236}">
                <a16:creationId xmlns:a16="http://schemas.microsoft.com/office/drawing/2014/main" id="{99FBA69A-D890-94CE-4434-2D80C2DBDF3D}"/>
              </a:ext>
            </a:extLst>
          </p:cNvPr>
          <p:cNvSpPr/>
          <p:nvPr userDrawn="1"/>
        </p:nvSpPr>
        <p:spPr>
          <a:xfrm>
            <a:off x="673160" y="370627"/>
            <a:ext cx="241471" cy="299233"/>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73187846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ight is Righ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Right is Right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solidFill>
              <a:srgbClr val="085F61"/>
            </a:solid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90C77C7-1318-39CC-3C82-34674CCB3A4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4437" y="273643"/>
            <a:ext cx="500906" cy="500905"/>
          </a:xfrm>
          <a:prstGeom prst="rect">
            <a:avLst/>
          </a:prstGeom>
        </p:spPr>
      </p:pic>
    </p:spTree>
    <p:extLst>
      <p:ext uri="{BB962C8B-B14F-4D97-AF65-F5344CB8AC3E}">
        <p14:creationId xmlns:p14="http://schemas.microsoft.com/office/powerpoint/2010/main" val="308595091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Stretch I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Stretch It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6D1B498-F1D2-AFFC-AB85-207F9EDA1581}"/>
              </a:ext>
            </a:extLst>
          </p:cNvPr>
          <p:cNvSpPr>
            <a:spLocks noChangeAspect="1"/>
          </p:cNvSpPr>
          <p:nvPr userDrawn="1"/>
        </p:nvSpPr>
        <p:spPr>
          <a:xfrm>
            <a:off x="621805" y="339823"/>
            <a:ext cx="344181" cy="34418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66796972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Habits of Discuss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93615" y="206771"/>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Habits of Discussion</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7">
            <a:extLst>
              <a:ext uri="{FF2B5EF4-FFF2-40B4-BE49-F238E27FC236}">
                <a16:creationId xmlns:a16="http://schemas.microsoft.com/office/drawing/2014/main" id="{7FB3A57E-C5A2-EA55-B604-64DA5073CA1B}"/>
              </a:ext>
            </a:extLst>
          </p:cNvPr>
          <p:cNvSpPr/>
          <p:nvPr userDrawn="1"/>
        </p:nvSpPr>
        <p:spPr>
          <a:xfrm>
            <a:off x="650057" y="370903"/>
            <a:ext cx="287678" cy="268301"/>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259780395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What to Do ">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What To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5">
            <a:extLst>
              <a:ext uri="{FF2B5EF4-FFF2-40B4-BE49-F238E27FC236}">
                <a16:creationId xmlns:a16="http://schemas.microsoft.com/office/drawing/2014/main" id="{46F568D9-75EB-793F-72D6-EBE116CF449D}"/>
              </a:ext>
            </a:extLst>
          </p:cNvPr>
          <p:cNvSpPr>
            <a:spLocks noChangeAspect="1"/>
          </p:cNvSpPr>
          <p:nvPr userDrawn="1"/>
        </p:nvSpPr>
        <p:spPr>
          <a:xfrm>
            <a:off x="683057" y="353651"/>
            <a:ext cx="221677" cy="316523"/>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26265875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Whole Class Rese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Whole Class Reset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37">
            <a:extLst>
              <a:ext uri="{FF2B5EF4-FFF2-40B4-BE49-F238E27FC236}">
                <a16:creationId xmlns:a16="http://schemas.microsoft.com/office/drawing/2014/main" id="{28848A1C-EF1C-9D8C-4E57-7CBDB8E411AA}"/>
              </a:ext>
            </a:extLst>
          </p:cNvPr>
          <p:cNvSpPr>
            <a:spLocks/>
          </p:cNvSpPr>
          <p:nvPr userDrawn="1"/>
        </p:nvSpPr>
        <p:spPr>
          <a:xfrm>
            <a:off x="697737" y="351884"/>
            <a:ext cx="192317" cy="350327"/>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375347762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eacher Rada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Teacher Radar</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42">
            <a:extLst>
              <a:ext uri="{FF2B5EF4-FFF2-40B4-BE49-F238E27FC236}">
                <a16:creationId xmlns:a16="http://schemas.microsoft.com/office/drawing/2014/main" id="{239CFEE8-3E26-AC4D-C5B8-FC8287D0A978}"/>
              </a:ext>
            </a:extLst>
          </p:cNvPr>
          <p:cNvSpPr>
            <a:spLocks noChangeAspect="1"/>
          </p:cNvSpPr>
          <p:nvPr userDrawn="1"/>
        </p:nvSpPr>
        <p:spPr>
          <a:xfrm>
            <a:off x="645350" y="377328"/>
            <a:ext cx="324382" cy="30730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rgbClr val="0E4D79"/>
            </a:solidFill>
            <a:prstDash val="solid"/>
            <a:round/>
          </a:ln>
        </p:spPr>
        <p:txBody>
          <a:bodyPr rtlCol="0" anchor="ctr"/>
          <a:lstStyle/>
          <a:p>
            <a:endParaRPr lang="en-AE" dirty="0"/>
          </a:p>
        </p:txBody>
      </p:sp>
    </p:spTree>
    <p:extLst>
      <p:ext uri="{BB962C8B-B14F-4D97-AF65-F5344CB8AC3E}">
        <p14:creationId xmlns:p14="http://schemas.microsoft.com/office/powerpoint/2010/main" val="173228963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Secure Student attent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09" y="195979"/>
            <a:ext cx="6216720"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5741009"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Secure Student Attention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AD0DFEB2-F10F-5FAC-835C-C920334DE0E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0514" y="339040"/>
            <a:ext cx="344635" cy="301556"/>
          </a:xfrm>
          <a:prstGeom prst="rect">
            <a:avLst/>
          </a:prstGeom>
        </p:spPr>
      </p:pic>
    </p:spTree>
    <p:extLst>
      <p:ext uri="{BB962C8B-B14F-4D97-AF65-F5344CB8AC3E}">
        <p14:creationId xmlns:p14="http://schemas.microsoft.com/office/powerpoint/2010/main" val="330322529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2B4C8E-5C00-8102-52FC-FAEFEDE6F5E3}"/>
              </a:ext>
            </a:extLst>
          </p:cNvPr>
          <p:cNvSpPr>
            <a:spLocks noGrp="1"/>
          </p:cNvSpPr>
          <p:nvPr>
            <p:ph type="dt" sz="half" idx="10"/>
          </p:nvPr>
        </p:nvSpPr>
        <p:spPr/>
        <p:txBody>
          <a:bodyPr/>
          <a:lstStyle/>
          <a:p>
            <a:fld id="{08FD19F4-E375-FA42-BD2C-FD9DFD86BB2D}" type="datetimeFigureOut">
              <a:rPr lang="en-AE" smtClean="0"/>
              <a:pPr/>
              <a:t>11/06/2026</a:t>
            </a:fld>
            <a:endParaRPr lang="en-AE"/>
          </a:p>
        </p:txBody>
      </p:sp>
      <p:sp>
        <p:nvSpPr>
          <p:cNvPr id="3" name="Footer Placeholder 2">
            <a:extLst>
              <a:ext uri="{FF2B5EF4-FFF2-40B4-BE49-F238E27FC236}">
                <a16:creationId xmlns:a16="http://schemas.microsoft.com/office/drawing/2014/main" id="{FFE47552-E2B3-75E7-9EAB-030E9C28D9AD}"/>
              </a:ext>
            </a:extLst>
          </p:cNvPr>
          <p:cNvSpPr>
            <a:spLocks noGrp="1"/>
          </p:cNvSpPr>
          <p:nvPr>
            <p:ph type="ftr" sz="quarter" idx="11"/>
          </p:nvPr>
        </p:nvSpPr>
        <p:spPr/>
        <p:txBody>
          <a:bodyPr/>
          <a:lstStyle/>
          <a:p>
            <a:endParaRPr lang="en-AE" dirty="0"/>
          </a:p>
        </p:txBody>
      </p:sp>
      <p:sp>
        <p:nvSpPr>
          <p:cNvPr id="4" name="Slide Number Placeholder 3">
            <a:extLst>
              <a:ext uri="{FF2B5EF4-FFF2-40B4-BE49-F238E27FC236}">
                <a16:creationId xmlns:a16="http://schemas.microsoft.com/office/drawing/2014/main" id="{A2943392-365B-F189-E271-A669F5F9F991}"/>
              </a:ext>
            </a:extLst>
          </p:cNvPr>
          <p:cNvSpPr>
            <a:spLocks noGrp="1"/>
          </p:cNvSpPr>
          <p:nvPr>
            <p:ph type="sldNum" sz="quarter" idx="12"/>
          </p:nvPr>
        </p:nvSpPr>
        <p:spPr/>
        <p:txBody>
          <a:bodyPr/>
          <a:lstStyle/>
          <a:p>
            <a:fld id="{E7549B4F-19A1-EB4D-A133-02E517960B68}" type="slidenum">
              <a:rPr lang="en-AE" smtClean="0"/>
              <a:pPr/>
              <a:t>‹#›</a:t>
            </a:fld>
            <a:endParaRPr lang="en-AE" dirty="0"/>
          </a:p>
        </p:txBody>
      </p:sp>
    </p:spTree>
    <p:extLst>
      <p:ext uri="{BB962C8B-B14F-4D97-AF65-F5344CB8AC3E}">
        <p14:creationId xmlns:p14="http://schemas.microsoft.com/office/powerpoint/2010/main" val="153544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085750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7_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30057598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39038641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96653612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403119150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30346094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2FE5403-2388-EA13-5742-5D1731809CFD}"/>
              </a:ext>
            </a:extLst>
          </p:cNvPr>
          <p:cNvPicPr>
            <a:picLocks noGrp="1" noRot="1" noChangeAspect="1" noMove="1" noResize="1" noEditPoints="1" noAdjustHandles="1" noChangeArrowheads="1" noChangeShapeType="1" noCrop="1"/>
          </p:cNvPicPr>
          <p:nvPr userDrawn="1"/>
        </p:nvPicPr>
        <p:blipFill>
          <a:blip r:embed="rId40">
            <a:alphaModFix amt="35000"/>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1281CEB-5CED-EE94-B6A5-6875312E0D28}"/>
              </a:ext>
            </a:extLst>
          </p:cNvPr>
          <p:cNvSpPr>
            <a:spLocks noGrp="1"/>
          </p:cNvSpPr>
          <p:nvPr>
            <p:ph type="dt" sz="half" idx="2"/>
          </p:nvPr>
        </p:nvSpPr>
        <p:spPr>
          <a:xfrm>
            <a:off x="888225" y="6356350"/>
            <a:ext cx="765556" cy="374795"/>
          </a:xfrm>
          <a:prstGeom prst="rect">
            <a:avLst/>
          </a:prstGeom>
        </p:spPr>
        <p:txBody>
          <a:bodyPr vert="horz" lIns="91440" tIns="45720" rIns="91440" bIns="45720" rtlCol="0" anchor="ctr"/>
          <a:lstStyle>
            <a:lvl1pPr algn="l">
              <a:defRPr sz="700">
                <a:solidFill>
                  <a:schemeClr val="tx1">
                    <a:tint val="82000"/>
                  </a:schemeClr>
                </a:solidFill>
              </a:defRPr>
            </a:lvl1pPr>
          </a:lstStyle>
          <a:p>
            <a:fld id="{08FD19F4-E375-FA42-BD2C-FD9DFD86BB2D}" type="datetimeFigureOut">
              <a:rPr lang="en-AE" smtClean="0"/>
              <a:pPr/>
              <a:t>11/06/2026</a:t>
            </a:fld>
            <a:endParaRPr lang="en-AE"/>
          </a:p>
        </p:txBody>
      </p:sp>
      <p:sp>
        <p:nvSpPr>
          <p:cNvPr id="5" name="Footer Placeholder 4">
            <a:extLst>
              <a:ext uri="{FF2B5EF4-FFF2-40B4-BE49-F238E27FC236}">
                <a16:creationId xmlns:a16="http://schemas.microsoft.com/office/drawing/2014/main" id="{DF27E710-CD97-44D7-40F3-4A175F377F11}"/>
              </a:ext>
            </a:extLst>
          </p:cNvPr>
          <p:cNvSpPr>
            <a:spLocks noGrp="1"/>
          </p:cNvSpPr>
          <p:nvPr>
            <p:ph type="ftr" sz="quarter" idx="3"/>
          </p:nvPr>
        </p:nvSpPr>
        <p:spPr>
          <a:xfrm>
            <a:off x="3543" y="6356350"/>
            <a:ext cx="848360" cy="374795"/>
          </a:xfrm>
          <a:prstGeom prst="rect">
            <a:avLst/>
          </a:prstGeom>
        </p:spPr>
        <p:txBody>
          <a:bodyPr vert="horz" lIns="91440" tIns="45720" rIns="91440" bIns="45720" rtlCol="0" anchor="ctr"/>
          <a:lstStyle>
            <a:lvl1pPr algn="l">
              <a:defRPr sz="700">
                <a:solidFill>
                  <a:schemeClr val="tx1">
                    <a:tint val="82000"/>
                  </a:schemeClr>
                </a:solidFill>
              </a:defRPr>
            </a:lvl1pPr>
          </a:lstStyle>
          <a:p>
            <a:endParaRPr lang="en-AE" dirty="0"/>
          </a:p>
        </p:txBody>
      </p:sp>
      <p:sp>
        <p:nvSpPr>
          <p:cNvPr id="6" name="Slide Number Placeholder 5">
            <a:extLst>
              <a:ext uri="{FF2B5EF4-FFF2-40B4-BE49-F238E27FC236}">
                <a16:creationId xmlns:a16="http://schemas.microsoft.com/office/drawing/2014/main" id="{DED0F184-4B4E-669D-E001-7B5A47541CB9}"/>
              </a:ext>
            </a:extLst>
          </p:cNvPr>
          <p:cNvSpPr>
            <a:spLocks noGrp="1"/>
          </p:cNvSpPr>
          <p:nvPr>
            <p:ph type="sldNum" sz="quarter" idx="4"/>
          </p:nvPr>
        </p:nvSpPr>
        <p:spPr>
          <a:xfrm>
            <a:off x="1653299" y="6356350"/>
            <a:ext cx="424129" cy="374795"/>
          </a:xfrm>
          <a:prstGeom prst="rect">
            <a:avLst/>
          </a:prstGeom>
        </p:spPr>
        <p:txBody>
          <a:bodyPr vert="horz" lIns="91440" tIns="45720" rIns="91440" bIns="45720" rtlCol="0" anchor="ctr"/>
          <a:lstStyle>
            <a:lvl1pPr algn="r">
              <a:defRPr sz="700">
                <a:solidFill>
                  <a:schemeClr val="tx1">
                    <a:tint val="82000"/>
                  </a:schemeClr>
                </a:solidFill>
              </a:defRPr>
            </a:lvl1pPr>
          </a:lstStyle>
          <a:p>
            <a:fld id="{E7549B4F-19A1-EB4D-A133-02E517960B68}" type="slidenum">
              <a:rPr lang="en-AE" smtClean="0"/>
              <a:pPr/>
              <a:t>‹#›</a:t>
            </a:fld>
            <a:endParaRPr lang="en-AE" dirty="0"/>
          </a:p>
        </p:txBody>
      </p:sp>
      <p:sp>
        <p:nvSpPr>
          <p:cNvPr id="19" name="Text Placeholder 2">
            <a:extLst>
              <a:ext uri="{FF2B5EF4-FFF2-40B4-BE49-F238E27FC236}">
                <a16:creationId xmlns:a16="http://schemas.microsoft.com/office/drawing/2014/main" id="{8D43D59D-D039-E722-1B01-AC0804FFF838}"/>
              </a:ext>
            </a:extLst>
          </p:cNvPr>
          <p:cNvSpPr>
            <a:spLocks noGrp="1"/>
          </p:cNvSpPr>
          <p:nvPr>
            <p:ph type="body" idx="1"/>
          </p:nvPr>
        </p:nvSpPr>
        <p:spPr>
          <a:xfrm>
            <a:off x="584833" y="1858517"/>
            <a:ext cx="11334750" cy="34964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7">
            <a:extLst>
              <a:ext uri="{FF2B5EF4-FFF2-40B4-BE49-F238E27FC236}">
                <a16:creationId xmlns:a16="http://schemas.microsoft.com/office/drawing/2014/main" id="{81F06990-8791-1907-B2B2-E2D540898D18}"/>
              </a:ext>
            </a:extLst>
          </p:cNvPr>
          <p:cNvSpPr>
            <a:spLocks noGrp="1"/>
          </p:cNvSpPr>
          <p:nvPr>
            <p:ph type="title"/>
          </p:nvPr>
        </p:nvSpPr>
        <p:spPr>
          <a:xfrm>
            <a:off x="583879" y="370394"/>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grpSp>
        <p:nvGrpSpPr>
          <p:cNvPr id="22" name="Group 21">
            <a:extLst>
              <a:ext uri="{FF2B5EF4-FFF2-40B4-BE49-F238E27FC236}">
                <a16:creationId xmlns:a16="http://schemas.microsoft.com/office/drawing/2014/main" id="{9F6F7E98-0FF5-C2F7-0B35-C9AC3A1C72AC}"/>
              </a:ext>
            </a:extLst>
          </p:cNvPr>
          <p:cNvGrpSpPr/>
          <p:nvPr userDrawn="1"/>
        </p:nvGrpSpPr>
        <p:grpSpPr>
          <a:xfrm>
            <a:off x="5934238" y="6352541"/>
            <a:ext cx="5943978" cy="272530"/>
            <a:chOff x="5934238" y="6352541"/>
            <a:chExt cx="5943978" cy="272530"/>
          </a:xfrm>
        </p:grpSpPr>
        <p:sp>
          <p:nvSpPr>
            <p:cNvPr id="23" name="Freeform 22">
              <a:extLst>
                <a:ext uri="{FF2B5EF4-FFF2-40B4-BE49-F238E27FC236}">
                  <a16:creationId xmlns:a16="http://schemas.microsoft.com/office/drawing/2014/main" id="{CBCB5601-A782-E933-BC2D-43358E310C5B}"/>
                </a:ext>
              </a:extLst>
            </p:cNvPr>
            <p:cNvSpPr/>
            <p:nvPr userDrawn="1"/>
          </p:nvSpPr>
          <p:spPr>
            <a:xfrm>
              <a:off x="5934238" y="6355080"/>
              <a:ext cx="266352" cy="261620"/>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762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C403D5B3-5629-9869-D818-CAF6C0927773}"/>
                </a:ext>
              </a:extLst>
            </p:cNvPr>
            <p:cNvSpPr/>
            <p:nvPr userDrawn="1"/>
          </p:nvSpPr>
          <p:spPr>
            <a:xfrm>
              <a:off x="7652602" y="6363451"/>
              <a:ext cx="244882" cy="245629"/>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762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0575A834-EA74-CCAA-E1ED-DE9FC93CF515}"/>
                </a:ext>
              </a:extLst>
            </p:cNvPr>
            <p:cNvSpPr/>
            <p:nvPr userDrawn="1"/>
          </p:nvSpPr>
          <p:spPr>
            <a:xfrm>
              <a:off x="6513184" y="6361430"/>
              <a:ext cx="247650" cy="247650"/>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7620" cap="rnd">
              <a:solidFill>
                <a:schemeClr val="bg1"/>
              </a:solidFill>
              <a:prstDash val="solid"/>
              <a:round/>
            </a:ln>
          </p:spPr>
          <p:txBody>
            <a:bodyPr rtlCol="0" anchor="ctr"/>
            <a:lstStyle/>
            <a:p>
              <a:endParaRPr lang="en-US" dirty="0"/>
            </a:p>
          </p:txBody>
        </p:sp>
        <p:sp>
          <p:nvSpPr>
            <p:cNvPr id="26" name="Freeform 25">
              <a:extLst>
                <a:ext uri="{FF2B5EF4-FFF2-40B4-BE49-F238E27FC236}">
                  <a16:creationId xmlns:a16="http://schemas.microsoft.com/office/drawing/2014/main" id="{F246E335-B078-C9B0-559D-9C1F74A64CC3}"/>
                </a:ext>
              </a:extLst>
            </p:cNvPr>
            <p:cNvSpPr/>
            <p:nvPr userDrawn="1"/>
          </p:nvSpPr>
          <p:spPr>
            <a:xfrm>
              <a:off x="8242925" y="6357611"/>
              <a:ext cx="205740" cy="25495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7620" cap="rnd">
              <a:solidFill>
                <a:schemeClr val="bg1"/>
              </a:solidFill>
              <a:prstDash val="solid"/>
              <a:round/>
            </a:ln>
          </p:spPr>
          <p:txBody>
            <a:bodyPr rtlCol="0" anchor="ctr"/>
            <a:lstStyle/>
            <a:p>
              <a:endParaRPr lang="en-US" dirty="0"/>
            </a:p>
          </p:txBody>
        </p:sp>
        <p:sp>
          <p:nvSpPr>
            <p:cNvPr id="27" name="Freeform 26">
              <a:extLst>
                <a:ext uri="{FF2B5EF4-FFF2-40B4-BE49-F238E27FC236}">
                  <a16:creationId xmlns:a16="http://schemas.microsoft.com/office/drawing/2014/main" id="{2B5FD590-95EB-179B-11BF-1772F0BDB32C}"/>
                </a:ext>
              </a:extLst>
            </p:cNvPr>
            <p:cNvSpPr/>
            <p:nvPr userDrawn="1"/>
          </p:nvSpPr>
          <p:spPr>
            <a:xfrm>
              <a:off x="9338935" y="6385560"/>
              <a:ext cx="290142" cy="199390"/>
            </a:xfrm>
            <a:custGeom>
              <a:avLst/>
              <a:gdLst>
                <a:gd name="connsiteX0" fmla="*/ 193040 w 290142"/>
                <a:gd name="connsiteY0" fmla="*/ 10160 h 199390"/>
                <a:gd name="connsiteX1" fmla="*/ 204471 w 290142"/>
                <a:gd name="connsiteY1" fmla="*/ 36830 h 199390"/>
                <a:gd name="connsiteX2" fmla="*/ 175261 w 290142"/>
                <a:gd name="connsiteY2" fmla="*/ 36830 h 199390"/>
                <a:gd name="connsiteX3" fmla="*/ 96520 w 290142"/>
                <a:gd name="connsiteY3" fmla="*/ 36830 h 199390"/>
                <a:gd name="connsiteX4" fmla="*/ 96520 w 290142"/>
                <a:gd name="connsiteY4" fmla="*/ 36830 h 199390"/>
                <a:gd name="connsiteX5" fmla="*/ 199390 w 290142"/>
                <a:gd name="connsiteY5" fmla="*/ 33020 h 199390"/>
                <a:gd name="connsiteX6" fmla="*/ 12700 w 290142"/>
                <a:gd name="connsiteY6" fmla="*/ 63500 h 199390"/>
                <a:gd name="connsiteX7" fmla="*/ 45720 w 290142"/>
                <a:gd name="connsiteY7" fmla="*/ 63500 h 199390"/>
                <a:gd name="connsiteX8" fmla="*/ 33020 w 290142"/>
                <a:gd name="connsiteY8" fmla="*/ 90170 h 199390"/>
                <a:gd name="connsiteX9" fmla="*/ 45720 w 290142"/>
                <a:gd name="connsiteY9" fmla="*/ 77470 h 199390"/>
                <a:gd name="connsiteX10" fmla="*/ 45720 w 290142"/>
                <a:gd name="connsiteY10" fmla="*/ 63500 h 199390"/>
                <a:gd name="connsiteX11" fmla="*/ 53340 w 290142"/>
                <a:gd name="connsiteY11" fmla="*/ 44450 h 199390"/>
                <a:gd name="connsiteX12" fmla="*/ 58420 w 290142"/>
                <a:gd name="connsiteY12" fmla="*/ 29210 h 199390"/>
                <a:gd name="connsiteX13" fmla="*/ 29211 w 290142"/>
                <a:gd name="connsiteY13" fmla="*/ 0 h 199390"/>
                <a:gd name="connsiteX14" fmla="*/ 0 w 290142"/>
                <a:gd name="connsiteY14" fmla="*/ 29210 h 199390"/>
                <a:gd name="connsiteX15" fmla="*/ 5080 w 290142"/>
                <a:gd name="connsiteY15" fmla="*/ 44450 h 199390"/>
                <a:gd name="connsiteX16" fmla="*/ 12700 w 290142"/>
                <a:gd name="connsiteY16" fmla="*/ 63500 h 199390"/>
                <a:gd name="connsiteX17" fmla="*/ 12700 w 290142"/>
                <a:gd name="connsiteY17" fmla="*/ 77470 h 199390"/>
                <a:gd name="connsiteX18" fmla="*/ 25400 w 290142"/>
                <a:gd name="connsiteY18" fmla="*/ 90170 h 199390"/>
                <a:gd name="connsiteX19" fmla="*/ 34290 w 290142"/>
                <a:gd name="connsiteY19" fmla="*/ 90170 h 199390"/>
                <a:gd name="connsiteX20" fmla="*/ 285750 w 290142"/>
                <a:gd name="connsiteY20" fmla="*/ 128270 h 199390"/>
                <a:gd name="connsiteX21" fmla="*/ 275590 w 290142"/>
                <a:gd name="connsiteY21" fmla="*/ 167640 h 199390"/>
                <a:gd name="connsiteX22" fmla="*/ 279400 w 290142"/>
                <a:gd name="connsiteY22" fmla="*/ 193040 h 199390"/>
                <a:gd name="connsiteX23" fmla="*/ 273050 w 290142"/>
                <a:gd name="connsiteY23" fmla="*/ 199390 h 199390"/>
                <a:gd name="connsiteX24" fmla="*/ 228600 w 290142"/>
                <a:gd name="connsiteY24" fmla="*/ 199390 h 199390"/>
                <a:gd name="connsiteX25" fmla="*/ 222250 w 290142"/>
                <a:gd name="connsiteY25" fmla="*/ 193040 h 199390"/>
                <a:gd name="connsiteX26" fmla="*/ 222250 w 290142"/>
                <a:gd name="connsiteY26" fmla="*/ 184150 h 199390"/>
                <a:gd name="connsiteX27" fmla="*/ 215900 w 290142"/>
                <a:gd name="connsiteY27" fmla="*/ 177800 h 199390"/>
                <a:gd name="connsiteX28" fmla="*/ 205740 w 290142"/>
                <a:gd name="connsiteY28" fmla="*/ 177800 h 199390"/>
                <a:gd name="connsiteX29" fmla="*/ 187961 w 290142"/>
                <a:gd name="connsiteY29" fmla="*/ 162560 h 199390"/>
                <a:gd name="connsiteX30" fmla="*/ 187961 w 290142"/>
                <a:gd name="connsiteY30" fmla="*/ 149860 h 199390"/>
                <a:gd name="connsiteX31" fmla="*/ 184150 w 290142"/>
                <a:gd name="connsiteY31" fmla="*/ 143510 h 199390"/>
                <a:gd name="connsiteX32" fmla="*/ 180340 w 290142"/>
                <a:gd name="connsiteY32" fmla="*/ 143510 h 199390"/>
                <a:gd name="connsiteX33" fmla="*/ 172721 w 290142"/>
                <a:gd name="connsiteY33" fmla="*/ 130810 h 199390"/>
                <a:gd name="connsiteX34" fmla="*/ 180340 w 290142"/>
                <a:gd name="connsiteY34" fmla="*/ 116840 h 199390"/>
                <a:gd name="connsiteX35" fmla="*/ 180340 w 290142"/>
                <a:gd name="connsiteY35" fmla="*/ 101600 h 199390"/>
                <a:gd name="connsiteX36" fmla="*/ 180340 w 290142"/>
                <a:gd name="connsiteY36" fmla="*/ 99060 h 199390"/>
                <a:gd name="connsiteX37" fmla="*/ 240030 w 290142"/>
                <a:gd name="connsiteY37" fmla="*/ 52070 h 199390"/>
                <a:gd name="connsiteX38" fmla="*/ 252730 w 290142"/>
                <a:gd name="connsiteY38" fmla="*/ 53340 h 199390"/>
                <a:gd name="connsiteX39" fmla="*/ 254000 w 290142"/>
                <a:gd name="connsiteY39" fmla="*/ 53340 h 199390"/>
                <a:gd name="connsiteX40" fmla="*/ 289561 w 290142"/>
                <a:gd name="connsiteY40" fmla="*/ 107950 h 199390"/>
                <a:gd name="connsiteX41" fmla="*/ 284480 w 290142"/>
                <a:gd name="connsiteY41" fmla="*/ 124460 h 199390"/>
                <a:gd name="connsiteX42" fmla="*/ 20320 w 290142"/>
                <a:gd name="connsiteY42" fmla="*/ 106680 h 199390"/>
                <a:gd name="connsiteX43" fmla="*/ 29211 w 290142"/>
                <a:gd name="connsiteY43" fmla="*/ 128270 h 199390"/>
                <a:gd name="connsiteX44" fmla="*/ 39370 w 290142"/>
                <a:gd name="connsiteY44" fmla="*/ 167640 h 199390"/>
                <a:gd name="connsiteX45" fmla="*/ 35561 w 290142"/>
                <a:gd name="connsiteY45" fmla="*/ 193040 h 199390"/>
                <a:gd name="connsiteX46" fmla="*/ 41911 w 290142"/>
                <a:gd name="connsiteY46" fmla="*/ 199390 h 199390"/>
                <a:gd name="connsiteX47" fmla="*/ 86361 w 290142"/>
                <a:gd name="connsiteY47" fmla="*/ 199390 h 199390"/>
                <a:gd name="connsiteX48" fmla="*/ 92711 w 290142"/>
                <a:gd name="connsiteY48" fmla="*/ 193040 h 199390"/>
                <a:gd name="connsiteX49" fmla="*/ 92711 w 290142"/>
                <a:gd name="connsiteY49" fmla="*/ 184150 h 199390"/>
                <a:gd name="connsiteX50" fmla="*/ 99061 w 290142"/>
                <a:gd name="connsiteY50" fmla="*/ 177800 h 199390"/>
                <a:gd name="connsiteX51" fmla="*/ 109220 w 290142"/>
                <a:gd name="connsiteY51" fmla="*/ 177800 h 199390"/>
                <a:gd name="connsiteX52" fmla="*/ 127000 w 290142"/>
                <a:gd name="connsiteY52" fmla="*/ 162560 h 199390"/>
                <a:gd name="connsiteX53" fmla="*/ 127000 w 290142"/>
                <a:gd name="connsiteY53" fmla="*/ 149860 h 199390"/>
                <a:gd name="connsiteX54" fmla="*/ 130811 w 290142"/>
                <a:gd name="connsiteY54" fmla="*/ 143510 h 199390"/>
                <a:gd name="connsiteX55" fmla="*/ 134620 w 290142"/>
                <a:gd name="connsiteY55" fmla="*/ 143510 h 199390"/>
                <a:gd name="connsiteX56" fmla="*/ 142240 w 290142"/>
                <a:gd name="connsiteY56" fmla="*/ 130810 h 199390"/>
                <a:gd name="connsiteX57" fmla="*/ 134620 w 290142"/>
                <a:gd name="connsiteY57" fmla="*/ 116840 h 199390"/>
                <a:gd name="connsiteX58" fmla="*/ 134620 w 290142"/>
                <a:gd name="connsiteY58" fmla="*/ 101600 h 199390"/>
                <a:gd name="connsiteX59" fmla="*/ 134620 w 290142"/>
                <a:gd name="connsiteY59" fmla="*/ 99060 h 199390"/>
                <a:gd name="connsiteX60" fmla="*/ 74930 w 290142"/>
                <a:gd name="connsiteY60" fmla="*/ 52070 h 199390"/>
                <a:gd name="connsiteX61" fmla="*/ 62230 w 290142"/>
                <a:gd name="connsiteY61" fmla="*/ 53340 h 1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0142" h="199390">
                  <a:moveTo>
                    <a:pt x="193040" y="10160"/>
                  </a:moveTo>
                  <a:lnTo>
                    <a:pt x="204471" y="36830"/>
                  </a:lnTo>
                  <a:lnTo>
                    <a:pt x="175261" y="36830"/>
                  </a:lnTo>
                  <a:moveTo>
                    <a:pt x="96520" y="36830"/>
                  </a:moveTo>
                  <a:lnTo>
                    <a:pt x="96520" y="36830"/>
                  </a:lnTo>
                  <a:cubicBezTo>
                    <a:pt x="127000" y="16510"/>
                    <a:pt x="166371" y="15240"/>
                    <a:pt x="199390" y="33020"/>
                  </a:cubicBezTo>
                  <a:moveTo>
                    <a:pt x="12700" y="63500"/>
                  </a:moveTo>
                  <a:lnTo>
                    <a:pt x="45720" y="63500"/>
                  </a:lnTo>
                  <a:moveTo>
                    <a:pt x="33020" y="90170"/>
                  </a:moveTo>
                  <a:cubicBezTo>
                    <a:pt x="39370" y="90170"/>
                    <a:pt x="45720" y="85090"/>
                    <a:pt x="45720" y="77470"/>
                  </a:cubicBezTo>
                  <a:lnTo>
                    <a:pt x="45720" y="63500"/>
                  </a:lnTo>
                  <a:cubicBezTo>
                    <a:pt x="45720" y="57150"/>
                    <a:pt x="49530" y="49530"/>
                    <a:pt x="53340" y="44450"/>
                  </a:cubicBezTo>
                  <a:cubicBezTo>
                    <a:pt x="55880" y="39370"/>
                    <a:pt x="58420" y="34290"/>
                    <a:pt x="58420" y="29210"/>
                  </a:cubicBezTo>
                  <a:cubicBezTo>
                    <a:pt x="58420" y="12700"/>
                    <a:pt x="45720" y="0"/>
                    <a:pt x="29211" y="0"/>
                  </a:cubicBezTo>
                  <a:cubicBezTo>
                    <a:pt x="12700" y="0"/>
                    <a:pt x="0" y="12700"/>
                    <a:pt x="0" y="29210"/>
                  </a:cubicBezTo>
                  <a:cubicBezTo>
                    <a:pt x="0" y="45720"/>
                    <a:pt x="1270" y="40640"/>
                    <a:pt x="5080" y="44450"/>
                  </a:cubicBezTo>
                  <a:cubicBezTo>
                    <a:pt x="8890" y="50800"/>
                    <a:pt x="12700" y="57150"/>
                    <a:pt x="12700" y="63500"/>
                  </a:cubicBezTo>
                  <a:lnTo>
                    <a:pt x="12700" y="77470"/>
                  </a:lnTo>
                  <a:cubicBezTo>
                    <a:pt x="12700" y="83820"/>
                    <a:pt x="17780" y="90170"/>
                    <a:pt x="25400" y="90170"/>
                  </a:cubicBezTo>
                  <a:lnTo>
                    <a:pt x="34290" y="90170"/>
                  </a:lnTo>
                  <a:close/>
                  <a:moveTo>
                    <a:pt x="285750" y="128270"/>
                  </a:moveTo>
                  <a:cubicBezTo>
                    <a:pt x="278130" y="143510"/>
                    <a:pt x="273050" y="153670"/>
                    <a:pt x="275590" y="167640"/>
                  </a:cubicBezTo>
                  <a:lnTo>
                    <a:pt x="279400" y="193040"/>
                  </a:lnTo>
                  <a:cubicBezTo>
                    <a:pt x="279400" y="196850"/>
                    <a:pt x="276861" y="199390"/>
                    <a:pt x="273050" y="199390"/>
                  </a:cubicBezTo>
                  <a:lnTo>
                    <a:pt x="228600" y="199390"/>
                  </a:lnTo>
                  <a:cubicBezTo>
                    <a:pt x="224790" y="199390"/>
                    <a:pt x="222250" y="196850"/>
                    <a:pt x="222250" y="193040"/>
                  </a:cubicBezTo>
                  <a:lnTo>
                    <a:pt x="222250" y="184150"/>
                  </a:lnTo>
                  <a:cubicBezTo>
                    <a:pt x="222250" y="180340"/>
                    <a:pt x="218440" y="177800"/>
                    <a:pt x="215900" y="177800"/>
                  </a:cubicBezTo>
                  <a:lnTo>
                    <a:pt x="205740" y="177800"/>
                  </a:lnTo>
                  <a:cubicBezTo>
                    <a:pt x="195580" y="180340"/>
                    <a:pt x="187961" y="172720"/>
                    <a:pt x="187961" y="162560"/>
                  </a:cubicBezTo>
                  <a:lnTo>
                    <a:pt x="187961" y="149860"/>
                  </a:lnTo>
                  <a:cubicBezTo>
                    <a:pt x="187961" y="146050"/>
                    <a:pt x="187961" y="143510"/>
                    <a:pt x="184150" y="143510"/>
                  </a:cubicBezTo>
                  <a:lnTo>
                    <a:pt x="180340" y="143510"/>
                  </a:lnTo>
                  <a:cubicBezTo>
                    <a:pt x="173990" y="143510"/>
                    <a:pt x="170180" y="137160"/>
                    <a:pt x="172721" y="130810"/>
                  </a:cubicBezTo>
                  <a:lnTo>
                    <a:pt x="180340" y="116840"/>
                  </a:lnTo>
                  <a:cubicBezTo>
                    <a:pt x="182880" y="111760"/>
                    <a:pt x="182880" y="106680"/>
                    <a:pt x="180340" y="101600"/>
                  </a:cubicBezTo>
                  <a:cubicBezTo>
                    <a:pt x="180340" y="101600"/>
                    <a:pt x="180340" y="100330"/>
                    <a:pt x="180340" y="99060"/>
                  </a:cubicBezTo>
                  <a:cubicBezTo>
                    <a:pt x="181611" y="68580"/>
                    <a:pt x="209550" y="50800"/>
                    <a:pt x="240030" y="52070"/>
                  </a:cubicBezTo>
                  <a:cubicBezTo>
                    <a:pt x="243840" y="52070"/>
                    <a:pt x="248921" y="52070"/>
                    <a:pt x="252730" y="53340"/>
                  </a:cubicBezTo>
                  <a:cubicBezTo>
                    <a:pt x="252730" y="53340"/>
                    <a:pt x="252730" y="53340"/>
                    <a:pt x="254000" y="53340"/>
                  </a:cubicBezTo>
                  <a:cubicBezTo>
                    <a:pt x="278130" y="59690"/>
                    <a:pt x="293371" y="83820"/>
                    <a:pt x="289561" y="107950"/>
                  </a:cubicBezTo>
                  <a:cubicBezTo>
                    <a:pt x="289561" y="114300"/>
                    <a:pt x="287021" y="121920"/>
                    <a:pt x="284480" y="124460"/>
                  </a:cubicBezTo>
                  <a:close/>
                  <a:moveTo>
                    <a:pt x="20320" y="106680"/>
                  </a:moveTo>
                  <a:cubicBezTo>
                    <a:pt x="20320" y="114300"/>
                    <a:pt x="24130" y="121920"/>
                    <a:pt x="29211" y="128270"/>
                  </a:cubicBezTo>
                  <a:cubicBezTo>
                    <a:pt x="38100" y="139700"/>
                    <a:pt x="41911" y="153670"/>
                    <a:pt x="39370" y="167640"/>
                  </a:cubicBezTo>
                  <a:lnTo>
                    <a:pt x="35561" y="193040"/>
                  </a:lnTo>
                  <a:cubicBezTo>
                    <a:pt x="35561" y="196850"/>
                    <a:pt x="38100" y="199390"/>
                    <a:pt x="41911" y="199390"/>
                  </a:cubicBezTo>
                  <a:lnTo>
                    <a:pt x="86361" y="199390"/>
                  </a:lnTo>
                  <a:cubicBezTo>
                    <a:pt x="90170" y="199390"/>
                    <a:pt x="92711" y="196850"/>
                    <a:pt x="92711" y="193040"/>
                  </a:cubicBezTo>
                  <a:lnTo>
                    <a:pt x="92711" y="184150"/>
                  </a:lnTo>
                  <a:cubicBezTo>
                    <a:pt x="92711" y="180340"/>
                    <a:pt x="96520" y="177800"/>
                    <a:pt x="99061" y="177800"/>
                  </a:cubicBezTo>
                  <a:lnTo>
                    <a:pt x="109220" y="177800"/>
                  </a:lnTo>
                  <a:cubicBezTo>
                    <a:pt x="119380" y="180340"/>
                    <a:pt x="127000" y="172720"/>
                    <a:pt x="127000" y="162560"/>
                  </a:cubicBezTo>
                  <a:lnTo>
                    <a:pt x="127000" y="149860"/>
                  </a:lnTo>
                  <a:cubicBezTo>
                    <a:pt x="127000" y="146050"/>
                    <a:pt x="127000" y="143510"/>
                    <a:pt x="130811" y="143510"/>
                  </a:cubicBezTo>
                  <a:lnTo>
                    <a:pt x="134620" y="143510"/>
                  </a:lnTo>
                  <a:cubicBezTo>
                    <a:pt x="140970" y="143510"/>
                    <a:pt x="144780" y="137160"/>
                    <a:pt x="142240" y="130810"/>
                  </a:cubicBezTo>
                  <a:lnTo>
                    <a:pt x="134620" y="116840"/>
                  </a:lnTo>
                  <a:cubicBezTo>
                    <a:pt x="132080" y="111760"/>
                    <a:pt x="132080" y="106680"/>
                    <a:pt x="134620" y="101600"/>
                  </a:cubicBezTo>
                  <a:cubicBezTo>
                    <a:pt x="134620" y="101600"/>
                    <a:pt x="134620" y="100330"/>
                    <a:pt x="134620" y="99060"/>
                  </a:cubicBezTo>
                  <a:cubicBezTo>
                    <a:pt x="133350" y="68580"/>
                    <a:pt x="105411" y="50800"/>
                    <a:pt x="74930" y="52070"/>
                  </a:cubicBezTo>
                  <a:cubicBezTo>
                    <a:pt x="71120" y="52070"/>
                    <a:pt x="66040" y="52070"/>
                    <a:pt x="62230" y="53340"/>
                  </a:cubicBezTo>
                </a:path>
              </a:pathLst>
            </a:custGeom>
            <a:noFill/>
            <a:ln w="7620" cap="rnd">
              <a:solidFill>
                <a:schemeClr val="bg1"/>
              </a:solidFill>
              <a:prstDash val="solid"/>
              <a:round/>
            </a:ln>
          </p:spPr>
          <p:txBody>
            <a:bodyPr rtlCol="0" anchor="ctr"/>
            <a:lstStyle/>
            <a:p>
              <a:endParaRPr lang="en-US" dirty="0"/>
            </a:p>
          </p:txBody>
        </p:sp>
        <p:sp>
          <p:nvSpPr>
            <p:cNvPr id="28" name="Freeform 27">
              <a:extLst>
                <a:ext uri="{FF2B5EF4-FFF2-40B4-BE49-F238E27FC236}">
                  <a16:creationId xmlns:a16="http://schemas.microsoft.com/office/drawing/2014/main" id="{73D3DB9B-0253-4B16-87BD-613F7EF6482C}"/>
                </a:ext>
              </a:extLst>
            </p:cNvPr>
            <p:cNvSpPr/>
            <p:nvPr userDrawn="1"/>
          </p:nvSpPr>
          <p:spPr>
            <a:xfrm>
              <a:off x="8781405" y="6352541"/>
              <a:ext cx="266700" cy="26670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7620" cap="rnd">
              <a:solidFill>
                <a:schemeClr val="bg1"/>
              </a:solidFill>
              <a:prstDash val="solid"/>
              <a:round/>
            </a:ln>
          </p:spPr>
          <p:txBody>
            <a:bodyPr rtlCol="0" anchor="ctr"/>
            <a:lstStyle/>
            <a:p>
              <a:endParaRPr lang="en-US" dirty="0"/>
            </a:p>
          </p:txBody>
        </p:sp>
        <p:sp>
          <p:nvSpPr>
            <p:cNvPr id="29" name="Freeform 28">
              <a:extLst>
                <a:ext uri="{FF2B5EF4-FFF2-40B4-BE49-F238E27FC236}">
                  <a16:creationId xmlns:a16="http://schemas.microsoft.com/office/drawing/2014/main" id="{00B7E089-7AF3-4B96-80B9-89B6A5F173D1}"/>
                </a:ext>
              </a:extLst>
            </p:cNvPr>
            <p:cNvSpPr/>
            <p:nvPr userDrawn="1"/>
          </p:nvSpPr>
          <p:spPr>
            <a:xfrm>
              <a:off x="9930755" y="6371591"/>
              <a:ext cx="245109" cy="228600"/>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7620" cap="rnd">
              <a:solidFill>
                <a:schemeClr val="bg1"/>
              </a:solidFill>
              <a:prstDash val="solid"/>
              <a:round/>
            </a:ln>
          </p:spPr>
          <p:txBody>
            <a:bodyPr rtlCol="0" anchor="ctr"/>
            <a:lstStyle/>
            <a:p>
              <a:endParaRPr lang="en-US" dirty="0"/>
            </a:p>
          </p:txBody>
        </p:sp>
        <p:sp>
          <p:nvSpPr>
            <p:cNvPr id="30" name="Graphic 5">
              <a:extLst>
                <a:ext uri="{FF2B5EF4-FFF2-40B4-BE49-F238E27FC236}">
                  <a16:creationId xmlns:a16="http://schemas.microsoft.com/office/drawing/2014/main" id="{D42005DD-1B49-E067-D655-33E34D0C6804}"/>
                </a:ext>
              </a:extLst>
            </p:cNvPr>
            <p:cNvSpPr/>
            <p:nvPr userDrawn="1"/>
          </p:nvSpPr>
          <p:spPr>
            <a:xfrm>
              <a:off x="10525517" y="6365722"/>
              <a:ext cx="176489" cy="252000"/>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7620" cap="rnd">
              <a:solidFill>
                <a:schemeClr val="bg1"/>
              </a:solidFill>
              <a:prstDash val="solid"/>
              <a:round/>
            </a:ln>
          </p:spPr>
          <p:txBody>
            <a:bodyPr rtlCol="0" anchor="ctr"/>
            <a:lstStyle/>
            <a:p>
              <a:endParaRPr lang="en-AE"/>
            </a:p>
          </p:txBody>
        </p:sp>
        <p:sp>
          <p:nvSpPr>
            <p:cNvPr id="31" name="Graphic 11">
              <a:extLst>
                <a:ext uri="{FF2B5EF4-FFF2-40B4-BE49-F238E27FC236}">
                  <a16:creationId xmlns:a16="http://schemas.microsoft.com/office/drawing/2014/main" id="{A307F9D9-5461-38C0-DC4A-8D63530025D7}"/>
                </a:ext>
              </a:extLst>
            </p:cNvPr>
            <p:cNvSpPr/>
            <p:nvPr userDrawn="1"/>
          </p:nvSpPr>
          <p:spPr>
            <a:xfrm>
              <a:off x="7072856" y="6363425"/>
              <a:ext cx="246549" cy="251914"/>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7620" cap="rnd">
              <a:solidFill>
                <a:schemeClr val="bg1"/>
              </a:solidFill>
              <a:prstDash val="solid"/>
              <a:round/>
            </a:ln>
          </p:spPr>
          <p:txBody>
            <a:bodyPr rtlCol="0" anchor="ctr"/>
            <a:lstStyle/>
            <a:p>
              <a:endParaRPr lang="en-AE"/>
            </a:p>
          </p:txBody>
        </p:sp>
        <p:sp>
          <p:nvSpPr>
            <p:cNvPr id="32" name="Graphic 37">
              <a:extLst>
                <a:ext uri="{FF2B5EF4-FFF2-40B4-BE49-F238E27FC236}">
                  <a16:creationId xmlns:a16="http://schemas.microsoft.com/office/drawing/2014/main" id="{3FD61DD4-4709-474D-0680-2933783E5E73}"/>
                </a:ext>
              </a:extLst>
            </p:cNvPr>
            <p:cNvSpPr/>
            <p:nvPr/>
          </p:nvSpPr>
          <p:spPr>
            <a:xfrm>
              <a:off x="11105368" y="6353693"/>
              <a:ext cx="148977" cy="271378"/>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7620" cap="rnd">
              <a:solidFill>
                <a:schemeClr val="bg1"/>
              </a:solidFill>
              <a:prstDash val="solid"/>
              <a:round/>
            </a:ln>
          </p:spPr>
          <p:txBody>
            <a:bodyPr rtlCol="0" anchor="ctr"/>
            <a:lstStyle/>
            <a:p>
              <a:endParaRPr lang="en-AE"/>
            </a:p>
          </p:txBody>
        </p:sp>
        <p:sp>
          <p:nvSpPr>
            <p:cNvPr id="33" name="Graphic 42">
              <a:extLst>
                <a:ext uri="{FF2B5EF4-FFF2-40B4-BE49-F238E27FC236}">
                  <a16:creationId xmlns:a16="http://schemas.microsoft.com/office/drawing/2014/main" id="{EF5DF4DC-2426-5B8B-D8C6-91DCAE989C52}"/>
                </a:ext>
              </a:extLst>
            </p:cNvPr>
            <p:cNvSpPr/>
            <p:nvPr/>
          </p:nvSpPr>
          <p:spPr>
            <a:xfrm>
              <a:off x="11629221" y="6371420"/>
              <a:ext cx="248995" cy="23588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7620" cap="rnd">
              <a:solidFill>
                <a:schemeClr val="bg1"/>
              </a:solidFill>
              <a:prstDash val="solid"/>
              <a:round/>
            </a:ln>
          </p:spPr>
          <p:txBody>
            <a:bodyPr rtlCol="0" anchor="ctr"/>
            <a:lstStyle/>
            <a:p>
              <a:endParaRPr lang="en-AE"/>
            </a:p>
          </p:txBody>
        </p:sp>
      </p:grpSp>
      <p:sp>
        <p:nvSpPr>
          <p:cNvPr id="68" name="Freeform 67">
            <a:extLst>
              <a:ext uri="{FF2B5EF4-FFF2-40B4-BE49-F238E27FC236}">
                <a16:creationId xmlns:a16="http://schemas.microsoft.com/office/drawing/2014/main" id="{F4CE1453-773C-EAF5-4E2A-ADA4463C0C1D}"/>
              </a:ext>
            </a:extLst>
          </p:cNvPr>
          <p:cNvSpPr/>
          <p:nvPr userDrawn="1"/>
        </p:nvSpPr>
        <p:spPr>
          <a:xfrm>
            <a:off x="210781" y="19249"/>
            <a:ext cx="209665" cy="6532681"/>
          </a:xfrm>
          <a:custGeom>
            <a:avLst/>
            <a:gdLst>
              <a:gd name="connsiteX0" fmla="*/ 0 w 5566410"/>
              <a:gd name="connsiteY0" fmla="*/ 0 h 5864860"/>
              <a:gd name="connsiteX1" fmla="*/ 0 w 5566410"/>
              <a:gd name="connsiteY1" fmla="*/ 5665471 h 5864860"/>
              <a:gd name="connsiteX2" fmla="*/ 199390 w 5566410"/>
              <a:gd name="connsiteY2" fmla="*/ 5864861 h 5864860"/>
              <a:gd name="connsiteX3" fmla="*/ 5566411 w 5566410"/>
              <a:gd name="connsiteY3" fmla="*/ 5864861 h 5864860"/>
              <a:gd name="connsiteX0" fmla="*/ 0 w 5576686"/>
              <a:gd name="connsiteY0" fmla="*/ 0 h 6532681"/>
              <a:gd name="connsiteX1" fmla="*/ 10275 w 5576686"/>
              <a:gd name="connsiteY1" fmla="*/ 6333291 h 6532681"/>
              <a:gd name="connsiteX2" fmla="*/ 209665 w 5576686"/>
              <a:gd name="connsiteY2" fmla="*/ 6532681 h 6532681"/>
              <a:gd name="connsiteX3" fmla="*/ 5576686 w 5576686"/>
              <a:gd name="connsiteY3" fmla="*/ 6532681 h 6532681"/>
              <a:gd name="connsiteX0" fmla="*/ 0 w 5448349"/>
              <a:gd name="connsiteY0" fmla="*/ 0 h 6540702"/>
              <a:gd name="connsiteX1" fmla="*/ 10275 w 5448349"/>
              <a:gd name="connsiteY1" fmla="*/ 6333291 h 6540702"/>
              <a:gd name="connsiteX2" fmla="*/ 209665 w 5448349"/>
              <a:gd name="connsiteY2" fmla="*/ 6532681 h 6540702"/>
              <a:gd name="connsiteX3" fmla="*/ 5448349 w 5448349"/>
              <a:gd name="connsiteY3" fmla="*/ 6540702 h 6540702"/>
              <a:gd name="connsiteX0" fmla="*/ 0 w 3082836"/>
              <a:gd name="connsiteY0" fmla="*/ 0 h 6532681"/>
              <a:gd name="connsiteX1" fmla="*/ 10275 w 3082836"/>
              <a:gd name="connsiteY1" fmla="*/ 6333291 h 6532681"/>
              <a:gd name="connsiteX2" fmla="*/ 209665 w 3082836"/>
              <a:gd name="connsiteY2" fmla="*/ 6532681 h 6532681"/>
              <a:gd name="connsiteX3" fmla="*/ 3082836 w 3082836"/>
              <a:gd name="connsiteY3" fmla="*/ 6530763 h 6532681"/>
              <a:gd name="connsiteX0" fmla="*/ 0 w 1826465"/>
              <a:gd name="connsiteY0" fmla="*/ 0 h 6538197"/>
              <a:gd name="connsiteX1" fmla="*/ 10275 w 1826465"/>
              <a:gd name="connsiteY1" fmla="*/ 6333291 h 6538197"/>
              <a:gd name="connsiteX2" fmla="*/ 209665 w 1826465"/>
              <a:gd name="connsiteY2" fmla="*/ 6532681 h 6538197"/>
              <a:gd name="connsiteX3" fmla="*/ 1826465 w 1826465"/>
              <a:gd name="connsiteY3" fmla="*/ 6538197 h 6538197"/>
              <a:gd name="connsiteX0" fmla="*/ 0 w 965853"/>
              <a:gd name="connsiteY0" fmla="*/ 0 h 6532987"/>
              <a:gd name="connsiteX1" fmla="*/ 10275 w 965853"/>
              <a:gd name="connsiteY1" fmla="*/ 6333291 h 6532987"/>
              <a:gd name="connsiteX2" fmla="*/ 209665 w 965853"/>
              <a:gd name="connsiteY2" fmla="*/ 6532681 h 6532987"/>
              <a:gd name="connsiteX3" fmla="*/ 965853 w 965853"/>
              <a:gd name="connsiteY3" fmla="*/ 6529232 h 6532987"/>
              <a:gd name="connsiteX0" fmla="*/ 0 w 209665"/>
              <a:gd name="connsiteY0" fmla="*/ 0 h 6532681"/>
              <a:gd name="connsiteX1" fmla="*/ 10275 w 209665"/>
              <a:gd name="connsiteY1" fmla="*/ 6333291 h 6532681"/>
              <a:gd name="connsiteX2" fmla="*/ 209665 w 209665"/>
              <a:gd name="connsiteY2" fmla="*/ 6532681 h 6532681"/>
            </a:gdLst>
            <a:ahLst/>
            <a:cxnLst>
              <a:cxn ang="0">
                <a:pos x="connsiteX0" y="connsiteY0"/>
              </a:cxn>
              <a:cxn ang="0">
                <a:pos x="connsiteX1" y="connsiteY1"/>
              </a:cxn>
              <a:cxn ang="0">
                <a:pos x="connsiteX2" y="connsiteY2"/>
              </a:cxn>
            </a:cxnLst>
            <a:rect l="l" t="t" r="r" b="b"/>
            <a:pathLst>
              <a:path w="209665" h="6532681">
                <a:moveTo>
                  <a:pt x="0" y="0"/>
                </a:moveTo>
                <a:cubicBezTo>
                  <a:pt x="0" y="1888490"/>
                  <a:pt x="10275" y="4444801"/>
                  <a:pt x="10275" y="6333291"/>
                </a:cubicBezTo>
                <a:cubicBezTo>
                  <a:pt x="10275" y="6443781"/>
                  <a:pt x="99175" y="6532681"/>
                  <a:pt x="209665" y="6532681"/>
                </a:cubicBezTo>
              </a:path>
            </a:pathLst>
          </a:custGeom>
          <a:noFill/>
          <a:ln w="25400" cap="rnd">
            <a:solidFill>
              <a:srgbClr val="0FA3DD"/>
            </a:solid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452B1437-315C-2F2A-4BD4-E7E0C4DA2E95}"/>
              </a:ext>
            </a:extLst>
          </p:cNvPr>
          <p:cNvCxnSpPr>
            <a:cxnSpLocks/>
          </p:cNvCxnSpPr>
          <p:nvPr userDrawn="1"/>
        </p:nvCxnSpPr>
        <p:spPr>
          <a:xfrm>
            <a:off x="420446" y="6551930"/>
            <a:ext cx="10916148" cy="0"/>
          </a:xfrm>
          <a:prstGeom prst="line">
            <a:avLst/>
          </a:prstGeom>
          <a:ln w="25400">
            <a:solidFill>
              <a:srgbClr val="0FA3DD"/>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867A8E7B-378F-5C08-926F-CD58F535FEBB}"/>
              </a:ext>
            </a:extLst>
          </p:cNvPr>
          <p:cNvPicPr>
            <a:picLocks noChangeAspect="1"/>
          </p:cNvPicPr>
          <p:nvPr userDrawn="1"/>
        </p:nvPicPr>
        <p:blipFill>
          <a:blip>
            <a:extLst>
              <a:ext uri="{96DAC541-7B7A-43D3-8B79-37D633B846F1}">
                <asvg:svgBlip xmlns:asvg="http://schemas.microsoft.com/office/drawing/2016/SVG/main" r:embed="rId41"/>
              </a:ext>
            </a:extLst>
          </a:blip>
          <a:stretch>
            <a:fillRect/>
          </a:stretch>
        </p:blipFill>
        <p:spPr>
          <a:xfrm>
            <a:off x="11343300" y="6115049"/>
            <a:ext cx="637919" cy="616096"/>
          </a:xfrm>
          <a:prstGeom prst="rect">
            <a:avLst/>
          </a:prstGeom>
        </p:spPr>
      </p:pic>
    </p:spTree>
    <p:extLst>
      <p:ext uri="{BB962C8B-B14F-4D97-AF65-F5344CB8AC3E}">
        <p14:creationId xmlns:p14="http://schemas.microsoft.com/office/powerpoint/2010/main" val="30276899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95" r:id="rId5"/>
    <p:sldLayoutId id="2147483693" r:id="rId6"/>
    <p:sldLayoutId id="2147483692" r:id="rId7"/>
    <p:sldLayoutId id="2147483690" r:id="rId8"/>
    <p:sldLayoutId id="2147483687" r:id="rId9"/>
    <p:sldLayoutId id="2147483686" r:id="rId10"/>
    <p:sldLayoutId id="2147483684" r:id="rId11"/>
    <p:sldLayoutId id="2147483669" r:id="rId12"/>
    <p:sldLayoutId id="2147483668" r:id="rId13"/>
    <p:sldLayoutId id="2147483670" r:id="rId14"/>
    <p:sldLayoutId id="2147483698" r:id="rId15"/>
    <p:sldLayoutId id="2147483697" r:id="rId16"/>
    <p:sldLayoutId id="2147483694" r:id="rId17"/>
    <p:sldLayoutId id="2147483664" r:id="rId18"/>
    <p:sldLayoutId id="2147483691" r:id="rId19"/>
    <p:sldLayoutId id="2147483689" r:id="rId20"/>
    <p:sldLayoutId id="2147483688" r:id="rId21"/>
    <p:sldLayoutId id="2147483685" r:id="rId22"/>
    <p:sldLayoutId id="2147483665" r:id="rId23"/>
    <p:sldLayoutId id="2147483666" r:id="rId24"/>
    <p:sldLayoutId id="2147483682" r:id="rId25"/>
    <p:sldLayoutId id="2147483671" r:id="rId26"/>
    <p:sldLayoutId id="2147483672" r:id="rId27"/>
    <p:sldLayoutId id="2147483673" r:id="rId28"/>
    <p:sldLayoutId id="2147483674" r:id="rId29"/>
    <p:sldLayoutId id="2147483675" r:id="rId30"/>
    <p:sldLayoutId id="2147483677" r:id="rId31"/>
    <p:sldLayoutId id="2147483676" r:id="rId32"/>
    <p:sldLayoutId id="2147483679" r:id="rId33"/>
    <p:sldLayoutId id="2147483680" r:id="rId34"/>
    <p:sldLayoutId id="2147483681" r:id="rId35"/>
    <p:sldLayoutId id="2147483683" r:id="rId36"/>
    <p:sldLayoutId id="2147483678" r:id="rId37"/>
    <p:sldLayoutId id="2147483696" r:id="rId38"/>
  </p:sldLayoutIdLst>
  <p:txStyles>
    <p:titleStyle>
      <a:lvl1pPr algn="l" defTabSz="914400" rtl="0" eaLnBrk="1" latinLnBrk="0" hangingPunct="1">
        <a:lnSpc>
          <a:spcPct val="120000"/>
        </a:lnSpc>
        <a:spcBef>
          <a:spcPct val="0"/>
        </a:spcBef>
        <a:buNone/>
        <a:defRPr sz="3000" b="0" kern="1200">
          <a:solidFill>
            <a:srgbClr val="0C1B3E"/>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314325"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2pPr>
      <a:lvl3pPr marL="628650" indent="-263525"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3pPr>
      <a:lvl4pPr marL="933450"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4pPr>
      <a:lvl5pPr marL="1208088" indent="-274638"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9.xml"/><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70.png"/><Relationship Id="rId3" Type="http://schemas.openxmlformats.org/officeDocument/2006/relationships/image" Target="../media/image66.png"/><Relationship Id="rId7" Type="http://schemas.openxmlformats.org/officeDocument/2006/relationships/customXml" Target="../ink/ink4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60.png"/><Relationship Id="rId5" Type="http://schemas.openxmlformats.org/officeDocument/2006/relationships/customXml" Target="../ink/ink44.xml"/><Relationship Id="rId10" Type="http://schemas.openxmlformats.org/officeDocument/2006/relationships/image" Target="../media/image680.png"/><Relationship Id="rId4" Type="http://schemas.openxmlformats.org/officeDocument/2006/relationships/image" Target="../media/image44.png"/><Relationship Id="rId9" Type="http://schemas.openxmlformats.org/officeDocument/2006/relationships/customXml" Target="../ink/ink46.xml"/></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3" Type="http://schemas.openxmlformats.org/officeDocument/2006/relationships/customXml" Target="../ink/ink50.xml"/><Relationship Id="rId18" Type="http://schemas.openxmlformats.org/officeDocument/2006/relationships/image" Target="../media/image78.png"/><Relationship Id="rId26" Type="http://schemas.openxmlformats.org/officeDocument/2006/relationships/customXml" Target="../ink/ink58.xml"/><Relationship Id="rId39" Type="http://schemas.openxmlformats.org/officeDocument/2006/relationships/customXml" Target="../ink/ink66.xml"/><Relationship Id="rId21" Type="http://schemas.openxmlformats.org/officeDocument/2006/relationships/customXml" Target="../ink/ink54.xml"/><Relationship Id="rId34" Type="http://schemas.openxmlformats.org/officeDocument/2006/relationships/image" Target="../media/image83.png"/><Relationship Id="rId7" Type="http://schemas.openxmlformats.org/officeDocument/2006/relationships/image" Target="../media/image72.png"/><Relationship Id="rId2" Type="http://schemas.openxmlformats.org/officeDocument/2006/relationships/image" Target="../media/image19.png"/><Relationship Id="rId16" Type="http://schemas.openxmlformats.org/officeDocument/2006/relationships/image" Target="../media/image77.png"/><Relationship Id="rId20" Type="http://schemas.openxmlformats.org/officeDocument/2006/relationships/image" Target="../media/image79.png"/><Relationship Id="rId29" Type="http://schemas.openxmlformats.org/officeDocument/2006/relationships/customXml" Target="../ink/ink61.xml"/><Relationship Id="rId41"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customXml" Target="../ink/ink49.xml"/><Relationship Id="rId24" Type="http://schemas.openxmlformats.org/officeDocument/2006/relationships/customXml" Target="../ink/ink56.xml"/><Relationship Id="rId32" Type="http://schemas.openxmlformats.org/officeDocument/2006/relationships/image" Target="../media/image82.png"/><Relationship Id="rId37" Type="http://schemas.openxmlformats.org/officeDocument/2006/relationships/customXml" Target="../ink/ink65.xml"/><Relationship Id="rId40" Type="http://schemas.openxmlformats.org/officeDocument/2006/relationships/customXml" Target="../ink/ink67.xml"/><Relationship Id="rId5" Type="http://schemas.openxmlformats.org/officeDocument/2006/relationships/image" Target="../media/image22.png"/><Relationship Id="rId15" Type="http://schemas.openxmlformats.org/officeDocument/2006/relationships/customXml" Target="../ink/ink51.xml"/><Relationship Id="rId23" Type="http://schemas.openxmlformats.org/officeDocument/2006/relationships/customXml" Target="../ink/ink55.xml"/><Relationship Id="rId28" Type="http://schemas.openxmlformats.org/officeDocument/2006/relationships/customXml" Target="../ink/ink60.xml"/><Relationship Id="rId36" Type="http://schemas.openxmlformats.org/officeDocument/2006/relationships/image" Target="../media/image84.png"/><Relationship Id="rId10" Type="http://schemas.openxmlformats.org/officeDocument/2006/relationships/customXml" Target="../ink/ink48.xml"/><Relationship Id="rId19" Type="http://schemas.openxmlformats.org/officeDocument/2006/relationships/customXml" Target="../ink/ink53.xml"/><Relationship Id="rId31" Type="http://schemas.openxmlformats.org/officeDocument/2006/relationships/customXml" Target="../ink/ink62.xml"/><Relationship Id="rId4" Type="http://schemas.openxmlformats.org/officeDocument/2006/relationships/image" Target="../media/image21.png"/><Relationship Id="rId9" Type="http://schemas.openxmlformats.org/officeDocument/2006/relationships/image" Target="../media/image74.png"/><Relationship Id="rId14" Type="http://schemas.openxmlformats.org/officeDocument/2006/relationships/image" Target="../media/image76.png"/><Relationship Id="rId22" Type="http://schemas.openxmlformats.org/officeDocument/2006/relationships/image" Target="../media/image80.png"/><Relationship Id="rId27" Type="http://schemas.openxmlformats.org/officeDocument/2006/relationships/customXml" Target="../ink/ink59.xml"/><Relationship Id="rId30" Type="http://schemas.openxmlformats.org/officeDocument/2006/relationships/image" Target="../media/image81.png"/><Relationship Id="rId35" Type="http://schemas.openxmlformats.org/officeDocument/2006/relationships/customXml" Target="../ink/ink64.xml"/><Relationship Id="rId8" Type="http://schemas.openxmlformats.org/officeDocument/2006/relationships/customXml" Target="../ink/ink47.xml"/><Relationship Id="rId3" Type="http://schemas.openxmlformats.org/officeDocument/2006/relationships/image" Target="../media/image20.png"/><Relationship Id="rId12" Type="http://schemas.openxmlformats.org/officeDocument/2006/relationships/image" Target="../media/image75.png"/><Relationship Id="rId17" Type="http://schemas.openxmlformats.org/officeDocument/2006/relationships/customXml" Target="../ink/ink52.xml"/><Relationship Id="rId25" Type="http://schemas.openxmlformats.org/officeDocument/2006/relationships/customXml" Target="../ink/ink57.xml"/><Relationship Id="rId33" Type="http://schemas.openxmlformats.org/officeDocument/2006/relationships/customXml" Target="../ink/ink63.xml"/><Relationship Id="rId38" Type="http://schemas.openxmlformats.org/officeDocument/2006/relationships/image" Target="../media/image85.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customXml" Target="../ink/ink72.xml"/><Relationship Id="rId18" Type="http://schemas.openxmlformats.org/officeDocument/2006/relationships/image" Target="../media/image87.png"/><Relationship Id="rId3" Type="http://schemas.openxmlformats.org/officeDocument/2006/relationships/image" Target="../media/image36.png"/><Relationship Id="rId21" Type="http://schemas.openxmlformats.org/officeDocument/2006/relationships/image" Target="../media/image90.png"/><Relationship Id="rId7" Type="http://schemas.openxmlformats.org/officeDocument/2006/relationships/customXml" Target="../ink/ink69.xml"/><Relationship Id="rId12" Type="http://schemas.openxmlformats.org/officeDocument/2006/relationships/image" Target="../media/image40.png"/><Relationship Id="rId17" Type="http://schemas.openxmlformats.org/officeDocument/2006/relationships/image" Target="../media/image73.png"/><Relationship Id="rId2" Type="http://schemas.openxmlformats.org/officeDocument/2006/relationships/image" Target="../media/image25.png"/><Relationship Id="rId16" Type="http://schemas.openxmlformats.org/officeDocument/2006/relationships/image" Target="../media/image42.png"/><Relationship Id="rId20" Type="http://schemas.openxmlformats.org/officeDocument/2006/relationships/customXml" Target="../ink/ink74.xml"/><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customXml" Target="../ink/ink71.xml"/><Relationship Id="rId5" Type="http://schemas.openxmlformats.org/officeDocument/2006/relationships/customXml" Target="../ink/ink68.xml"/><Relationship Id="rId15" Type="http://schemas.openxmlformats.org/officeDocument/2006/relationships/customXml" Target="../ink/ink73.xml"/><Relationship Id="rId10" Type="http://schemas.openxmlformats.org/officeDocument/2006/relationships/image" Target="../media/image39.png"/><Relationship Id="rId19" Type="http://schemas.openxmlformats.org/officeDocument/2006/relationships/image" Target="../media/image88.png"/><Relationship Id="rId4" Type="http://schemas.openxmlformats.org/officeDocument/2006/relationships/image" Target="../media/image37.png"/><Relationship Id="rId9" Type="http://schemas.openxmlformats.org/officeDocument/2006/relationships/customXml" Target="../ink/ink70.xml"/><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customXml" Target="../ink/ink79.xml"/><Relationship Id="rId18" Type="http://schemas.openxmlformats.org/officeDocument/2006/relationships/image" Target="../media/image87.png"/><Relationship Id="rId26" Type="http://schemas.openxmlformats.org/officeDocument/2006/relationships/image" Target="../media/image93.png"/><Relationship Id="rId39" Type="http://schemas.openxmlformats.org/officeDocument/2006/relationships/customXml" Target="../ink/ink90.xml"/><Relationship Id="rId21" Type="http://schemas.openxmlformats.org/officeDocument/2006/relationships/image" Target="../media/image90.png"/><Relationship Id="rId34" Type="http://schemas.openxmlformats.org/officeDocument/2006/relationships/image" Target="../media/image97.png"/><Relationship Id="rId42" Type="http://schemas.openxmlformats.org/officeDocument/2006/relationships/image" Target="../media/image77.png"/><Relationship Id="rId47" Type="http://schemas.openxmlformats.org/officeDocument/2006/relationships/customXml" Target="../ink/ink94.xml"/><Relationship Id="rId50" Type="http://schemas.openxmlformats.org/officeDocument/2006/relationships/image" Target="../media/image104.png"/><Relationship Id="rId55" Type="http://schemas.openxmlformats.org/officeDocument/2006/relationships/image" Target="../media/image105.png"/><Relationship Id="rId7" Type="http://schemas.openxmlformats.org/officeDocument/2006/relationships/customXml" Target="../ink/ink76.xml"/><Relationship Id="rId2" Type="http://schemas.openxmlformats.org/officeDocument/2006/relationships/image" Target="../media/image25.png"/><Relationship Id="rId16" Type="http://schemas.openxmlformats.org/officeDocument/2006/relationships/image" Target="../media/image42.png"/><Relationship Id="rId29" Type="http://schemas.openxmlformats.org/officeDocument/2006/relationships/customXml" Target="../ink/ink85.xml"/><Relationship Id="rId11" Type="http://schemas.openxmlformats.org/officeDocument/2006/relationships/customXml" Target="../ink/ink78.xml"/><Relationship Id="rId24" Type="http://schemas.openxmlformats.org/officeDocument/2006/relationships/image" Target="../media/image92.png"/><Relationship Id="rId32" Type="http://schemas.openxmlformats.org/officeDocument/2006/relationships/image" Target="../media/image96.png"/><Relationship Id="rId37" Type="http://schemas.openxmlformats.org/officeDocument/2006/relationships/customXml" Target="../ink/ink89.xml"/><Relationship Id="rId40" Type="http://schemas.openxmlformats.org/officeDocument/2006/relationships/image" Target="../media/image100.png"/><Relationship Id="rId45" Type="http://schemas.openxmlformats.org/officeDocument/2006/relationships/customXml" Target="../ink/ink93.xml"/><Relationship Id="rId53" Type="http://schemas.openxmlformats.org/officeDocument/2006/relationships/customXml" Target="../ink/ink98.xml"/><Relationship Id="rId58" Type="http://schemas.openxmlformats.org/officeDocument/2006/relationships/customXml" Target="../ink/ink101.xml"/><Relationship Id="rId5" Type="http://schemas.openxmlformats.org/officeDocument/2006/relationships/customXml" Target="../ink/ink75.xml"/><Relationship Id="rId19" Type="http://schemas.openxmlformats.org/officeDocument/2006/relationships/image" Target="../media/image88.png"/><Relationship Id="rId4" Type="http://schemas.openxmlformats.org/officeDocument/2006/relationships/image" Target="../media/image37.png"/><Relationship Id="rId9" Type="http://schemas.openxmlformats.org/officeDocument/2006/relationships/customXml" Target="../ink/ink77.xml"/><Relationship Id="rId14" Type="http://schemas.openxmlformats.org/officeDocument/2006/relationships/image" Target="../media/image41.png"/><Relationship Id="rId22" Type="http://schemas.openxmlformats.org/officeDocument/2006/relationships/image" Target="../media/image44.png"/><Relationship Id="rId27" Type="http://schemas.openxmlformats.org/officeDocument/2006/relationships/customXml" Target="../ink/ink84.xml"/><Relationship Id="rId30" Type="http://schemas.openxmlformats.org/officeDocument/2006/relationships/image" Target="../media/image95.png"/><Relationship Id="rId35" Type="http://schemas.openxmlformats.org/officeDocument/2006/relationships/customXml" Target="../ink/ink88.xml"/><Relationship Id="rId43" Type="http://schemas.openxmlformats.org/officeDocument/2006/relationships/customXml" Target="../ink/ink92.xml"/><Relationship Id="rId48" Type="http://schemas.openxmlformats.org/officeDocument/2006/relationships/image" Target="../media/image103.png"/><Relationship Id="rId56" Type="http://schemas.openxmlformats.org/officeDocument/2006/relationships/customXml" Target="../ink/ink100.xml"/><Relationship Id="rId8" Type="http://schemas.openxmlformats.org/officeDocument/2006/relationships/image" Target="../media/image38.png"/><Relationship Id="rId51" Type="http://schemas.openxmlformats.org/officeDocument/2006/relationships/customXml" Target="../ink/ink96.xml"/><Relationship Id="rId3" Type="http://schemas.openxmlformats.org/officeDocument/2006/relationships/image" Target="../media/image36.png"/><Relationship Id="rId12" Type="http://schemas.openxmlformats.org/officeDocument/2006/relationships/image" Target="../media/image40.png"/><Relationship Id="rId17" Type="http://schemas.openxmlformats.org/officeDocument/2006/relationships/image" Target="../media/image73.png"/><Relationship Id="rId25" Type="http://schemas.openxmlformats.org/officeDocument/2006/relationships/customXml" Target="../ink/ink83.xml"/><Relationship Id="rId33" Type="http://schemas.openxmlformats.org/officeDocument/2006/relationships/customXml" Target="../ink/ink87.xml"/><Relationship Id="rId38" Type="http://schemas.openxmlformats.org/officeDocument/2006/relationships/image" Target="../media/image99.png"/><Relationship Id="rId46" Type="http://schemas.openxmlformats.org/officeDocument/2006/relationships/image" Target="../media/image102.png"/><Relationship Id="rId59" Type="http://schemas.openxmlformats.org/officeDocument/2006/relationships/customXml" Target="../ink/ink102.xml"/><Relationship Id="rId20" Type="http://schemas.openxmlformats.org/officeDocument/2006/relationships/customXml" Target="../ink/ink81.xml"/><Relationship Id="rId41" Type="http://schemas.openxmlformats.org/officeDocument/2006/relationships/customXml" Target="../ink/ink91.xml"/><Relationship Id="rId54" Type="http://schemas.openxmlformats.org/officeDocument/2006/relationships/customXml" Target="../ink/ink99.xml"/><Relationship Id="rId1" Type="http://schemas.openxmlformats.org/officeDocument/2006/relationships/slideLayout" Target="../slideLayouts/slideLayout14.xml"/><Relationship Id="rId6" Type="http://schemas.openxmlformats.org/officeDocument/2006/relationships/image" Target="../media/image27.png"/><Relationship Id="rId15" Type="http://schemas.openxmlformats.org/officeDocument/2006/relationships/customXml" Target="../ink/ink80.xml"/><Relationship Id="rId23" Type="http://schemas.openxmlformats.org/officeDocument/2006/relationships/customXml" Target="../ink/ink82.xml"/><Relationship Id="rId28" Type="http://schemas.openxmlformats.org/officeDocument/2006/relationships/image" Target="../media/image94.png"/><Relationship Id="rId36" Type="http://schemas.openxmlformats.org/officeDocument/2006/relationships/image" Target="../media/image98.png"/><Relationship Id="rId49" Type="http://schemas.openxmlformats.org/officeDocument/2006/relationships/customXml" Target="../ink/ink95.xml"/><Relationship Id="rId57" Type="http://schemas.openxmlformats.org/officeDocument/2006/relationships/image" Target="../media/image106.png"/><Relationship Id="rId10" Type="http://schemas.openxmlformats.org/officeDocument/2006/relationships/image" Target="../media/image39.png"/><Relationship Id="rId31" Type="http://schemas.openxmlformats.org/officeDocument/2006/relationships/customXml" Target="../ink/ink86.xml"/><Relationship Id="rId44" Type="http://schemas.openxmlformats.org/officeDocument/2006/relationships/image" Target="../media/image101.png"/><Relationship Id="rId52" Type="http://schemas.openxmlformats.org/officeDocument/2006/relationships/customXml" Target="../ink/ink97.xml"/></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QFPuUUnmig" TargetMode="External"/><Relationship Id="rId2" Type="http://schemas.openxmlformats.org/officeDocument/2006/relationships/hyperlink" Target="https://www.youtube.com/watch?v=ZKcVqbnQIrg" TargetMode="Externa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www.youtube.com/watch?v=tDb_Zzxfm1k" TargetMode="External"/><Relationship Id="rId4" Type="http://schemas.openxmlformats.org/officeDocument/2006/relationships/hyperlink" Target="https://www.youtube.com/watch?v=BIbxc9nU1Do" TargetMode="External"/></Relationships>
</file>

<file path=ppt/slides/_rels/slide6.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20.png"/><Relationship Id="rId21" Type="http://schemas.openxmlformats.org/officeDocument/2006/relationships/image" Target="../media/image30.png"/><Relationship Id="rId34" Type="http://schemas.openxmlformats.org/officeDocument/2006/relationships/customXml" Target="../ink/ink18.xml"/><Relationship Id="rId7" Type="http://schemas.openxmlformats.org/officeDocument/2006/relationships/image" Target="../media/image24.png"/><Relationship Id="rId12" Type="http://schemas.openxmlformats.org/officeDocument/2006/relationships/customXml" Target="../ink/ink3.xml"/><Relationship Id="rId17" Type="http://schemas.openxmlformats.org/officeDocument/2006/relationships/customXml" Target="../ink/ink7.xml"/><Relationship Id="rId25" Type="http://schemas.openxmlformats.org/officeDocument/2006/relationships/image" Target="../media/image32.png"/><Relationship Id="rId33"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customXml" Target="../ink/ink6.xml"/><Relationship Id="rId20" Type="http://schemas.openxmlformats.org/officeDocument/2006/relationships/customXml" Target="../ink/ink9.xml"/><Relationship Id="rId29"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png"/><Relationship Id="rId24" Type="http://schemas.openxmlformats.org/officeDocument/2006/relationships/customXml" Target="../ink/ink11.xml"/><Relationship Id="rId32" Type="http://schemas.openxmlformats.org/officeDocument/2006/relationships/customXml" Target="../ink/ink17.xml"/><Relationship Id="rId5" Type="http://schemas.openxmlformats.org/officeDocument/2006/relationships/image" Target="../media/image22.png"/><Relationship Id="rId15" Type="http://schemas.openxmlformats.org/officeDocument/2006/relationships/image" Target="../media/image28.png"/><Relationship Id="rId23" Type="http://schemas.openxmlformats.org/officeDocument/2006/relationships/image" Target="../media/image31.png"/><Relationship Id="rId28" Type="http://schemas.openxmlformats.org/officeDocument/2006/relationships/customXml" Target="../ink/ink14.xml"/><Relationship Id="rId36" Type="http://schemas.openxmlformats.org/officeDocument/2006/relationships/image" Target="../media/image35.png"/><Relationship Id="rId10" Type="http://schemas.openxmlformats.org/officeDocument/2006/relationships/customXml" Target="../ink/ink2.xml"/><Relationship Id="rId19" Type="http://schemas.openxmlformats.org/officeDocument/2006/relationships/image" Target="../media/image29.png"/><Relationship Id="rId31" Type="http://schemas.openxmlformats.org/officeDocument/2006/relationships/customXml" Target="../ink/ink16.xml"/><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customXml" Target="../ink/ink5.xml"/><Relationship Id="rId22" Type="http://schemas.openxmlformats.org/officeDocument/2006/relationships/customXml" Target="../ink/ink10.xml"/><Relationship Id="rId27" Type="http://schemas.openxmlformats.org/officeDocument/2006/relationships/customXml" Target="../ink/ink13.xml"/><Relationship Id="rId30" Type="http://schemas.openxmlformats.org/officeDocument/2006/relationships/image" Target="../media/image33.png"/><Relationship Id="rId35" Type="http://schemas.openxmlformats.org/officeDocument/2006/relationships/customXml" Target="../ink/ink19.xml"/><Relationship Id="rId8" Type="http://schemas.openxmlformats.org/officeDocument/2006/relationships/customXml" Target="../ink/ink1.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customXml" Target="../ink/ink24.xml"/><Relationship Id="rId3" Type="http://schemas.openxmlformats.org/officeDocument/2006/relationships/image" Target="../media/image36.png"/><Relationship Id="rId7" Type="http://schemas.openxmlformats.org/officeDocument/2006/relationships/customXml" Target="../ink/ink21.xml"/><Relationship Id="rId12" Type="http://schemas.openxmlformats.org/officeDocument/2006/relationships/image" Target="../media/image40.png"/><Relationship Id="rId17" Type="http://schemas.openxmlformats.org/officeDocument/2006/relationships/image" Target="../media/image43.png"/><Relationship Id="rId2" Type="http://schemas.openxmlformats.org/officeDocument/2006/relationships/image" Target="../media/image25.png"/><Relationship Id="rId16" Type="http://schemas.openxmlformats.org/officeDocument/2006/relationships/image" Target="../media/image42.png"/><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customXml" Target="../ink/ink23.xml"/><Relationship Id="rId5" Type="http://schemas.openxmlformats.org/officeDocument/2006/relationships/customXml" Target="../ink/ink20.xml"/><Relationship Id="rId15" Type="http://schemas.openxmlformats.org/officeDocument/2006/relationships/customXml" Target="../ink/ink25.xml"/><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customXml" Target="../ink/ink22.xml"/><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18" Type="http://schemas.openxmlformats.org/officeDocument/2006/relationships/image" Target="../media/image440.png"/><Relationship Id="rId26" Type="http://schemas.openxmlformats.org/officeDocument/2006/relationships/image" Target="../media/image48.png"/><Relationship Id="rId39" Type="http://schemas.openxmlformats.org/officeDocument/2006/relationships/customXml" Target="../ink/ink38.xml"/><Relationship Id="rId21" Type="http://schemas.openxmlformats.org/officeDocument/2006/relationships/customXml" Target="../ink/ink30.xml"/><Relationship Id="rId34" Type="http://schemas.openxmlformats.org/officeDocument/2006/relationships/image" Target="../media/image52.png"/><Relationship Id="rId42" Type="http://schemas.openxmlformats.org/officeDocument/2006/relationships/image" Target="../media/image56.png"/><Relationship Id="rId47" Type="http://schemas.openxmlformats.org/officeDocument/2006/relationships/customXml" Target="../ink/ink42.xml"/><Relationship Id="rId50" Type="http://schemas.openxmlformats.org/officeDocument/2006/relationships/image" Target="../media/image60.png"/><Relationship Id="rId7" Type="http://schemas.openxmlformats.org/officeDocument/2006/relationships/image" Target="../media/image44.png"/><Relationship Id="rId2" Type="http://schemas.openxmlformats.org/officeDocument/2006/relationships/image" Target="../media/image25.png"/><Relationship Id="rId20" Type="http://schemas.openxmlformats.org/officeDocument/2006/relationships/image" Target="../media/image45.png"/><Relationship Id="rId29" Type="http://schemas.openxmlformats.org/officeDocument/2006/relationships/customXml" Target="../ink/ink34.xml"/><Relationship Id="rId41" Type="http://schemas.openxmlformats.org/officeDocument/2006/relationships/customXml" Target="../ink/ink39.xml"/><Relationship Id="rId1" Type="http://schemas.openxmlformats.org/officeDocument/2006/relationships/slideLayout" Target="../slideLayouts/slideLayout14.xml"/><Relationship Id="rId6" Type="http://schemas.openxmlformats.org/officeDocument/2006/relationships/image" Target="../media/image27.png"/><Relationship Id="rId24" Type="http://schemas.openxmlformats.org/officeDocument/2006/relationships/image" Target="../media/image47.png"/><Relationship Id="rId32" Type="http://schemas.openxmlformats.org/officeDocument/2006/relationships/image" Target="../media/image51.png"/><Relationship Id="rId37" Type="http://schemas.openxmlformats.org/officeDocument/2006/relationships/customXml" Target="../ink/ink37.xml"/><Relationship Id="rId40" Type="http://schemas.openxmlformats.org/officeDocument/2006/relationships/image" Target="../media/image55.png"/><Relationship Id="rId45" Type="http://schemas.openxmlformats.org/officeDocument/2006/relationships/customXml" Target="../ink/ink41.xml"/><Relationship Id="rId5" Type="http://schemas.openxmlformats.org/officeDocument/2006/relationships/customXml" Target="../ink/ink26.xml"/><Relationship Id="rId23" Type="http://schemas.openxmlformats.org/officeDocument/2006/relationships/customXml" Target="../ink/ink31.xml"/><Relationship Id="rId28" Type="http://schemas.openxmlformats.org/officeDocument/2006/relationships/image" Target="../media/image49.png"/><Relationship Id="rId36" Type="http://schemas.openxmlformats.org/officeDocument/2006/relationships/image" Target="../media/image43.png"/><Relationship Id="rId49" Type="http://schemas.openxmlformats.org/officeDocument/2006/relationships/customXml" Target="../ink/ink43.xml"/><Relationship Id="rId19" Type="http://schemas.openxmlformats.org/officeDocument/2006/relationships/customXml" Target="../ink/ink29.xml"/><Relationship Id="rId31" Type="http://schemas.openxmlformats.org/officeDocument/2006/relationships/customXml" Target="../ink/ink35.xml"/><Relationship Id="rId44"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customXml" Target="../ink/ink28.xml"/><Relationship Id="rId22" Type="http://schemas.openxmlformats.org/officeDocument/2006/relationships/image" Target="../media/image46.png"/><Relationship Id="rId27" Type="http://schemas.openxmlformats.org/officeDocument/2006/relationships/customXml" Target="../ink/ink33.xml"/><Relationship Id="rId30" Type="http://schemas.openxmlformats.org/officeDocument/2006/relationships/image" Target="../media/image50.png"/><Relationship Id="rId35" Type="http://schemas.openxmlformats.org/officeDocument/2006/relationships/image" Target="../media/image53.png"/><Relationship Id="rId43" Type="http://schemas.openxmlformats.org/officeDocument/2006/relationships/customXml" Target="../ink/ink40.xml"/><Relationship Id="rId48" Type="http://schemas.openxmlformats.org/officeDocument/2006/relationships/image" Target="../media/image59.png"/><Relationship Id="rId8" Type="http://schemas.openxmlformats.org/officeDocument/2006/relationships/customXml" Target="../ink/ink27.xml"/><Relationship Id="rId3" Type="http://schemas.openxmlformats.org/officeDocument/2006/relationships/image" Target="../media/image36.png"/><Relationship Id="rId25" Type="http://schemas.openxmlformats.org/officeDocument/2006/relationships/customXml" Target="../ink/ink32.xml"/><Relationship Id="rId33" Type="http://schemas.openxmlformats.org/officeDocument/2006/relationships/customXml" Target="../ink/ink36.xml"/><Relationship Id="rId38" Type="http://schemas.openxmlformats.org/officeDocument/2006/relationships/image" Target="../media/image54.png"/><Relationship Id="rId46"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C0ED8-2C0C-74CE-945E-EF3E30083A01}"/>
              </a:ext>
            </a:extLst>
          </p:cNvPr>
          <p:cNvSpPr>
            <a:spLocks noGrp="1"/>
          </p:cNvSpPr>
          <p:nvPr>
            <p:ph type="title"/>
          </p:nvPr>
        </p:nvSpPr>
        <p:spPr>
          <a:xfrm>
            <a:off x="-323290" y="579293"/>
            <a:ext cx="11416266" cy="2410230"/>
          </a:xfrm>
        </p:spPr>
        <p:txBody>
          <a:bodyPr/>
          <a:lstStyle/>
          <a:p>
            <a:r>
              <a:rPr lang="en-US" dirty="0"/>
              <a:t>Learn Like a GEM</a:t>
            </a:r>
            <a:endParaRPr lang="en-AE" dirty="0"/>
          </a:p>
        </p:txBody>
      </p:sp>
      <p:sp>
        <p:nvSpPr>
          <p:cNvPr id="5" name="Text Placeholder 4">
            <a:extLst>
              <a:ext uri="{FF2B5EF4-FFF2-40B4-BE49-F238E27FC236}">
                <a16:creationId xmlns:a16="http://schemas.microsoft.com/office/drawing/2014/main" id="{BCAF0900-48BA-FD6C-B989-ACE0A057EC50}"/>
              </a:ext>
            </a:extLst>
          </p:cNvPr>
          <p:cNvSpPr>
            <a:spLocks noGrp="1"/>
          </p:cNvSpPr>
          <p:nvPr>
            <p:ph type="body" idx="1"/>
          </p:nvPr>
        </p:nvSpPr>
        <p:spPr/>
        <p:txBody>
          <a:bodyPr/>
          <a:lstStyle/>
          <a:p>
            <a:r>
              <a:rPr lang="en-US" b="1" dirty="0"/>
              <a:t>Subject</a:t>
            </a:r>
            <a:r>
              <a:rPr lang="en-US" dirty="0"/>
              <a:t>: URDU</a:t>
            </a:r>
          </a:p>
          <a:p>
            <a:r>
              <a:rPr lang="en-US" b="1" dirty="0"/>
              <a:t>Lesson</a:t>
            </a:r>
            <a:r>
              <a:rPr lang="en-US" dirty="0"/>
              <a:t>:</a:t>
            </a:r>
            <a:r>
              <a:rPr lang="ur-PK" dirty="0"/>
              <a:t>حروف تہجی (ب) کا خاندان </a:t>
            </a:r>
          </a:p>
          <a:p>
            <a:r>
              <a:rPr lang="en-US" b="1" dirty="0"/>
              <a:t>Date</a:t>
            </a:r>
            <a:r>
              <a:rPr lang="en-US" dirty="0"/>
              <a:t>: 7-9-2026</a:t>
            </a:r>
          </a:p>
        </p:txBody>
      </p:sp>
    </p:spTree>
    <p:extLst>
      <p:ext uri="{BB962C8B-B14F-4D97-AF65-F5344CB8AC3E}">
        <p14:creationId xmlns:p14="http://schemas.microsoft.com/office/powerpoint/2010/main" val="33007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E429B-ABE6-A970-A0B9-B6FF23EE8CF9}"/>
              </a:ext>
            </a:extLst>
          </p:cNvPr>
          <p:cNvPicPr>
            <a:picLocks noChangeAspect="1"/>
          </p:cNvPicPr>
          <p:nvPr/>
        </p:nvPicPr>
        <p:blipFill>
          <a:blip r:embed="rId2"/>
          <a:stretch>
            <a:fillRect/>
          </a:stretch>
        </p:blipFill>
        <p:spPr>
          <a:xfrm>
            <a:off x="652698" y="764980"/>
            <a:ext cx="4853305" cy="3263265"/>
          </a:xfrm>
          <a:prstGeom prst="rect">
            <a:avLst/>
          </a:prstGeom>
        </p:spPr>
      </p:pic>
      <p:pic>
        <p:nvPicPr>
          <p:cNvPr id="6" name="Picture 5" descr="A screenshot of a game&#10;&#10;Description automatically generated">
            <a:extLst>
              <a:ext uri="{FF2B5EF4-FFF2-40B4-BE49-F238E27FC236}">
                <a16:creationId xmlns:a16="http://schemas.microsoft.com/office/drawing/2014/main" id="{22E77994-6472-8E06-192F-7BBA5E4C1E50}"/>
              </a:ext>
            </a:extLst>
          </p:cNvPr>
          <p:cNvPicPr>
            <a:picLocks noChangeAspect="1"/>
          </p:cNvPicPr>
          <p:nvPr/>
        </p:nvPicPr>
        <p:blipFill>
          <a:blip r:embed="rId3"/>
          <a:stretch>
            <a:fillRect/>
          </a:stretch>
        </p:blipFill>
        <p:spPr>
          <a:xfrm>
            <a:off x="7200982" y="907056"/>
            <a:ext cx="4338320" cy="3903345"/>
          </a:xfrm>
          <a:prstGeom prst="rect">
            <a:avLst/>
          </a:prstGeom>
        </p:spPr>
      </p:pic>
      <p:pic>
        <p:nvPicPr>
          <p:cNvPr id="8" name="Picture 7">
            <a:extLst>
              <a:ext uri="{FF2B5EF4-FFF2-40B4-BE49-F238E27FC236}">
                <a16:creationId xmlns:a16="http://schemas.microsoft.com/office/drawing/2014/main" id="{15258FE1-064F-901B-FC88-384468CC66DB}"/>
              </a:ext>
            </a:extLst>
          </p:cNvPr>
          <p:cNvPicPr>
            <a:picLocks noChangeAspect="1"/>
          </p:cNvPicPr>
          <p:nvPr/>
        </p:nvPicPr>
        <p:blipFill>
          <a:blip r:embed="rId4"/>
          <a:stretch>
            <a:fillRect/>
          </a:stretch>
        </p:blipFill>
        <p:spPr>
          <a:xfrm>
            <a:off x="3814916" y="3775587"/>
            <a:ext cx="3805083" cy="2585883"/>
          </a:xfrm>
          <a:prstGeom prst="rect">
            <a:avLst/>
          </a:prstGeom>
        </p:spPr>
      </p:pic>
    </p:spTree>
    <p:extLst>
      <p:ext uri="{BB962C8B-B14F-4D97-AF65-F5344CB8AC3E}">
        <p14:creationId xmlns:p14="http://schemas.microsoft.com/office/powerpoint/2010/main" val="14478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DB965-F038-6045-D597-A874788319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A1FF9-EA0F-B874-AE83-73135992C87C}"/>
              </a:ext>
            </a:extLst>
          </p:cNvPr>
          <p:cNvSpPr>
            <a:spLocks noGrp="1"/>
          </p:cNvSpPr>
          <p:nvPr>
            <p:ph type="title"/>
          </p:nvPr>
        </p:nvSpPr>
        <p:spPr/>
        <p:txBody>
          <a:bodyPr/>
          <a:lstStyle/>
          <a:p>
            <a:r>
              <a:rPr lang="en-US" dirty="0"/>
              <a:t>Thank you</a:t>
            </a:r>
            <a:endParaRPr lang="en-AE" dirty="0"/>
          </a:p>
        </p:txBody>
      </p:sp>
      <p:sp>
        <p:nvSpPr>
          <p:cNvPr id="3" name="Text Placeholder 2">
            <a:extLst>
              <a:ext uri="{FF2B5EF4-FFF2-40B4-BE49-F238E27FC236}">
                <a16:creationId xmlns:a16="http://schemas.microsoft.com/office/drawing/2014/main" id="{6ED6183E-F6AB-D625-D9E3-00E1B3CA2CF5}"/>
              </a:ext>
            </a:extLst>
          </p:cNvPr>
          <p:cNvSpPr>
            <a:spLocks noGrp="1"/>
          </p:cNvSpPr>
          <p:nvPr>
            <p:ph type="body" idx="1"/>
          </p:nvPr>
        </p:nvSpPr>
        <p:spPr/>
        <p:txBody>
          <a:bodyPr/>
          <a:lstStyle/>
          <a:p>
            <a:endParaRPr lang="en-AE"/>
          </a:p>
        </p:txBody>
      </p:sp>
    </p:spTree>
    <p:extLst>
      <p:ext uri="{BB962C8B-B14F-4D97-AF65-F5344CB8AC3E}">
        <p14:creationId xmlns:p14="http://schemas.microsoft.com/office/powerpoint/2010/main" val="3744559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CB1BB-79B3-57F9-8B52-59EF826BBEB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14CE3A-F8AF-8D03-D631-D6374E44BC7C}"/>
              </a:ext>
            </a:extLst>
          </p:cNvPr>
          <p:cNvSpPr>
            <a:spLocks noGrp="1"/>
          </p:cNvSpPr>
          <p:nvPr>
            <p:ph type="title"/>
          </p:nvPr>
        </p:nvSpPr>
        <p:spPr/>
        <p:txBody>
          <a:bodyPr/>
          <a:lstStyle/>
          <a:p>
            <a:r>
              <a:rPr lang="en-US" dirty="0"/>
              <a:t>Learn Like a GEM</a:t>
            </a:r>
            <a:endParaRPr lang="en-AE" dirty="0"/>
          </a:p>
        </p:txBody>
      </p:sp>
      <p:sp>
        <p:nvSpPr>
          <p:cNvPr id="5" name="Text Placeholder 4">
            <a:extLst>
              <a:ext uri="{FF2B5EF4-FFF2-40B4-BE49-F238E27FC236}">
                <a16:creationId xmlns:a16="http://schemas.microsoft.com/office/drawing/2014/main" id="{7AE57618-6FD6-69FF-B399-E268AC94B72A}"/>
              </a:ext>
            </a:extLst>
          </p:cNvPr>
          <p:cNvSpPr>
            <a:spLocks noGrp="1"/>
          </p:cNvSpPr>
          <p:nvPr>
            <p:ph type="body" idx="1"/>
          </p:nvPr>
        </p:nvSpPr>
        <p:spPr/>
        <p:txBody>
          <a:bodyPr/>
          <a:lstStyle/>
          <a:p>
            <a:r>
              <a:rPr lang="en-US" b="1" dirty="0"/>
              <a:t>Subject</a:t>
            </a:r>
            <a:r>
              <a:rPr lang="en-US" dirty="0"/>
              <a:t>: URDU</a:t>
            </a:r>
          </a:p>
          <a:p>
            <a:r>
              <a:rPr lang="en-US" b="1" dirty="0"/>
              <a:t>Lesson</a:t>
            </a:r>
            <a:r>
              <a:rPr lang="en-US" dirty="0"/>
              <a:t>:</a:t>
            </a:r>
            <a:r>
              <a:rPr lang="ur-PK" dirty="0"/>
              <a:t>حروف تہجی ( ج کا خاندان)</a:t>
            </a:r>
          </a:p>
          <a:p>
            <a:r>
              <a:rPr lang="en-US" b="1" dirty="0"/>
              <a:t>Date</a:t>
            </a:r>
            <a:r>
              <a:rPr lang="en-US" dirty="0"/>
              <a:t>: </a:t>
            </a:r>
            <a:r>
              <a:rPr lang="ur-PK" dirty="0"/>
              <a:t>21</a:t>
            </a:r>
            <a:r>
              <a:rPr lang="en-US" dirty="0"/>
              <a:t>-</a:t>
            </a:r>
            <a:r>
              <a:rPr lang="ur-PK"/>
              <a:t>9</a:t>
            </a:r>
            <a:r>
              <a:rPr lang="en-US"/>
              <a:t>-2026</a:t>
            </a:r>
            <a:endParaRPr lang="en-US" dirty="0"/>
          </a:p>
        </p:txBody>
      </p:sp>
    </p:spTree>
    <p:extLst>
      <p:ext uri="{BB962C8B-B14F-4D97-AF65-F5344CB8AC3E}">
        <p14:creationId xmlns:p14="http://schemas.microsoft.com/office/powerpoint/2010/main" val="684384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FB5C7-83BC-9017-175E-4167DF87FD0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CA377DD-3173-16DB-3F24-050BFCB09AF0}"/>
              </a:ext>
            </a:extLst>
          </p:cNvPr>
          <p:cNvPicPr>
            <a:picLocks noChangeAspect="1"/>
          </p:cNvPicPr>
          <p:nvPr/>
        </p:nvPicPr>
        <p:blipFill>
          <a:blip r:embed="rId3"/>
          <a:stretch>
            <a:fillRect/>
          </a:stretch>
        </p:blipFill>
        <p:spPr>
          <a:xfrm>
            <a:off x="1009948" y="1002890"/>
            <a:ext cx="10560350" cy="5132439"/>
          </a:xfrm>
          <a:prstGeom prst="rect">
            <a:avLst/>
          </a:prstGeom>
        </p:spPr>
      </p:pic>
    </p:spTree>
    <p:extLst>
      <p:ext uri="{BB962C8B-B14F-4D97-AF65-F5344CB8AC3E}">
        <p14:creationId xmlns:p14="http://schemas.microsoft.com/office/powerpoint/2010/main" val="71959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A7F0F-4C26-3746-EBDB-757AA1BAB08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AC41616-C783-EBD0-7241-7AADFFAADC1F}"/>
              </a:ext>
            </a:extLst>
          </p:cNvPr>
          <p:cNvPicPr>
            <a:picLocks noChangeAspect="1"/>
          </p:cNvPicPr>
          <p:nvPr/>
        </p:nvPicPr>
        <p:blipFill>
          <a:blip r:embed="rId3"/>
          <a:stretch>
            <a:fillRect/>
          </a:stretch>
        </p:blipFill>
        <p:spPr>
          <a:xfrm>
            <a:off x="1009948" y="1002890"/>
            <a:ext cx="10560350" cy="5132439"/>
          </a:xfrm>
          <a:prstGeom prst="rect">
            <a:avLst/>
          </a:prstGeom>
        </p:spPr>
      </p:pic>
      <p:pic>
        <p:nvPicPr>
          <p:cNvPr id="2" name="Picture 1">
            <a:extLst>
              <a:ext uri="{FF2B5EF4-FFF2-40B4-BE49-F238E27FC236}">
                <a16:creationId xmlns:a16="http://schemas.microsoft.com/office/drawing/2014/main" id="{D22CC186-04DD-41B5-2BF2-287411B6D3CE}"/>
              </a:ext>
            </a:extLst>
          </p:cNvPr>
          <p:cNvPicPr>
            <a:picLocks noChangeAspect="1"/>
          </p:cNvPicPr>
          <p:nvPr/>
        </p:nvPicPr>
        <p:blipFill>
          <a:blip r:embed="rId4"/>
          <a:stretch>
            <a:fillRect/>
          </a:stretch>
        </p:blipFill>
        <p:spPr>
          <a:xfrm>
            <a:off x="3273462" y="249288"/>
            <a:ext cx="5204911" cy="502964"/>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99F308A8-9528-F3F1-69D3-B019E04D0080}"/>
                  </a:ext>
                </a:extLst>
              </p14:cNvPr>
              <p14:cNvContentPartPr/>
              <p14:nvPr/>
            </p14:nvContentPartPr>
            <p14:xfrm>
              <a:off x="4670164" y="2397356"/>
              <a:ext cx="1715760" cy="1113120"/>
            </p14:xfrm>
          </p:contentPart>
        </mc:Choice>
        <mc:Fallback xmlns="">
          <p:pic>
            <p:nvPicPr>
              <p:cNvPr id="3" name="Ink 2">
                <a:extLst>
                  <a:ext uri="{FF2B5EF4-FFF2-40B4-BE49-F238E27FC236}">
                    <a16:creationId xmlns:a16="http://schemas.microsoft.com/office/drawing/2014/main" id="{99F308A8-9528-F3F1-69D3-B019E04D0080}"/>
                  </a:ext>
                </a:extLst>
              </p:cNvPr>
              <p:cNvPicPr/>
              <p:nvPr/>
            </p:nvPicPr>
            <p:blipFill>
              <a:blip r:embed="rId6"/>
              <a:stretch>
                <a:fillRect/>
              </a:stretch>
            </p:blipFill>
            <p:spPr>
              <a:xfrm>
                <a:off x="4661164" y="2388356"/>
                <a:ext cx="1733400" cy="1130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F9B4D879-E523-A73C-A893-BEEE53E8DBF1}"/>
                  </a:ext>
                </a:extLst>
              </p14:cNvPr>
              <p14:cNvContentPartPr/>
              <p14:nvPr/>
            </p14:nvContentPartPr>
            <p14:xfrm>
              <a:off x="4974724" y="3824396"/>
              <a:ext cx="1563840" cy="1013040"/>
            </p14:xfrm>
          </p:contentPart>
        </mc:Choice>
        <mc:Fallback xmlns="">
          <p:pic>
            <p:nvPicPr>
              <p:cNvPr id="5" name="Ink 4">
                <a:extLst>
                  <a:ext uri="{FF2B5EF4-FFF2-40B4-BE49-F238E27FC236}">
                    <a16:creationId xmlns:a16="http://schemas.microsoft.com/office/drawing/2014/main" id="{F9B4D879-E523-A73C-A893-BEEE53E8DBF1}"/>
                  </a:ext>
                </a:extLst>
              </p:cNvPr>
              <p:cNvPicPr/>
              <p:nvPr/>
            </p:nvPicPr>
            <p:blipFill>
              <a:blip r:embed="rId8"/>
              <a:stretch>
                <a:fillRect/>
              </a:stretch>
            </p:blipFill>
            <p:spPr>
              <a:xfrm>
                <a:off x="4966084" y="3815756"/>
                <a:ext cx="158148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D2B33D26-E2EE-60EB-68BC-D464BFFEE07C}"/>
                  </a:ext>
                </a:extLst>
              </p14:cNvPr>
              <p14:cNvContentPartPr/>
              <p14:nvPr/>
            </p14:nvContentPartPr>
            <p14:xfrm>
              <a:off x="3843964" y="2211956"/>
              <a:ext cx="2950200" cy="3068280"/>
            </p14:xfrm>
          </p:contentPart>
        </mc:Choice>
        <mc:Fallback xmlns="">
          <p:pic>
            <p:nvPicPr>
              <p:cNvPr id="7" name="Ink 6">
                <a:extLst>
                  <a:ext uri="{FF2B5EF4-FFF2-40B4-BE49-F238E27FC236}">
                    <a16:creationId xmlns:a16="http://schemas.microsoft.com/office/drawing/2014/main" id="{D2B33D26-E2EE-60EB-68BC-D464BFFEE07C}"/>
                  </a:ext>
                </a:extLst>
              </p:cNvPr>
              <p:cNvPicPr/>
              <p:nvPr/>
            </p:nvPicPr>
            <p:blipFill>
              <a:blip r:embed="rId10"/>
              <a:stretch>
                <a:fillRect/>
              </a:stretch>
            </p:blipFill>
            <p:spPr>
              <a:xfrm>
                <a:off x="3835324" y="2202956"/>
                <a:ext cx="2967840" cy="3085920"/>
              </a:xfrm>
              <a:prstGeom prst="rect">
                <a:avLst/>
              </a:prstGeom>
            </p:spPr>
          </p:pic>
        </mc:Fallback>
      </mc:AlternateContent>
    </p:spTree>
    <p:extLst>
      <p:ext uri="{BB962C8B-B14F-4D97-AF65-F5344CB8AC3E}">
        <p14:creationId xmlns:p14="http://schemas.microsoft.com/office/powerpoint/2010/main" val="93740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C68B3-3CAC-21C7-DCF8-634BA75B0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E4C80-08E8-0C8C-7FDE-5363A6F047C4}"/>
              </a:ext>
            </a:extLst>
          </p:cNvPr>
          <p:cNvSpPr>
            <a:spLocks noGrp="1"/>
          </p:cNvSpPr>
          <p:nvPr>
            <p:ph type="title"/>
          </p:nvPr>
        </p:nvSpPr>
        <p:spPr>
          <a:xfrm>
            <a:off x="2717845" y="1797243"/>
            <a:ext cx="1663859" cy="898236"/>
          </a:xfrm>
        </p:spPr>
        <p:txBody>
          <a:bodyPr>
            <a:noAutofit/>
          </a:bodyPr>
          <a:lstStyle/>
          <a:p>
            <a:pPr algn="r"/>
            <a:r>
              <a:rPr lang="ur-PK" sz="4000" dirty="0">
                <a:solidFill>
                  <a:srgbClr val="FF0000"/>
                </a:solidFill>
                <a:highlight>
                  <a:srgbClr val="FFFF00"/>
                </a:highlight>
              </a:rPr>
              <a:t>نتائج </a:t>
            </a:r>
            <a:r>
              <a:rPr lang="ur-PK" sz="4000" dirty="0">
                <a:solidFill>
                  <a:srgbClr val="FF0000"/>
                </a:solidFill>
              </a:rPr>
              <a:t>                                     </a:t>
            </a:r>
            <a:endParaRPr lang="en-AE" sz="4000" dirty="0">
              <a:solidFill>
                <a:srgbClr val="FF0000"/>
              </a:solidFill>
            </a:endParaRPr>
          </a:p>
        </p:txBody>
      </p:sp>
      <p:sp>
        <p:nvSpPr>
          <p:cNvPr id="3" name="Content Placeholder 2">
            <a:extLst>
              <a:ext uri="{FF2B5EF4-FFF2-40B4-BE49-F238E27FC236}">
                <a16:creationId xmlns:a16="http://schemas.microsoft.com/office/drawing/2014/main" id="{E227D09C-7B01-8180-6694-F71C0B80C7F1}"/>
              </a:ext>
            </a:extLst>
          </p:cNvPr>
          <p:cNvSpPr>
            <a:spLocks noGrp="1"/>
          </p:cNvSpPr>
          <p:nvPr>
            <p:ph idx="1"/>
          </p:nvPr>
        </p:nvSpPr>
        <p:spPr>
          <a:xfrm>
            <a:off x="442452" y="2332654"/>
            <a:ext cx="7573550" cy="1096346"/>
          </a:xfrm>
        </p:spPr>
        <p:txBody>
          <a:bodyPr/>
          <a:lstStyle/>
          <a:p>
            <a:pPr algn="r"/>
            <a:r>
              <a:rPr lang="ur-PK" sz="4000" b="1" dirty="0">
                <a:highlight>
                  <a:srgbClr val="FFFF00"/>
                </a:highlight>
                <a:latin typeface="Jameel Noori Nastaleeq" panose="02000503000000020004" pitchFamily="2" charset="-78"/>
                <a:cs typeface="Jameel Noori Nastaleeq" panose="02000503000000020004" pitchFamily="2" charset="-78"/>
              </a:rPr>
              <a:t>ج سے خ تک کی </a:t>
            </a:r>
            <a:r>
              <a:rPr lang="en-US" sz="4000" b="1" dirty="0">
                <a:highlight>
                  <a:srgbClr val="FFFF00"/>
                </a:highlight>
                <a:latin typeface="Jameel Noori Nastaleeq" panose="02000503000000020004" pitchFamily="2" charset="-78"/>
                <a:cs typeface="Jameel Noori Nastaleeq" panose="02000503000000020004" pitchFamily="2" charset="-78"/>
              </a:rPr>
              <a:t>آواز اور حرف میں فرق سمجھ </a:t>
            </a:r>
            <a:r>
              <a:rPr lang="ur-PK" sz="4000" b="1" dirty="0">
                <a:highlight>
                  <a:srgbClr val="FFFF00"/>
                </a:highlight>
                <a:latin typeface="Jameel Noori Nastaleeq" panose="02000503000000020004" pitchFamily="2" charset="-78"/>
                <a:cs typeface="Jameel Noori Nastaleeq" panose="02000503000000020004" pitchFamily="2" charset="-78"/>
              </a:rPr>
              <a:t>سکیں</a:t>
            </a:r>
            <a:r>
              <a:rPr lang="en-US" sz="4000" b="1" dirty="0">
                <a:highlight>
                  <a:srgbClr val="FFFF00"/>
                </a:highlight>
                <a:latin typeface="Jameel Noori Nastaleeq" panose="02000503000000020004" pitchFamily="2" charset="-78"/>
                <a:cs typeface="Jameel Noori Nastaleeq" panose="02000503000000020004" pitchFamily="2" charset="-78"/>
              </a:rPr>
              <a:t> گے۔</a:t>
            </a:r>
            <a:endParaRPr lang="en-AE" sz="4000" b="1" dirty="0">
              <a:highlight>
                <a:srgbClr val="FFFF00"/>
              </a:highlight>
              <a:latin typeface="Jameel Noori Nastaleeq" panose="02000503000000020004" pitchFamily="2" charset="-78"/>
              <a:cs typeface="Jameel Noori Nastaleeq" panose="02000503000000020004" pitchFamily="2" charset="-78"/>
            </a:endParaRPr>
          </a:p>
        </p:txBody>
      </p:sp>
      <p:sp>
        <p:nvSpPr>
          <p:cNvPr id="7" name="Text Placeholder 6">
            <a:extLst>
              <a:ext uri="{FF2B5EF4-FFF2-40B4-BE49-F238E27FC236}">
                <a16:creationId xmlns:a16="http://schemas.microsoft.com/office/drawing/2014/main" id="{F2D7E353-3862-F5BD-C51B-456CC998C110}"/>
              </a:ext>
            </a:extLst>
          </p:cNvPr>
          <p:cNvSpPr>
            <a:spLocks noGrp="1"/>
          </p:cNvSpPr>
          <p:nvPr>
            <p:ph type="body" sz="quarter" idx="11"/>
          </p:nvPr>
        </p:nvSpPr>
        <p:spPr>
          <a:xfrm>
            <a:off x="6033247" y="695470"/>
            <a:ext cx="5903913" cy="628650"/>
          </a:xfrm>
        </p:spPr>
        <p:txBody>
          <a:bodyPr/>
          <a:lstStyle/>
          <a:p>
            <a:pPr marL="0" indent="0" algn="l" defTabSz="914400" rtl="0" eaLnBrk="1" latinLnBrk="0" hangingPunct="1">
              <a:lnSpc>
                <a:spcPct val="120000"/>
              </a:lnSpc>
              <a:spcBef>
                <a:spcPct val="0"/>
              </a:spcBef>
              <a:buFont typeface="Arial" panose="020B0604020202020204" pitchFamily="34" charset="0"/>
              <a:buNone/>
            </a:pPr>
            <a:r>
              <a:rPr lang="ur-PK" dirty="0"/>
              <a:t>                                      </a:t>
            </a:r>
            <a:endParaRPr lang="en-AE" dirty="0"/>
          </a:p>
        </p:txBody>
      </p:sp>
      <p:sp>
        <p:nvSpPr>
          <p:cNvPr id="14" name="Content Placeholder 13">
            <a:extLst>
              <a:ext uri="{FF2B5EF4-FFF2-40B4-BE49-F238E27FC236}">
                <a16:creationId xmlns:a16="http://schemas.microsoft.com/office/drawing/2014/main" id="{42212568-7E34-4B2F-0075-8CB85F8367EC}"/>
              </a:ext>
            </a:extLst>
          </p:cNvPr>
          <p:cNvSpPr>
            <a:spLocks noGrp="1"/>
          </p:cNvSpPr>
          <p:nvPr>
            <p:ph idx="10"/>
          </p:nvPr>
        </p:nvSpPr>
        <p:spPr>
          <a:xfrm>
            <a:off x="7221894" y="719018"/>
            <a:ext cx="4970106" cy="5265402"/>
          </a:xfrm>
        </p:spPr>
        <p:txBody>
          <a:bodyPr/>
          <a:lstStyle/>
          <a:p>
            <a:endParaRPr lang="ur-PK" dirty="0">
              <a:solidFill>
                <a:srgbClr val="FF0000"/>
              </a:solidFill>
              <a:latin typeface="Jameel Noori Nastaleeq" panose="02000503000000020004" pitchFamily="2" charset="-78"/>
              <a:cs typeface="Jameel Noori Nastaleeq" panose="02000503000000020004" pitchFamily="2" charset="-78"/>
            </a:endParaRPr>
          </a:p>
          <a:p>
            <a:endParaRPr lang="ur-PK" dirty="0">
              <a:latin typeface="Jameel Noori Nastaleeq" panose="02000503000000020004" pitchFamily="2" charset="-78"/>
              <a:cs typeface="Jameel Noori Nastaleeq" panose="02000503000000020004" pitchFamily="2" charset="-78"/>
            </a:endParaRPr>
          </a:p>
        </p:txBody>
      </p:sp>
      <p:sp>
        <p:nvSpPr>
          <p:cNvPr id="4" name="Rectangle 3">
            <a:extLst>
              <a:ext uri="{FF2B5EF4-FFF2-40B4-BE49-F238E27FC236}">
                <a16:creationId xmlns:a16="http://schemas.microsoft.com/office/drawing/2014/main" id="{3EC9DACF-545A-9650-2C48-1C48C5C4F6BD}"/>
              </a:ext>
            </a:extLst>
          </p:cNvPr>
          <p:cNvSpPr/>
          <p:nvPr/>
        </p:nvSpPr>
        <p:spPr>
          <a:xfrm>
            <a:off x="3380317" y="779982"/>
            <a:ext cx="3965511" cy="811843"/>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r-PK" sz="6600" b="1" dirty="0">
                <a:ln w="22225">
                  <a:solidFill>
                    <a:schemeClr val="accent2"/>
                  </a:solidFill>
                  <a:prstDash val="solid"/>
                </a:ln>
                <a:solidFill>
                  <a:schemeClr val="accent2">
                    <a:lumMod val="40000"/>
                    <a:lumOff val="60000"/>
                  </a:schemeClr>
                </a:solidFill>
                <a:latin typeface="Jameel Noori Nastaleeq" panose="02000503000000020004" pitchFamily="2" charset="-78"/>
                <a:cs typeface="Jameel Noori Nastaleeq" panose="02000503000000020004" pitchFamily="2" charset="-78"/>
              </a:rPr>
              <a:t>ج کا خاندان</a:t>
            </a:r>
            <a:endParaRPr lang="en-US" sz="6600" b="1" dirty="0">
              <a:ln w="22225">
                <a:solidFill>
                  <a:schemeClr val="accent2"/>
                </a:solidFill>
                <a:prstDash val="solid"/>
              </a:ln>
              <a:solidFill>
                <a:schemeClr val="accent2">
                  <a:lumMod val="40000"/>
                  <a:lumOff val="60000"/>
                </a:schemeClr>
              </a:solidFill>
              <a:latin typeface="Jameel Noori Nastaleeq" panose="02000503000000020004" pitchFamily="2" charset="-78"/>
              <a:cs typeface="Jameel Noori Nastaleeq" panose="02000503000000020004" pitchFamily="2" charset="-78"/>
            </a:endParaRPr>
          </a:p>
        </p:txBody>
      </p:sp>
      <p:graphicFrame>
        <p:nvGraphicFramePr>
          <p:cNvPr id="17" name="Table 16">
            <a:extLst>
              <a:ext uri="{FF2B5EF4-FFF2-40B4-BE49-F238E27FC236}">
                <a16:creationId xmlns:a16="http://schemas.microsoft.com/office/drawing/2014/main" id="{ACD12CB9-3D16-1592-55AC-688C022B3DE3}"/>
              </a:ext>
            </a:extLst>
          </p:cNvPr>
          <p:cNvGraphicFramePr>
            <a:graphicFrameLocks noGrp="1"/>
          </p:cNvGraphicFramePr>
          <p:nvPr>
            <p:extLst>
              <p:ext uri="{D42A27DB-BD31-4B8C-83A1-F6EECF244321}">
                <p14:modId xmlns:p14="http://schemas.microsoft.com/office/powerpoint/2010/main" val="2618754717"/>
              </p:ext>
            </p:extLst>
          </p:nvPr>
        </p:nvGraphicFramePr>
        <p:xfrm>
          <a:off x="8398704" y="3288997"/>
          <a:ext cx="3302708" cy="2806733"/>
        </p:xfrm>
        <a:graphic>
          <a:graphicData uri="http://schemas.openxmlformats.org/drawingml/2006/table">
            <a:tbl>
              <a:tblPr firstRow="1" bandRow="1">
                <a:tableStyleId>{5C22544A-7EE6-4342-B048-85BDC9FD1C3A}</a:tableStyleId>
              </a:tblPr>
              <a:tblGrid>
                <a:gridCol w="1621029">
                  <a:extLst>
                    <a:ext uri="{9D8B030D-6E8A-4147-A177-3AD203B41FA5}">
                      <a16:colId xmlns:a16="http://schemas.microsoft.com/office/drawing/2014/main" val="2390879848"/>
                    </a:ext>
                  </a:extLst>
                </a:gridCol>
                <a:gridCol w="1681679">
                  <a:extLst>
                    <a:ext uri="{9D8B030D-6E8A-4147-A177-3AD203B41FA5}">
                      <a16:colId xmlns:a16="http://schemas.microsoft.com/office/drawing/2014/main" val="1878182640"/>
                    </a:ext>
                  </a:extLst>
                </a:gridCol>
              </a:tblGrid>
              <a:tr h="734093">
                <a:tc>
                  <a:txBody>
                    <a:bodyPr/>
                    <a:lstStyle/>
                    <a:p>
                      <a:pPr algn="ctr"/>
                      <a:endParaRPr lang="en-US" sz="3600" dirty="0">
                        <a:solidFill>
                          <a:schemeClr val="accent3"/>
                        </a:solidFill>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ur-PK" sz="3600" dirty="0">
                          <a:solidFill>
                            <a:schemeClr val="accent3"/>
                          </a:solidFill>
                          <a:latin typeface="Jameel Noori Nastaleeq" panose="02000503000000020004" pitchFamily="2" charset="-78"/>
                          <a:cs typeface="Jameel Noori Nastaleeq" panose="02000503000000020004" pitchFamily="2" charset="-78"/>
                        </a:rPr>
                        <a:t>حروف تہجی </a:t>
                      </a:r>
                      <a:endParaRPr lang="en-US" sz="3600" dirty="0">
                        <a:solidFill>
                          <a:schemeClr val="accent3"/>
                        </a:solidFill>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19244246"/>
                  </a:ext>
                </a:extLst>
              </a:tr>
              <a:tr h="374122">
                <a:tc>
                  <a:txBody>
                    <a:bodyPr/>
                    <a:lstStyle/>
                    <a:p>
                      <a:pPr algn="ctr"/>
                      <a:r>
                        <a:rPr lang="en-US" b="1" dirty="0">
                          <a:latin typeface="Jameel Noori Nastaleeq" panose="02000503000000020004" pitchFamily="2" charset="-78"/>
                          <a:cs typeface="Jameel Noori Nastaleeq" panose="02000503000000020004" pitchFamily="2" charset="-78"/>
                        </a:rPr>
                        <a:t>Jeem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ur-PK" sz="2800" b="1" dirty="0">
                          <a:latin typeface="Jameel Noori Nastaleeq" panose="02000503000000020004" pitchFamily="2" charset="-78"/>
                          <a:cs typeface="Jameel Noori Nastaleeq" panose="02000503000000020004" pitchFamily="2" charset="-78"/>
                        </a:rPr>
                        <a:t>ج</a:t>
                      </a:r>
                      <a:endParaRPr lang="en-US" sz="2800"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6672865"/>
                  </a:ext>
                </a:extLst>
              </a:tr>
              <a:tr h="412198">
                <a:tc>
                  <a:txBody>
                    <a:bodyPr/>
                    <a:lstStyle/>
                    <a:p>
                      <a:pPr algn="ctr"/>
                      <a:r>
                        <a:rPr lang="en-US" b="1" dirty="0">
                          <a:latin typeface="Jameel Noori Nastaleeq" panose="02000503000000020004" pitchFamily="2" charset="-78"/>
                          <a:cs typeface="Jameel Noori Nastaleeq" panose="02000503000000020004" pitchFamily="2" charset="-78"/>
                        </a:rPr>
                        <a:t>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ur-PK" sz="2800" b="1" dirty="0">
                          <a:latin typeface="Jameel Noori Nastaleeq" panose="02000503000000020004" pitchFamily="2" charset="-78"/>
                          <a:cs typeface="Jameel Noori Nastaleeq" panose="02000503000000020004" pitchFamily="2" charset="-78"/>
                        </a:rPr>
                        <a:t>چ</a:t>
                      </a:r>
                      <a:endParaRPr lang="en-US" sz="2800"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24212795"/>
                  </a:ext>
                </a:extLst>
              </a:tr>
              <a:tr h="412198">
                <a:tc>
                  <a:txBody>
                    <a:bodyPr/>
                    <a:lstStyle/>
                    <a:p>
                      <a:pPr algn="ctr"/>
                      <a:r>
                        <a:rPr lang="en-US" b="1">
                          <a:latin typeface="Jameel Noori Nastaleeq" panose="02000503000000020004" pitchFamily="2" charset="-78"/>
                          <a:cs typeface="Jameel Noori Nastaleeq" panose="02000503000000020004" pitchFamily="2" charset="-78"/>
                        </a:rPr>
                        <a:t>Hae</a:t>
                      </a:r>
                      <a:endParaRPr lang="en-US"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ur-PK" sz="2800" b="1" dirty="0">
                          <a:latin typeface="Jameel Noori Nastaleeq" panose="02000503000000020004" pitchFamily="2" charset="-78"/>
                          <a:cs typeface="Jameel Noori Nastaleeq" panose="02000503000000020004" pitchFamily="2" charset="-78"/>
                        </a:rPr>
                        <a:t>ح</a:t>
                      </a:r>
                      <a:endParaRPr lang="en-US" sz="2800"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95462723"/>
                  </a:ext>
                </a:extLst>
              </a:tr>
              <a:tr h="412198">
                <a:tc>
                  <a:txBody>
                    <a:bodyPr/>
                    <a:lstStyle/>
                    <a:p>
                      <a:pPr algn="ctr"/>
                      <a:r>
                        <a:rPr lang="en-US" b="1" dirty="0">
                          <a:latin typeface="Jameel Noori Nastaleeq" panose="02000503000000020004" pitchFamily="2" charset="-78"/>
                          <a:cs typeface="Jameel Noori Nastaleeq" panose="02000503000000020004" pitchFamily="2" charset="-78"/>
                        </a:rPr>
                        <a:t>Khe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ur-PK" sz="2800" b="1" dirty="0">
                          <a:latin typeface="Jameel Noori Nastaleeq" panose="02000503000000020004" pitchFamily="2" charset="-78"/>
                          <a:cs typeface="Jameel Noori Nastaleeq" panose="02000503000000020004" pitchFamily="2" charset="-78"/>
                        </a:rPr>
                        <a:t>خ</a:t>
                      </a:r>
                      <a:endParaRPr lang="en-US" sz="2800"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33116"/>
                  </a:ext>
                </a:extLst>
              </a:tr>
            </a:tbl>
          </a:graphicData>
        </a:graphic>
      </p:graphicFrame>
      <p:pic>
        <p:nvPicPr>
          <p:cNvPr id="9" name="Picture 8">
            <a:extLst>
              <a:ext uri="{FF2B5EF4-FFF2-40B4-BE49-F238E27FC236}">
                <a16:creationId xmlns:a16="http://schemas.microsoft.com/office/drawing/2014/main" id="{C09934B7-AF7F-C8D6-7898-6D8185798BEA}"/>
              </a:ext>
            </a:extLst>
          </p:cNvPr>
          <p:cNvPicPr>
            <a:picLocks noChangeAspect="1"/>
          </p:cNvPicPr>
          <p:nvPr/>
        </p:nvPicPr>
        <p:blipFill>
          <a:blip r:embed="rId3"/>
          <a:stretch>
            <a:fillRect/>
          </a:stretch>
        </p:blipFill>
        <p:spPr>
          <a:xfrm>
            <a:off x="10934591" y="830328"/>
            <a:ext cx="1257409" cy="579170"/>
          </a:xfrm>
          <a:prstGeom prst="rect">
            <a:avLst/>
          </a:prstGeom>
        </p:spPr>
      </p:pic>
      <p:pic>
        <p:nvPicPr>
          <p:cNvPr id="10" name="Picture 9">
            <a:extLst>
              <a:ext uri="{FF2B5EF4-FFF2-40B4-BE49-F238E27FC236}">
                <a16:creationId xmlns:a16="http://schemas.microsoft.com/office/drawing/2014/main" id="{7641941E-CD17-90FB-995D-7935301E3E63}"/>
              </a:ext>
            </a:extLst>
          </p:cNvPr>
          <p:cNvPicPr>
            <a:picLocks noChangeAspect="1"/>
          </p:cNvPicPr>
          <p:nvPr/>
        </p:nvPicPr>
        <p:blipFill>
          <a:blip r:embed="rId4"/>
          <a:stretch>
            <a:fillRect/>
          </a:stretch>
        </p:blipFill>
        <p:spPr>
          <a:xfrm>
            <a:off x="599768" y="3704013"/>
            <a:ext cx="6961237" cy="2126552"/>
          </a:xfrm>
          <a:prstGeom prst="rect">
            <a:avLst/>
          </a:prstGeom>
        </p:spPr>
      </p:pic>
      <p:pic>
        <p:nvPicPr>
          <p:cNvPr id="12" name="Picture 11">
            <a:extLst>
              <a:ext uri="{FF2B5EF4-FFF2-40B4-BE49-F238E27FC236}">
                <a16:creationId xmlns:a16="http://schemas.microsoft.com/office/drawing/2014/main" id="{D41100DB-5767-A876-11B7-1703173CEC24}"/>
              </a:ext>
            </a:extLst>
          </p:cNvPr>
          <p:cNvPicPr>
            <a:picLocks noChangeAspect="1"/>
          </p:cNvPicPr>
          <p:nvPr/>
        </p:nvPicPr>
        <p:blipFill>
          <a:blip r:embed="rId5"/>
          <a:stretch>
            <a:fillRect/>
          </a:stretch>
        </p:blipFill>
        <p:spPr>
          <a:xfrm>
            <a:off x="8260587" y="1509446"/>
            <a:ext cx="3803594" cy="1597548"/>
          </a:xfrm>
          <a:prstGeom prst="rect">
            <a:avLst/>
          </a:prstGeom>
        </p:spPr>
      </p:pic>
    </p:spTree>
    <p:extLst>
      <p:ext uri="{BB962C8B-B14F-4D97-AF65-F5344CB8AC3E}">
        <p14:creationId xmlns:p14="http://schemas.microsoft.com/office/powerpoint/2010/main" val="294461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746CB-5D96-FBD8-208A-B29912B112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17F62F-84C4-CA9D-2D31-8090B7E33503}"/>
              </a:ext>
            </a:extLst>
          </p:cNvPr>
          <p:cNvPicPr>
            <a:picLocks noChangeAspect="1"/>
          </p:cNvPicPr>
          <p:nvPr/>
        </p:nvPicPr>
        <p:blipFill>
          <a:blip r:embed="rId2"/>
          <a:stretch>
            <a:fillRect/>
          </a:stretch>
        </p:blipFill>
        <p:spPr>
          <a:xfrm>
            <a:off x="7936420" y="3813483"/>
            <a:ext cx="4412362" cy="601201"/>
          </a:xfrm>
          <a:prstGeom prst="rect">
            <a:avLst/>
          </a:prstGeom>
        </p:spPr>
      </p:pic>
      <p:pic>
        <p:nvPicPr>
          <p:cNvPr id="4" name="Picture 3">
            <a:extLst>
              <a:ext uri="{FF2B5EF4-FFF2-40B4-BE49-F238E27FC236}">
                <a16:creationId xmlns:a16="http://schemas.microsoft.com/office/drawing/2014/main" id="{9EF7D375-BD37-DA2E-FC72-7EF7CFF36296}"/>
              </a:ext>
            </a:extLst>
          </p:cNvPr>
          <p:cNvPicPr>
            <a:picLocks noChangeAspect="1"/>
          </p:cNvPicPr>
          <p:nvPr/>
        </p:nvPicPr>
        <p:blipFill>
          <a:blip r:embed="rId3"/>
          <a:stretch>
            <a:fillRect/>
          </a:stretch>
        </p:blipFill>
        <p:spPr>
          <a:xfrm>
            <a:off x="3628104" y="4414684"/>
            <a:ext cx="7157882" cy="1995011"/>
          </a:xfrm>
          <a:prstGeom prst="rect">
            <a:avLst/>
          </a:prstGeom>
        </p:spPr>
      </p:pic>
      <p:pic>
        <p:nvPicPr>
          <p:cNvPr id="7" name="Picture 6">
            <a:extLst>
              <a:ext uri="{FF2B5EF4-FFF2-40B4-BE49-F238E27FC236}">
                <a16:creationId xmlns:a16="http://schemas.microsoft.com/office/drawing/2014/main" id="{525ED840-5A42-470C-1634-5D3868D9A9DC}"/>
              </a:ext>
            </a:extLst>
          </p:cNvPr>
          <p:cNvPicPr>
            <a:picLocks noChangeAspect="1"/>
          </p:cNvPicPr>
          <p:nvPr/>
        </p:nvPicPr>
        <p:blipFill>
          <a:blip r:embed="rId4"/>
          <a:stretch>
            <a:fillRect/>
          </a:stretch>
        </p:blipFill>
        <p:spPr>
          <a:xfrm>
            <a:off x="1396181" y="792964"/>
            <a:ext cx="9952985" cy="2949227"/>
          </a:xfrm>
          <a:prstGeom prst="rect">
            <a:avLst/>
          </a:prstGeom>
        </p:spPr>
      </p:pic>
    </p:spTree>
    <p:extLst>
      <p:ext uri="{BB962C8B-B14F-4D97-AF65-F5344CB8AC3E}">
        <p14:creationId xmlns:p14="http://schemas.microsoft.com/office/powerpoint/2010/main" val="56502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95463-EC04-E31F-824E-338800612EC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3A36767-DC74-50B5-FD67-115B75FE8529}"/>
              </a:ext>
            </a:extLst>
          </p:cNvPr>
          <p:cNvPicPr>
            <a:picLocks noChangeAspect="1"/>
          </p:cNvPicPr>
          <p:nvPr/>
        </p:nvPicPr>
        <p:blipFill>
          <a:blip r:embed="rId2"/>
          <a:stretch>
            <a:fillRect/>
          </a:stretch>
        </p:blipFill>
        <p:spPr>
          <a:xfrm>
            <a:off x="284960" y="965638"/>
            <a:ext cx="11622080" cy="5320336"/>
          </a:xfrm>
          <a:prstGeom prst="rect">
            <a:avLst/>
          </a:prstGeom>
        </p:spPr>
      </p:pic>
    </p:spTree>
    <p:extLst>
      <p:ext uri="{BB962C8B-B14F-4D97-AF65-F5344CB8AC3E}">
        <p14:creationId xmlns:p14="http://schemas.microsoft.com/office/powerpoint/2010/main" val="191328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CF5E2-D8D1-4F93-911B-5B457941E0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4CB7B7-4756-267E-EF0C-4BA563121009}"/>
              </a:ext>
            </a:extLst>
          </p:cNvPr>
          <p:cNvPicPr>
            <a:picLocks noChangeAspect="1"/>
          </p:cNvPicPr>
          <p:nvPr/>
        </p:nvPicPr>
        <p:blipFill>
          <a:blip r:embed="rId2"/>
          <a:stretch>
            <a:fillRect/>
          </a:stretch>
        </p:blipFill>
        <p:spPr>
          <a:xfrm>
            <a:off x="826013" y="930417"/>
            <a:ext cx="3208298" cy="541067"/>
          </a:xfrm>
          <a:prstGeom prst="rect">
            <a:avLst/>
          </a:prstGeom>
        </p:spPr>
      </p:pic>
      <p:pic>
        <p:nvPicPr>
          <p:cNvPr id="13" name="Picture 12">
            <a:extLst>
              <a:ext uri="{FF2B5EF4-FFF2-40B4-BE49-F238E27FC236}">
                <a16:creationId xmlns:a16="http://schemas.microsoft.com/office/drawing/2014/main" id="{BB285870-072B-2B55-0D60-5EE79F921A0A}"/>
              </a:ext>
            </a:extLst>
          </p:cNvPr>
          <p:cNvPicPr>
            <a:picLocks noChangeAspect="1"/>
          </p:cNvPicPr>
          <p:nvPr/>
        </p:nvPicPr>
        <p:blipFill>
          <a:blip r:embed="rId3"/>
          <a:stretch>
            <a:fillRect/>
          </a:stretch>
        </p:blipFill>
        <p:spPr>
          <a:xfrm>
            <a:off x="0" y="231318"/>
            <a:ext cx="3784237" cy="586791"/>
          </a:xfrm>
          <a:prstGeom prst="rect">
            <a:avLst/>
          </a:prstGeom>
        </p:spPr>
      </p:pic>
      <p:pic>
        <p:nvPicPr>
          <p:cNvPr id="15" name="Picture 14">
            <a:extLst>
              <a:ext uri="{FF2B5EF4-FFF2-40B4-BE49-F238E27FC236}">
                <a16:creationId xmlns:a16="http://schemas.microsoft.com/office/drawing/2014/main" id="{A200DA5A-8908-401B-ACCA-68E236CE7F27}"/>
              </a:ext>
            </a:extLst>
          </p:cNvPr>
          <p:cNvPicPr>
            <a:picLocks noChangeAspect="1"/>
          </p:cNvPicPr>
          <p:nvPr/>
        </p:nvPicPr>
        <p:blipFill>
          <a:blip r:embed="rId4"/>
          <a:stretch>
            <a:fillRect/>
          </a:stretch>
        </p:blipFill>
        <p:spPr>
          <a:xfrm>
            <a:off x="3937611" y="164735"/>
            <a:ext cx="8254389" cy="1754320"/>
          </a:xfrm>
          <a:prstGeom prst="rect">
            <a:avLst/>
          </a:prstGeom>
        </p:spPr>
      </p:pic>
      <p:pic>
        <p:nvPicPr>
          <p:cNvPr id="17" name="Picture 16">
            <a:extLst>
              <a:ext uri="{FF2B5EF4-FFF2-40B4-BE49-F238E27FC236}">
                <a16:creationId xmlns:a16="http://schemas.microsoft.com/office/drawing/2014/main" id="{9F68984E-2740-5779-FB10-0B60F070CEB2}"/>
              </a:ext>
            </a:extLst>
          </p:cNvPr>
          <p:cNvPicPr>
            <a:picLocks noChangeAspect="1"/>
          </p:cNvPicPr>
          <p:nvPr/>
        </p:nvPicPr>
        <p:blipFill>
          <a:blip r:embed="rId5"/>
          <a:stretch>
            <a:fillRect/>
          </a:stretch>
        </p:blipFill>
        <p:spPr>
          <a:xfrm>
            <a:off x="4146970" y="164735"/>
            <a:ext cx="2796782" cy="434378"/>
          </a:xfrm>
          <a:prstGeom prst="rect">
            <a:avLst/>
          </a:prstGeom>
        </p:spPr>
      </p:pic>
      <p:pic>
        <p:nvPicPr>
          <p:cNvPr id="5" name="Picture 4">
            <a:extLst>
              <a:ext uri="{FF2B5EF4-FFF2-40B4-BE49-F238E27FC236}">
                <a16:creationId xmlns:a16="http://schemas.microsoft.com/office/drawing/2014/main" id="{560D5563-A3F0-D92D-6719-77C193AF1B50}"/>
              </a:ext>
            </a:extLst>
          </p:cNvPr>
          <p:cNvPicPr>
            <a:picLocks noChangeAspect="1"/>
          </p:cNvPicPr>
          <p:nvPr/>
        </p:nvPicPr>
        <p:blipFill>
          <a:blip r:embed="rId6"/>
          <a:stretch>
            <a:fillRect/>
          </a:stretch>
        </p:blipFill>
        <p:spPr>
          <a:xfrm>
            <a:off x="117291" y="1471484"/>
            <a:ext cx="4625741" cy="571550"/>
          </a:xfrm>
          <a:prstGeom prst="rect">
            <a:avLst/>
          </a:prstGeom>
        </p:spPr>
      </p:pic>
      <p:pic>
        <p:nvPicPr>
          <p:cNvPr id="8" name="Picture 7">
            <a:extLst>
              <a:ext uri="{FF2B5EF4-FFF2-40B4-BE49-F238E27FC236}">
                <a16:creationId xmlns:a16="http://schemas.microsoft.com/office/drawing/2014/main" id="{C21C8301-DBF7-3D01-778D-DE4E80539DE5}"/>
              </a:ext>
            </a:extLst>
          </p:cNvPr>
          <p:cNvPicPr>
            <a:picLocks noChangeAspect="1"/>
          </p:cNvPicPr>
          <p:nvPr/>
        </p:nvPicPr>
        <p:blipFill>
          <a:blip r:embed="rId7"/>
          <a:stretch>
            <a:fillRect/>
          </a:stretch>
        </p:blipFill>
        <p:spPr>
          <a:xfrm>
            <a:off x="2056140" y="2237166"/>
            <a:ext cx="7726958" cy="4183299"/>
          </a:xfrm>
          <a:prstGeom prst="rect">
            <a:avLst/>
          </a:prstGeom>
        </p:spPr>
      </p:pic>
      <mc:AlternateContent xmlns:mc="http://schemas.openxmlformats.org/markup-compatibility/2006" xmlns:p14="http://schemas.microsoft.com/office/powerpoint/2010/main">
        <mc:Choice Requires="p14">
          <p:contentPart p14:bwMode="auto" r:id="rId8">
            <p14:nvContentPartPr>
              <p14:cNvPr id="44" name="Ink 43">
                <a:extLst>
                  <a:ext uri="{FF2B5EF4-FFF2-40B4-BE49-F238E27FC236}">
                    <a16:creationId xmlns:a16="http://schemas.microsoft.com/office/drawing/2014/main" id="{CF8A70AB-B3DC-D150-6E77-28BD7119EBA2}"/>
                  </a:ext>
                </a:extLst>
              </p14:cNvPr>
              <p14:cNvContentPartPr/>
              <p14:nvPr/>
            </p14:nvContentPartPr>
            <p14:xfrm>
              <a:off x="7816564" y="4424156"/>
              <a:ext cx="360" cy="360"/>
            </p14:xfrm>
          </p:contentPart>
        </mc:Choice>
        <mc:Fallback xmlns="">
          <p:pic>
            <p:nvPicPr>
              <p:cNvPr id="44" name="Ink 43">
                <a:extLst>
                  <a:ext uri="{FF2B5EF4-FFF2-40B4-BE49-F238E27FC236}">
                    <a16:creationId xmlns:a16="http://schemas.microsoft.com/office/drawing/2014/main" id="{CF8A70AB-B3DC-D150-6E77-28BD7119EBA2}"/>
                  </a:ext>
                </a:extLst>
              </p:cNvPr>
              <p:cNvPicPr/>
              <p:nvPr/>
            </p:nvPicPr>
            <p:blipFill>
              <a:blip r:embed="rId9"/>
              <a:stretch>
                <a:fillRect/>
              </a:stretch>
            </p:blipFill>
            <p:spPr>
              <a:xfrm>
                <a:off x="7753924" y="436151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Ink 51">
                <a:extLst>
                  <a:ext uri="{FF2B5EF4-FFF2-40B4-BE49-F238E27FC236}">
                    <a16:creationId xmlns:a16="http://schemas.microsoft.com/office/drawing/2014/main" id="{FA418C53-ED3C-913C-9B6E-403C5D93E342}"/>
                  </a:ext>
                </a:extLst>
              </p14:cNvPr>
              <p14:cNvContentPartPr/>
              <p14:nvPr/>
            </p14:nvContentPartPr>
            <p14:xfrm>
              <a:off x="3647764" y="3873716"/>
              <a:ext cx="360" cy="360"/>
            </p14:xfrm>
          </p:contentPart>
        </mc:Choice>
        <mc:Fallback xmlns="">
          <p:pic>
            <p:nvPicPr>
              <p:cNvPr id="52" name="Ink 51">
                <a:extLst>
                  <a:ext uri="{FF2B5EF4-FFF2-40B4-BE49-F238E27FC236}">
                    <a16:creationId xmlns:a16="http://schemas.microsoft.com/office/drawing/2014/main" id="{FA418C53-ED3C-913C-9B6E-403C5D93E342}"/>
                  </a:ext>
                </a:extLst>
              </p:cNvPr>
              <p:cNvPicPr/>
              <p:nvPr/>
            </p:nvPicPr>
            <p:blipFill>
              <a:blip r:embed="rId9"/>
              <a:stretch>
                <a:fillRect/>
              </a:stretch>
            </p:blipFill>
            <p:spPr>
              <a:xfrm>
                <a:off x="3584764" y="381107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Ink 53">
                <a:extLst>
                  <a:ext uri="{FF2B5EF4-FFF2-40B4-BE49-F238E27FC236}">
                    <a16:creationId xmlns:a16="http://schemas.microsoft.com/office/drawing/2014/main" id="{06B53F65-802B-ADA1-501E-70026E07BC57}"/>
                  </a:ext>
                </a:extLst>
              </p14:cNvPr>
              <p14:cNvContentPartPr/>
              <p14:nvPr/>
            </p14:nvContentPartPr>
            <p14:xfrm>
              <a:off x="7305364" y="3844196"/>
              <a:ext cx="491760" cy="720"/>
            </p14:xfrm>
          </p:contentPart>
        </mc:Choice>
        <mc:Fallback xmlns="">
          <p:pic>
            <p:nvPicPr>
              <p:cNvPr id="54" name="Ink 53">
                <a:extLst>
                  <a:ext uri="{FF2B5EF4-FFF2-40B4-BE49-F238E27FC236}">
                    <a16:creationId xmlns:a16="http://schemas.microsoft.com/office/drawing/2014/main" id="{06B53F65-802B-ADA1-501E-70026E07BC57}"/>
                  </a:ext>
                </a:extLst>
              </p:cNvPr>
              <p:cNvPicPr/>
              <p:nvPr/>
            </p:nvPicPr>
            <p:blipFill>
              <a:blip r:embed="rId12"/>
              <a:stretch>
                <a:fillRect/>
              </a:stretch>
            </p:blipFill>
            <p:spPr>
              <a:xfrm>
                <a:off x="7269364" y="3772196"/>
                <a:ext cx="563400" cy="144000"/>
              </a:xfrm>
              <a:prstGeom prst="rect">
                <a:avLst/>
              </a:prstGeom>
            </p:spPr>
          </p:pic>
        </mc:Fallback>
      </mc:AlternateContent>
      <p:grpSp>
        <p:nvGrpSpPr>
          <p:cNvPr id="56" name="Group 55">
            <a:extLst>
              <a:ext uri="{FF2B5EF4-FFF2-40B4-BE49-F238E27FC236}">
                <a16:creationId xmlns:a16="http://schemas.microsoft.com/office/drawing/2014/main" id="{537BD281-9D6D-F32F-C3C1-0D0C1781AA02}"/>
              </a:ext>
            </a:extLst>
          </p:cNvPr>
          <p:cNvGrpSpPr/>
          <p:nvPr/>
        </p:nvGrpSpPr>
        <p:grpSpPr>
          <a:xfrm>
            <a:off x="7305364" y="3834116"/>
            <a:ext cx="838080" cy="906120"/>
            <a:chOff x="7305364" y="3834116"/>
            <a:chExt cx="838080" cy="906120"/>
          </a:xfrm>
        </p:grpSpPr>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20615E6C-571C-1439-0248-7EF6083484D5}"/>
                    </a:ext>
                  </a:extLst>
                </p14:cNvPr>
                <p14:cNvContentPartPr/>
                <p14:nvPr/>
              </p14:nvContentPartPr>
              <p14:xfrm>
                <a:off x="7305364" y="3834116"/>
                <a:ext cx="838080" cy="885960"/>
              </p14:xfrm>
            </p:contentPart>
          </mc:Choice>
          <mc:Fallback xmlns="">
            <p:pic>
              <p:nvPicPr>
                <p:cNvPr id="11" name="Ink 10">
                  <a:extLst>
                    <a:ext uri="{FF2B5EF4-FFF2-40B4-BE49-F238E27FC236}">
                      <a16:creationId xmlns:a16="http://schemas.microsoft.com/office/drawing/2014/main" id="{20615E6C-571C-1439-0248-7EF6083484D5}"/>
                    </a:ext>
                  </a:extLst>
                </p:cNvPr>
                <p:cNvPicPr/>
                <p:nvPr/>
              </p:nvPicPr>
              <p:blipFill>
                <a:blip r:embed="rId14"/>
                <a:stretch>
                  <a:fillRect/>
                </a:stretch>
              </p:blipFill>
              <p:spPr>
                <a:xfrm>
                  <a:off x="7296364" y="3825476"/>
                  <a:ext cx="85572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A0671807-EF4B-B18F-CF6B-E71BE6C2AE61}"/>
                    </a:ext>
                  </a:extLst>
                </p14:cNvPr>
                <p14:cNvContentPartPr/>
                <p14:nvPr/>
              </p14:nvContentPartPr>
              <p14:xfrm>
                <a:off x="7787044" y="4404716"/>
                <a:ext cx="360" cy="360"/>
              </p14:xfrm>
            </p:contentPart>
          </mc:Choice>
          <mc:Fallback xmlns="">
            <p:pic>
              <p:nvPicPr>
                <p:cNvPr id="20" name="Ink 19">
                  <a:extLst>
                    <a:ext uri="{FF2B5EF4-FFF2-40B4-BE49-F238E27FC236}">
                      <a16:creationId xmlns:a16="http://schemas.microsoft.com/office/drawing/2014/main" id="{A0671807-EF4B-B18F-CF6B-E71BE6C2AE61}"/>
                    </a:ext>
                  </a:extLst>
                </p:cNvPr>
                <p:cNvPicPr/>
                <p:nvPr/>
              </p:nvPicPr>
              <p:blipFill>
                <a:blip r:embed="rId16"/>
                <a:stretch>
                  <a:fillRect/>
                </a:stretch>
              </p:blipFill>
              <p:spPr>
                <a:xfrm>
                  <a:off x="7778044" y="43957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5" name="Ink 54">
                  <a:extLst>
                    <a:ext uri="{FF2B5EF4-FFF2-40B4-BE49-F238E27FC236}">
                      <a16:creationId xmlns:a16="http://schemas.microsoft.com/office/drawing/2014/main" id="{D8CC00C5-2A0F-FAF0-7457-69F4FB4A7F19}"/>
                    </a:ext>
                  </a:extLst>
                </p14:cNvPr>
                <p14:cNvContentPartPr/>
                <p14:nvPr/>
              </p14:nvContentPartPr>
              <p14:xfrm>
                <a:off x="7481764" y="3854276"/>
                <a:ext cx="650160" cy="885960"/>
              </p14:xfrm>
            </p:contentPart>
          </mc:Choice>
          <mc:Fallback xmlns="">
            <p:pic>
              <p:nvPicPr>
                <p:cNvPr id="55" name="Ink 54">
                  <a:extLst>
                    <a:ext uri="{FF2B5EF4-FFF2-40B4-BE49-F238E27FC236}">
                      <a16:creationId xmlns:a16="http://schemas.microsoft.com/office/drawing/2014/main" id="{D8CC00C5-2A0F-FAF0-7457-69F4FB4A7F19}"/>
                    </a:ext>
                  </a:extLst>
                </p:cNvPr>
                <p:cNvPicPr/>
                <p:nvPr/>
              </p:nvPicPr>
              <p:blipFill>
                <a:blip r:embed="rId18"/>
                <a:stretch>
                  <a:fillRect/>
                </a:stretch>
              </p:blipFill>
              <p:spPr>
                <a:xfrm>
                  <a:off x="7445764" y="3818276"/>
                  <a:ext cx="721800" cy="95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57" name="Ink 56">
                <a:extLst>
                  <a:ext uri="{FF2B5EF4-FFF2-40B4-BE49-F238E27FC236}">
                    <a16:creationId xmlns:a16="http://schemas.microsoft.com/office/drawing/2014/main" id="{A6652262-02DD-E436-007B-6352FE081671}"/>
                  </a:ext>
                </a:extLst>
              </p14:cNvPr>
              <p14:cNvContentPartPr/>
              <p14:nvPr/>
            </p14:nvContentPartPr>
            <p14:xfrm>
              <a:off x="5889484" y="3578876"/>
              <a:ext cx="572040" cy="360"/>
            </p14:xfrm>
          </p:contentPart>
        </mc:Choice>
        <mc:Fallback xmlns="">
          <p:pic>
            <p:nvPicPr>
              <p:cNvPr id="57" name="Ink 56">
                <a:extLst>
                  <a:ext uri="{FF2B5EF4-FFF2-40B4-BE49-F238E27FC236}">
                    <a16:creationId xmlns:a16="http://schemas.microsoft.com/office/drawing/2014/main" id="{A6652262-02DD-E436-007B-6352FE081671}"/>
                  </a:ext>
                </a:extLst>
              </p:cNvPr>
              <p:cNvPicPr/>
              <p:nvPr/>
            </p:nvPicPr>
            <p:blipFill>
              <a:blip r:embed="rId20"/>
              <a:stretch>
                <a:fillRect/>
              </a:stretch>
            </p:blipFill>
            <p:spPr>
              <a:xfrm>
                <a:off x="5853484" y="3542876"/>
                <a:ext cx="643680" cy="72000"/>
              </a:xfrm>
              <a:prstGeom prst="rect">
                <a:avLst/>
              </a:prstGeom>
            </p:spPr>
          </p:pic>
        </mc:Fallback>
      </mc:AlternateContent>
      <p:grpSp>
        <p:nvGrpSpPr>
          <p:cNvPr id="59" name="Group 58">
            <a:extLst>
              <a:ext uri="{FF2B5EF4-FFF2-40B4-BE49-F238E27FC236}">
                <a16:creationId xmlns:a16="http://schemas.microsoft.com/office/drawing/2014/main" id="{39A77978-AF8B-97D4-2882-C1A8B79C2314}"/>
              </a:ext>
            </a:extLst>
          </p:cNvPr>
          <p:cNvGrpSpPr/>
          <p:nvPr/>
        </p:nvGrpSpPr>
        <p:grpSpPr>
          <a:xfrm>
            <a:off x="5859604" y="3578156"/>
            <a:ext cx="826920" cy="837360"/>
            <a:chOff x="5859604" y="3578156"/>
            <a:chExt cx="826920" cy="837360"/>
          </a:xfrm>
        </p:grpSpPr>
        <mc:AlternateContent xmlns:mc="http://schemas.openxmlformats.org/markup-compatibility/2006" xmlns:p14="http://schemas.microsoft.com/office/powerpoint/2010/main">
          <mc:Choice Requires="p14">
            <p:contentPart p14:bwMode="auto" r:id="rId21">
              <p14:nvContentPartPr>
                <p14:cNvPr id="29" name="Ink 28">
                  <a:extLst>
                    <a:ext uri="{FF2B5EF4-FFF2-40B4-BE49-F238E27FC236}">
                      <a16:creationId xmlns:a16="http://schemas.microsoft.com/office/drawing/2014/main" id="{1C090089-8C6B-B39C-205F-47F9B67D9467}"/>
                    </a:ext>
                  </a:extLst>
                </p14:cNvPr>
                <p14:cNvContentPartPr/>
                <p14:nvPr/>
              </p14:nvContentPartPr>
              <p14:xfrm>
                <a:off x="5859604" y="3578156"/>
                <a:ext cx="807840" cy="798480"/>
              </p14:xfrm>
            </p:contentPart>
          </mc:Choice>
          <mc:Fallback xmlns="">
            <p:pic>
              <p:nvPicPr>
                <p:cNvPr id="29" name="Ink 28">
                  <a:extLst>
                    <a:ext uri="{FF2B5EF4-FFF2-40B4-BE49-F238E27FC236}">
                      <a16:creationId xmlns:a16="http://schemas.microsoft.com/office/drawing/2014/main" id="{1C090089-8C6B-B39C-205F-47F9B67D9467}"/>
                    </a:ext>
                  </a:extLst>
                </p:cNvPr>
                <p:cNvPicPr/>
                <p:nvPr/>
              </p:nvPicPr>
              <p:blipFill>
                <a:blip r:embed="rId22"/>
                <a:stretch>
                  <a:fillRect/>
                </a:stretch>
              </p:blipFill>
              <p:spPr>
                <a:xfrm>
                  <a:off x="5850964" y="3569156"/>
                  <a:ext cx="825480" cy="816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Ink 30">
                  <a:extLst>
                    <a:ext uri="{FF2B5EF4-FFF2-40B4-BE49-F238E27FC236}">
                      <a16:creationId xmlns:a16="http://schemas.microsoft.com/office/drawing/2014/main" id="{2CB4465D-A55A-418A-355C-918C083C5D68}"/>
                    </a:ext>
                  </a:extLst>
                </p14:cNvPr>
                <p14:cNvContentPartPr/>
                <p14:nvPr/>
              </p14:nvContentPartPr>
              <p14:xfrm>
                <a:off x="6282964" y="4011236"/>
                <a:ext cx="360" cy="360"/>
              </p14:xfrm>
            </p:contentPart>
          </mc:Choice>
          <mc:Fallback xmlns="">
            <p:pic>
              <p:nvPicPr>
                <p:cNvPr id="31" name="Ink 30">
                  <a:extLst>
                    <a:ext uri="{FF2B5EF4-FFF2-40B4-BE49-F238E27FC236}">
                      <a16:creationId xmlns:a16="http://schemas.microsoft.com/office/drawing/2014/main" id="{2CB4465D-A55A-418A-355C-918C083C5D68}"/>
                    </a:ext>
                  </a:extLst>
                </p:cNvPr>
                <p:cNvPicPr/>
                <p:nvPr/>
              </p:nvPicPr>
              <p:blipFill>
                <a:blip r:embed="rId16"/>
                <a:stretch>
                  <a:fillRect/>
                </a:stretch>
              </p:blipFill>
              <p:spPr>
                <a:xfrm>
                  <a:off x="6273964" y="40022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8" name="Ink 37">
                  <a:extLst>
                    <a:ext uri="{FF2B5EF4-FFF2-40B4-BE49-F238E27FC236}">
                      <a16:creationId xmlns:a16="http://schemas.microsoft.com/office/drawing/2014/main" id="{44A8EAD7-B208-C394-5981-1CF51F17E6FC}"/>
                    </a:ext>
                  </a:extLst>
                </p14:cNvPr>
                <p14:cNvContentPartPr/>
                <p14:nvPr/>
              </p14:nvContentPartPr>
              <p14:xfrm>
                <a:off x="6459724" y="4031036"/>
                <a:ext cx="360" cy="360"/>
              </p14:xfrm>
            </p:contentPart>
          </mc:Choice>
          <mc:Fallback xmlns="">
            <p:pic>
              <p:nvPicPr>
                <p:cNvPr id="38" name="Ink 37">
                  <a:extLst>
                    <a:ext uri="{FF2B5EF4-FFF2-40B4-BE49-F238E27FC236}">
                      <a16:creationId xmlns:a16="http://schemas.microsoft.com/office/drawing/2014/main" id="{44A8EAD7-B208-C394-5981-1CF51F17E6FC}"/>
                    </a:ext>
                  </a:extLst>
                </p:cNvPr>
                <p:cNvPicPr/>
                <p:nvPr/>
              </p:nvPicPr>
              <p:blipFill>
                <a:blip r:embed="rId16"/>
                <a:stretch>
                  <a:fillRect/>
                </a:stretch>
              </p:blipFill>
              <p:spPr>
                <a:xfrm>
                  <a:off x="6451084" y="40223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Ink 38">
                  <a:extLst>
                    <a:ext uri="{FF2B5EF4-FFF2-40B4-BE49-F238E27FC236}">
                      <a16:creationId xmlns:a16="http://schemas.microsoft.com/office/drawing/2014/main" id="{6119F1D6-9D56-8030-5D39-6908D839FF04}"/>
                    </a:ext>
                  </a:extLst>
                </p14:cNvPr>
                <p14:cNvContentPartPr/>
                <p14:nvPr/>
              </p14:nvContentPartPr>
              <p14:xfrm>
                <a:off x="6321844" y="4178276"/>
                <a:ext cx="360" cy="360"/>
              </p14:xfrm>
            </p:contentPart>
          </mc:Choice>
          <mc:Fallback xmlns="">
            <p:pic>
              <p:nvPicPr>
                <p:cNvPr id="39" name="Ink 38">
                  <a:extLst>
                    <a:ext uri="{FF2B5EF4-FFF2-40B4-BE49-F238E27FC236}">
                      <a16:creationId xmlns:a16="http://schemas.microsoft.com/office/drawing/2014/main" id="{6119F1D6-9D56-8030-5D39-6908D839FF04}"/>
                    </a:ext>
                  </a:extLst>
                </p:cNvPr>
                <p:cNvPicPr/>
                <p:nvPr/>
              </p:nvPicPr>
              <p:blipFill>
                <a:blip r:embed="rId16"/>
                <a:stretch>
                  <a:fillRect/>
                </a:stretch>
              </p:blipFill>
              <p:spPr>
                <a:xfrm>
                  <a:off x="6313204" y="41696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Ink 45">
                  <a:extLst>
                    <a:ext uri="{FF2B5EF4-FFF2-40B4-BE49-F238E27FC236}">
                      <a16:creationId xmlns:a16="http://schemas.microsoft.com/office/drawing/2014/main" id="{E7FB703E-84CB-06E8-E941-A0B1494A11C2}"/>
                    </a:ext>
                  </a:extLst>
                </p14:cNvPr>
                <p14:cNvContentPartPr/>
                <p14:nvPr/>
              </p14:nvContentPartPr>
              <p14:xfrm>
                <a:off x="6253084" y="3982076"/>
                <a:ext cx="360" cy="360"/>
              </p14:xfrm>
            </p:contentPart>
          </mc:Choice>
          <mc:Fallback xmlns="">
            <p:pic>
              <p:nvPicPr>
                <p:cNvPr id="46" name="Ink 45">
                  <a:extLst>
                    <a:ext uri="{FF2B5EF4-FFF2-40B4-BE49-F238E27FC236}">
                      <a16:creationId xmlns:a16="http://schemas.microsoft.com/office/drawing/2014/main" id="{E7FB703E-84CB-06E8-E941-A0B1494A11C2}"/>
                    </a:ext>
                  </a:extLst>
                </p:cNvPr>
                <p:cNvPicPr/>
                <p:nvPr/>
              </p:nvPicPr>
              <p:blipFill>
                <a:blip r:embed="rId9"/>
                <a:stretch>
                  <a:fillRect/>
                </a:stretch>
              </p:blipFill>
              <p:spPr>
                <a:xfrm>
                  <a:off x="6190444" y="391907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8" name="Ink 47">
                  <a:extLst>
                    <a:ext uri="{FF2B5EF4-FFF2-40B4-BE49-F238E27FC236}">
                      <a16:creationId xmlns:a16="http://schemas.microsoft.com/office/drawing/2014/main" id="{CD325587-01A9-E4BF-C726-AA2400457146}"/>
                    </a:ext>
                  </a:extLst>
                </p14:cNvPr>
                <p14:cNvContentPartPr/>
                <p14:nvPr/>
              </p14:nvContentPartPr>
              <p14:xfrm>
                <a:off x="6449644" y="3982076"/>
                <a:ext cx="360" cy="360"/>
              </p14:xfrm>
            </p:contentPart>
          </mc:Choice>
          <mc:Fallback xmlns="">
            <p:pic>
              <p:nvPicPr>
                <p:cNvPr id="48" name="Ink 47">
                  <a:extLst>
                    <a:ext uri="{FF2B5EF4-FFF2-40B4-BE49-F238E27FC236}">
                      <a16:creationId xmlns:a16="http://schemas.microsoft.com/office/drawing/2014/main" id="{CD325587-01A9-E4BF-C726-AA2400457146}"/>
                    </a:ext>
                  </a:extLst>
                </p:cNvPr>
                <p:cNvPicPr/>
                <p:nvPr/>
              </p:nvPicPr>
              <p:blipFill>
                <a:blip r:embed="rId9"/>
                <a:stretch>
                  <a:fillRect/>
                </a:stretch>
              </p:blipFill>
              <p:spPr>
                <a:xfrm>
                  <a:off x="6386644" y="391907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Ink 49">
                  <a:extLst>
                    <a:ext uri="{FF2B5EF4-FFF2-40B4-BE49-F238E27FC236}">
                      <a16:creationId xmlns:a16="http://schemas.microsoft.com/office/drawing/2014/main" id="{89020219-9792-7C81-8B2D-B68162163504}"/>
                    </a:ext>
                  </a:extLst>
                </p14:cNvPr>
                <p14:cNvContentPartPr/>
                <p14:nvPr/>
              </p14:nvContentPartPr>
              <p14:xfrm>
                <a:off x="6361444" y="4178276"/>
                <a:ext cx="360" cy="360"/>
              </p14:xfrm>
            </p:contentPart>
          </mc:Choice>
          <mc:Fallback xmlns="">
            <p:pic>
              <p:nvPicPr>
                <p:cNvPr id="50" name="Ink 49">
                  <a:extLst>
                    <a:ext uri="{FF2B5EF4-FFF2-40B4-BE49-F238E27FC236}">
                      <a16:creationId xmlns:a16="http://schemas.microsoft.com/office/drawing/2014/main" id="{89020219-9792-7C81-8B2D-B68162163504}"/>
                    </a:ext>
                  </a:extLst>
                </p:cNvPr>
                <p:cNvPicPr/>
                <p:nvPr/>
              </p:nvPicPr>
              <p:blipFill>
                <a:blip r:embed="rId9"/>
                <a:stretch>
                  <a:fillRect/>
                </a:stretch>
              </p:blipFill>
              <p:spPr>
                <a:xfrm>
                  <a:off x="6298444" y="411563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 name="Ink 57">
                  <a:extLst>
                    <a:ext uri="{FF2B5EF4-FFF2-40B4-BE49-F238E27FC236}">
                      <a16:creationId xmlns:a16="http://schemas.microsoft.com/office/drawing/2014/main" id="{5520ACCF-E1A6-5F7F-AAC5-45D23A62A352}"/>
                    </a:ext>
                  </a:extLst>
                </p14:cNvPr>
                <p14:cNvContentPartPr/>
                <p14:nvPr/>
              </p14:nvContentPartPr>
              <p14:xfrm>
                <a:off x="6046084" y="3578876"/>
                <a:ext cx="640440" cy="836640"/>
              </p14:xfrm>
            </p:contentPart>
          </mc:Choice>
          <mc:Fallback xmlns="">
            <p:pic>
              <p:nvPicPr>
                <p:cNvPr id="58" name="Ink 57">
                  <a:extLst>
                    <a:ext uri="{FF2B5EF4-FFF2-40B4-BE49-F238E27FC236}">
                      <a16:creationId xmlns:a16="http://schemas.microsoft.com/office/drawing/2014/main" id="{5520ACCF-E1A6-5F7F-AAC5-45D23A62A352}"/>
                    </a:ext>
                  </a:extLst>
                </p:cNvPr>
                <p:cNvPicPr/>
                <p:nvPr/>
              </p:nvPicPr>
              <p:blipFill>
                <a:blip r:embed="rId30"/>
                <a:stretch>
                  <a:fillRect/>
                </a:stretch>
              </p:blipFill>
              <p:spPr>
                <a:xfrm>
                  <a:off x="6010444" y="3542876"/>
                  <a:ext cx="712080" cy="90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61" name="Ink 60">
                <a:extLst>
                  <a:ext uri="{FF2B5EF4-FFF2-40B4-BE49-F238E27FC236}">
                    <a16:creationId xmlns:a16="http://schemas.microsoft.com/office/drawing/2014/main" id="{102F1594-AE7F-6181-A35B-A3C0B04A7FA6}"/>
                  </a:ext>
                </a:extLst>
              </p14:cNvPr>
              <p14:cNvContentPartPr/>
              <p14:nvPr/>
            </p14:nvContentPartPr>
            <p14:xfrm>
              <a:off x="4414204" y="3205196"/>
              <a:ext cx="619560" cy="360"/>
            </p14:xfrm>
          </p:contentPart>
        </mc:Choice>
        <mc:Fallback xmlns="">
          <p:pic>
            <p:nvPicPr>
              <p:cNvPr id="61" name="Ink 60">
                <a:extLst>
                  <a:ext uri="{FF2B5EF4-FFF2-40B4-BE49-F238E27FC236}">
                    <a16:creationId xmlns:a16="http://schemas.microsoft.com/office/drawing/2014/main" id="{102F1594-AE7F-6181-A35B-A3C0B04A7FA6}"/>
                  </a:ext>
                </a:extLst>
              </p:cNvPr>
              <p:cNvPicPr/>
              <p:nvPr/>
            </p:nvPicPr>
            <p:blipFill>
              <a:blip r:embed="rId32"/>
              <a:stretch>
                <a:fillRect/>
              </a:stretch>
            </p:blipFill>
            <p:spPr>
              <a:xfrm>
                <a:off x="4378564" y="3169556"/>
                <a:ext cx="691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2" name="Ink 61">
                <a:extLst>
                  <a:ext uri="{FF2B5EF4-FFF2-40B4-BE49-F238E27FC236}">
                    <a16:creationId xmlns:a16="http://schemas.microsoft.com/office/drawing/2014/main" id="{D57CEEB9-D4A6-5816-E9C6-EA698F5C34B2}"/>
                  </a:ext>
                </a:extLst>
              </p14:cNvPr>
              <p14:cNvContentPartPr/>
              <p14:nvPr/>
            </p14:nvContentPartPr>
            <p14:xfrm>
              <a:off x="4659724" y="3205196"/>
              <a:ext cx="728640" cy="806760"/>
            </p14:xfrm>
          </p:contentPart>
        </mc:Choice>
        <mc:Fallback xmlns="">
          <p:pic>
            <p:nvPicPr>
              <p:cNvPr id="62" name="Ink 61">
                <a:extLst>
                  <a:ext uri="{FF2B5EF4-FFF2-40B4-BE49-F238E27FC236}">
                    <a16:creationId xmlns:a16="http://schemas.microsoft.com/office/drawing/2014/main" id="{D57CEEB9-D4A6-5816-E9C6-EA698F5C34B2}"/>
                  </a:ext>
                </a:extLst>
              </p:cNvPr>
              <p:cNvPicPr/>
              <p:nvPr/>
            </p:nvPicPr>
            <p:blipFill>
              <a:blip r:embed="rId34"/>
              <a:stretch>
                <a:fillRect/>
              </a:stretch>
            </p:blipFill>
            <p:spPr>
              <a:xfrm>
                <a:off x="4624084" y="3169556"/>
                <a:ext cx="800280" cy="878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4" name="Ink 63">
                <a:extLst>
                  <a:ext uri="{FF2B5EF4-FFF2-40B4-BE49-F238E27FC236}">
                    <a16:creationId xmlns:a16="http://schemas.microsoft.com/office/drawing/2014/main" id="{CD7667A1-0AB0-8649-2A39-DC20C48268A3}"/>
                  </a:ext>
                </a:extLst>
              </p14:cNvPr>
              <p14:cNvContentPartPr/>
              <p14:nvPr/>
            </p14:nvContentPartPr>
            <p14:xfrm>
              <a:off x="3372004" y="4050476"/>
              <a:ext cx="551160" cy="360"/>
            </p14:xfrm>
          </p:contentPart>
        </mc:Choice>
        <mc:Fallback xmlns="">
          <p:pic>
            <p:nvPicPr>
              <p:cNvPr id="64" name="Ink 63">
                <a:extLst>
                  <a:ext uri="{FF2B5EF4-FFF2-40B4-BE49-F238E27FC236}">
                    <a16:creationId xmlns:a16="http://schemas.microsoft.com/office/drawing/2014/main" id="{CD7667A1-0AB0-8649-2A39-DC20C48268A3}"/>
                  </a:ext>
                </a:extLst>
              </p:cNvPr>
              <p:cNvPicPr/>
              <p:nvPr/>
            </p:nvPicPr>
            <p:blipFill>
              <a:blip r:embed="rId36"/>
              <a:stretch>
                <a:fillRect/>
              </a:stretch>
            </p:blipFill>
            <p:spPr>
              <a:xfrm>
                <a:off x="3336364" y="4014836"/>
                <a:ext cx="622800" cy="72000"/>
              </a:xfrm>
              <a:prstGeom prst="rect">
                <a:avLst/>
              </a:prstGeom>
            </p:spPr>
          </p:pic>
        </mc:Fallback>
      </mc:AlternateContent>
      <p:grpSp>
        <p:nvGrpSpPr>
          <p:cNvPr id="66" name="Group 65">
            <a:extLst>
              <a:ext uri="{FF2B5EF4-FFF2-40B4-BE49-F238E27FC236}">
                <a16:creationId xmlns:a16="http://schemas.microsoft.com/office/drawing/2014/main" id="{293E5DD2-8022-29F0-B886-637E8B9B3045}"/>
              </a:ext>
            </a:extLst>
          </p:cNvPr>
          <p:cNvGrpSpPr/>
          <p:nvPr/>
        </p:nvGrpSpPr>
        <p:grpSpPr>
          <a:xfrm>
            <a:off x="3392164" y="3844556"/>
            <a:ext cx="827280" cy="975960"/>
            <a:chOff x="3392164" y="3844556"/>
            <a:chExt cx="827280" cy="975960"/>
          </a:xfrm>
        </p:grpSpPr>
        <mc:AlternateContent xmlns:mc="http://schemas.openxmlformats.org/markup-compatibility/2006" xmlns:p14="http://schemas.microsoft.com/office/powerpoint/2010/main">
          <mc:Choice Requires="p14">
            <p:contentPart p14:bwMode="auto" r:id="rId37">
              <p14:nvContentPartPr>
                <p14:cNvPr id="42" name="Ink 41">
                  <a:extLst>
                    <a:ext uri="{FF2B5EF4-FFF2-40B4-BE49-F238E27FC236}">
                      <a16:creationId xmlns:a16="http://schemas.microsoft.com/office/drawing/2014/main" id="{F1AFF2DD-C9F0-F73E-A8D7-7BF23086E3E3}"/>
                    </a:ext>
                  </a:extLst>
                </p14:cNvPr>
                <p14:cNvContentPartPr/>
                <p14:nvPr/>
              </p14:nvContentPartPr>
              <p14:xfrm>
                <a:off x="3392164" y="4070276"/>
                <a:ext cx="755280" cy="699480"/>
              </p14:xfrm>
            </p:contentPart>
          </mc:Choice>
          <mc:Fallback xmlns="">
            <p:pic>
              <p:nvPicPr>
                <p:cNvPr id="42" name="Ink 41">
                  <a:extLst>
                    <a:ext uri="{FF2B5EF4-FFF2-40B4-BE49-F238E27FC236}">
                      <a16:creationId xmlns:a16="http://schemas.microsoft.com/office/drawing/2014/main" id="{F1AFF2DD-C9F0-F73E-A8D7-7BF23086E3E3}"/>
                    </a:ext>
                  </a:extLst>
                </p:cNvPr>
                <p:cNvPicPr/>
                <p:nvPr/>
              </p:nvPicPr>
              <p:blipFill>
                <a:blip r:embed="rId38"/>
                <a:stretch>
                  <a:fillRect/>
                </a:stretch>
              </p:blipFill>
              <p:spPr>
                <a:xfrm>
                  <a:off x="3383524" y="4061276"/>
                  <a:ext cx="77292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Ink 42">
                  <a:extLst>
                    <a:ext uri="{FF2B5EF4-FFF2-40B4-BE49-F238E27FC236}">
                      <a16:creationId xmlns:a16="http://schemas.microsoft.com/office/drawing/2014/main" id="{874FBAFD-B8B1-ED73-1A70-CBF690E6B5F4}"/>
                    </a:ext>
                  </a:extLst>
                </p14:cNvPr>
                <p14:cNvContentPartPr/>
                <p14:nvPr/>
              </p14:nvContentPartPr>
              <p14:xfrm>
                <a:off x="3617884" y="3844556"/>
                <a:ext cx="360" cy="360"/>
              </p14:xfrm>
            </p:contentPart>
          </mc:Choice>
          <mc:Fallback xmlns="">
            <p:pic>
              <p:nvPicPr>
                <p:cNvPr id="43" name="Ink 42">
                  <a:extLst>
                    <a:ext uri="{FF2B5EF4-FFF2-40B4-BE49-F238E27FC236}">
                      <a16:creationId xmlns:a16="http://schemas.microsoft.com/office/drawing/2014/main" id="{874FBAFD-B8B1-ED73-1A70-CBF690E6B5F4}"/>
                    </a:ext>
                  </a:extLst>
                </p:cNvPr>
                <p:cNvPicPr/>
                <p:nvPr/>
              </p:nvPicPr>
              <p:blipFill>
                <a:blip r:embed="rId16"/>
                <a:stretch>
                  <a:fillRect/>
                </a:stretch>
              </p:blipFill>
              <p:spPr>
                <a:xfrm>
                  <a:off x="3609244" y="38355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5" name="Ink 64">
                  <a:extLst>
                    <a:ext uri="{FF2B5EF4-FFF2-40B4-BE49-F238E27FC236}">
                      <a16:creationId xmlns:a16="http://schemas.microsoft.com/office/drawing/2014/main" id="{261DCDA6-ED23-D655-0C69-84FC8556D697}"/>
                    </a:ext>
                  </a:extLst>
                </p14:cNvPr>
                <p14:cNvContentPartPr/>
                <p14:nvPr/>
              </p14:nvContentPartPr>
              <p14:xfrm>
                <a:off x="3626884" y="4050836"/>
                <a:ext cx="592560" cy="769680"/>
              </p14:xfrm>
            </p:contentPart>
          </mc:Choice>
          <mc:Fallback xmlns="">
            <p:pic>
              <p:nvPicPr>
                <p:cNvPr id="65" name="Ink 64">
                  <a:extLst>
                    <a:ext uri="{FF2B5EF4-FFF2-40B4-BE49-F238E27FC236}">
                      <a16:creationId xmlns:a16="http://schemas.microsoft.com/office/drawing/2014/main" id="{261DCDA6-ED23-D655-0C69-84FC8556D697}"/>
                    </a:ext>
                  </a:extLst>
                </p:cNvPr>
                <p:cNvPicPr/>
                <p:nvPr/>
              </p:nvPicPr>
              <p:blipFill>
                <a:blip r:embed="rId41"/>
                <a:stretch>
                  <a:fillRect/>
                </a:stretch>
              </p:blipFill>
              <p:spPr>
                <a:xfrm>
                  <a:off x="3591244" y="4014836"/>
                  <a:ext cx="664200" cy="841320"/>
                </a:xfrm>
                <a:prstGeom prst="rect">
                  <a:avLst/>
                </a:prstGeom>
              </p:spPr>
            </p:pic>
          </mc:Fallback>
        </mc:AlternateContent>
      </p:grpSp>
      <p:sp>
        <p:nvSpPr>
          <p:cNvPr id="67" name="Rectangle 66">
            <a:extLst>
              <a:ext uri="{FF2B5EF4-FFF2-40B4-BE49-F238E27FC236}">
                <a16:creationId xmlns:a16="http://schemas.microsoft.com/office/drawing/2014/main" id="{90A9C879-C210-F847-22B5-C381E7AF17CC}"/>
              </a:ext>
            </a:extLst>
          </p:cNvPr>
          <p:cNvSpPr/>
          <p:nvPr/>
        </p:nvSpPr>
        <p:spPr>
          <a:xfrm>
            <a:off x="4219443" y="872445"/>
            <a:ext cx="7775911" cy="578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r-PK" sz="4000" dirty="0">
                <a:latin typeface="Jameel Noori Nastaleeq" panose="02000503000000020004" pitchFamily="2" charset="-78"/>
                <a:cs typeface="Jameel Noori Nastaleeq" panose="02000503000000020004" pitchFamily="2" charset="-78"/>
              </a:rPr>
              <a:t>غبارے بنا کر اس میں ج  کے خاندان کے حروف لکھیئے-</a:t>
            </a:r>
            <a:endParaRPr lang="en-US" sz="40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821433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D7AAE-6C47-0B3D-B744-9173A0EE2BE0}"/>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D973A6B-0F14-BA73-60C7-13E52A323CD3}"/>
              </a:ext>
            </a:extLst>
          </p:cNvPr>
          <p:cNvGraphicFramePr>
            <a:graphicFrameLocks noGrp="1"/>
          </p:cNvGraphicFramePr>
          <p:nvPr>
            <p:extLst>
              <p:ext uri="{D42A27DB-BD31-4B8C-83A1-F6EECF244321}">
                <p14:modId xmlns:p14="http://schemas.microsoft.com/office/powerpoint/2010/main" val="4020291504"/>
              </p:ext>
            </p:extLst>
          </p:nvPr>
        </p:nvGraphicFramePr>
        <p:xfrm>
          <a:off x="748145" y="1875751"/>
          <a:ext cx="11134389" cy="4416984"/>
        </p:xfrm>
        <a:graphic>
          <a:graphicData uri="http://schemas.openxmlformats.org/drawingml/2006/table">
            <a:tbl>
              <a:tblPr firstRow="1" bandRow="1">
                <a:tableStyleId>{5C22544A-7EE6-4342-B048-85BDC9FD1C3A}</a:tableStyleId>
              </a:tblPr>
              <a:tblGrid>
                <a:gridCol w="4073525">
                  <a:extLst>
                    <a:ext uri="{9D8B030D-6E8A-4147-A177-3AD203B41FA5}">
                      <a16:colId xmlns:a16="http://schemas.microsoft.com/office/drawing/2014/main" val="3195757718"/>
                    </a:ext>
                  </a:extLst>
                </a:gridCol>
                <a:gridCol w="3699414">
                  <a:extLst>
                    <a:ext uri="{9D8B030D-6E8A-4147-A177-3AD203B41FA5}">
                      <a16:colId xmlns:a16="http://schemas.microsoft.com/office/drawing/2014/main" val="2590096428"/>
                    </a:ext>
                  </a:extLst>
                </a:gridCol>
                <a:gridCol w="3361450">
                  <a:extLst>
                    <a:ext uri="{9D8B030D-6E8A-4147-A177-3AD203B41FA5}">
                      <a16:colId xmlns:a16="http://schemas.microsoft.com/office/drawing/2014/main" val="1641791469"/>
                    </a:ext>
                  </a:extLst>
                </a:gridCol>
              </a:tblGrid>
              <a:tr h="41611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10000"/>
                        <a:lumOff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90758863"/>
                  </a:ext>
                </a:extLst>
              </a:tr>
              <a:tr h="4000866">
                <a:tc>
                  <a:txBody>
                    <a:bodyPr/>
                    <a:lstStyle/>
                    <a:p>
                      <a:pPr algn="r"/>
                      <a:endParaRPr lang="en-US" sz="3600" dirty="0">
                        <a:latin typeface="Jameel Noori Nastaleeq" panose="02000503000000020004" pitchFamily="2" charset="-78"/>
                        <a:cs typeface="Jameel Noori Nastaleeq" panose="02000503000000020004" pitchFamily="2" charset="-78"/>
                      </a:endParaRPr>
                    </a:p>
                    <a:p>
                      <a:pPr algn="r"/>
                      <a:endParaRPr lang="en-US" sz="36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endParaRPr lang="ur-PK" sz="1800" dirty="0">
                        <a:latin typeface="Jameel Noori Nastaleeq" panose="02000503000000020004" pitchFamily="2" charset="-78"/>
                        <a:cs typeface="Jameel Noori Nastaleeq" panose="02000503000000020004" pitchFamily="2" charset="-78"/>
                      </a:endParaRPr>
                    </a:p>
                    <a:p>
                      <a:pPr algn="r"/>
                      <a:endParaRPr lang="ur-PK" sz="1800" dirty="0">
                        <a:latin typeface="Jameel Noori Nastaleeq" panose="02000503000000020004" pitchFamily="2" charset="-78"/>
                        <a:cs typeface="Jameel Noori Nastaleeq" panose="02000503000000020004" pitchFamily="2" charset="-78"/>
                      </a:endParaRPr>
                    </a:p>
                    <a:p>
                      <a:pPr algn="r"/>
                      <a:endParaRPr lang="ur-PK" sz="1800" dirty="0">
                        <a:latin typeface="Jameel Noori Nastaleeq" panose="02000503000000020004" pitchFamily="2" charset="-78"/>
                        <a:cs typeface="Jameel Noori Nastaleeq" panose="02000503000000020004" pitchFamily="2" charset="-78"/>
                      </a:endParaRPr>
                    </a:p>
                    <a:p>
                      <a:pPr algn="r"/>
                      <a:endParaRPr lang="ur-PK" sz="1800" dirty="0">
                        <a:latin typeface="Jameel Noori Nastaleeq" panose="02000503000000020004" pitchFamily="2" charset="-78"/>
                        <a:cs typeface="Jameel Noori Nastaleeq" panose="02000503000000020004" pitchFamily="2" charset="-78"/>
                      </a:endParaRPr>
                    </a:p>
                    <a:p>
                      <a:pPr algn="r"/>
                      <a:r>
                        <a:rPr lang="ur-PK" sz="1800" dirty="0">
                          <a:latin typeface="Jameel Noori Nastaleeq" panose="02000503000000020004" pitchFamily="2" charset="-78"/>
                          <a:cs typeface="Jameel Noori Nastaleeq" panose="02000503000000020004" pitchFamily="2" charset="-78"/>
                        </a:rPr>
                        <a:t>ملائیے:-</a:t>
                      </a:r>
                    </a:p>
                    <a:p>
                      <a:pPr algn="r"/>
                      <a:r>
                        <a:rPr lang="en-US" sz="1800" dirty="0">
                          <a:latin typeface="Jameel Noori Nastaleeq" panose="02000503000000020004" pitchFamily="2" charset="-78"/>
                          <a:cs typeface="Jameel Noori Nastaleeq" panose="02000503000000020004" pitchFamily="2" charset="-78"/>
                        </a:rPr>
                        <a:t>Match</a:t>
                      </a:r>
                      <a:endParaRPr lang="ur-PK" sz="1800" dirty="0">
                        <a:latin typeface="Jameel Noori Nastaleeq" panose="02000503000000020004" pitchFamily="2" charset="-78"/>
                        <a:cs typeface="Jameel Noori Nastaleeq" panose="02000503000000020004" pitchFamily="2" charset="-78"/>
                      </a:endParaRPr>
                    </a:p>
                    <a:p>
                      <a:pPr algn="r"/>
                      <a:endParaRPr lang="en-US" sz="32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10000"/>
                        <a:lumOff val="9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حرف توڑئیے</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Jameel Noori Nastaleeq" panose="02000503000000020004" pitchFamily="2" charset="-78"/>
                          <a:cs typeface="Jameel Noori Nastaleeq" panose="02000503000000020004" pitchFamily="2" charset="-78"/>
                        </a:rPr>
                        <a:t>Separate the letters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dirty="0">
                        <a:latin typeface="Jameel Noori Nastaleeq" panose="02000503000000020004" pitchFamily="2" charset="-78"/>
                        <a:cs typeface="Jameel Noori Nastaleeq" panose="02000503000000020004"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1- جیپ </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2-چڑیا </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3- حلوہ</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4- خرگوش</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5-چاند</a:t>
                      </a:r>
                      <a:endParaRPr lang="en-US" sz="2400" dirty="0">
                        <a:latin typeface="Jameel Noori Nastaleeq" panose="02000503000000020004" pitchFamily="2" charset="-78"/>
                        <a:cs typeface="Jameel Noori Nastaleeq" panose="02000503000000020004"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6-جوتا</a:t>
                      </a:r>
                      <a:endParaRPr lang="en-US" sz="24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85474254"/>
                  </a:ext>
                </a:extLst>
              </a:tr>
            </a:tbl>
          </a:graphicData>
        </a:graphic>
      </p:graphicFrame>
      <p:pic>
        <p:nvPicPr>
          <p:cNvPr id="10" name="Picture 9">
            <a:extLst>
              <a:ext uri="{FF2B5EF4-FFF2-40B4-BE49-F238E27FC236}">
                <a16:creationId xmlns:a16="http://schemas.microsoft.com/office/drawing/2014/main" id="{CBA15400-6627-2B21-9322-85B8B6AE2B88}"/>
              </a:ext>
            </a:extLst>
          </p:cNvPr>
          <p:cNvPicPr>
            <a:picLocks noChangeAspect="1"/>
          </p:cNvPicPr>
          <p:nvPr/>
        </p:nvPicPr>
        <p:blipFill>
          <a:blip r:embed="rId2"/>
          <a:stretch>
            <a:fillRect/>
          </a:stretch>
        </p:blipFill>
        <p:spPr>
          <a:xfrm>
            <a:off x="1488225" y="1979708"/>
            <a:ext cx="2237426" cy="493819"/>
          </a:xfrm>
          <a:prstGeom prst="rect">
            <a:avLst/>
          </a:prstGeom>
        </p:spPr>
      </p:pic>
      <p:pic>
        <p:nvPicPr>
          <p:cNvPr id="11" name="Picture 10">
            <a:extLst>
              <a:ext uri="{FF2B5EF4-FFF2-40B4-BE49-F238E27FC236}">
                <a16:creationId xmlns:a16="http://schemas.microsoft.com/office/drawing/2014/main" id="{23FE5A71-C51C-3236-1504-BE50436F97E1}"/>
              </a:ext>
            </a:extLst>
          </p:cNvPr>
          <p:cNvPicPr>
            <a:picLocks noChangeAspect="1"/>
          </p:cNvPicPr>
          <p:nvPr/>
        </p:nvPicPr>
        <p:blipFill>
          <a:blip r:embed="rId3"/>
          <a:stretch>
            <a:fillRect/>
          </a:stretch>
        </p:blipFill>
        <p:spPr>
          <a:xfrm>
            <a:off x="5443032" y="1979709"/>
            <a:ext cx="1688738" cy="493819"/>
          </a:xfrm>
          <a:prstGeom prst="rect">
            <a:avLst/>
          </a:prstGeom>
        </p:spPr>
      </p:pic>
      <p:pic>
        <p:nvPicPr>
          <p:cNvPr id="12" name="Picture 11">
            <a:extLst>
              <a:ext uri="{FF2B5EF4-FFF2-40B4-BE49-F238E27FC236}">
                <a16:creationId xmlns:a16="http://schemas.microsoft.com/office/drawing/2014/main" id="{4AFC125D-A676-7F6B-A62E-BBAD838961DF}"/>
              </a:ext>
            </a:extLst>
          </p:cNvPr>
          <p:cNvPicPr>
            <a:picLocks noChangeAspect="1"/>
          </p:cNvPicPr>
          <p:nvPr/>
        </p:nvPicPr>
        <p:blipFill>
          <a:blip r:embed="rId4"/>
          <a:stretch>
            <a:fillRect/>
          </a:stretch>
        </p:blipFill>
        <p:spPr>
          <a:xfrm>
            <a:off x="8799364" y="1803148"/>
            <a:ext cx="2578832" cy="493819"/>
          </a:xfrm>
          <a:prstGeom prst="rect">
            <a:avLst/>
          </a:prstGeom>
        </p:spPr>
      </p:pic>
      <p:sp>
        <p:nvSpPr>
          <p:cNvPr id="14" name="TextBox 13">
            <a:extLst>
              <a:ext uri="{FF2B5EF4-FFF2-40B4-BE49-F238E27FC236}">
                <a16:creationId xmlns:a16="http://schemas.microsoft.com/office/drawing/2014/main" id="{686689BB-E171-DBDE-CACA-C330FF2D8780}"/>
              </a:ext>
            </a:extLst>
          </p:cNvPr>
          <p:cNvSpPr txBox="1"/>
          <p:nvPr/>
        </p:nvSpPr>
        <p:spPr>
          <a:xfrm>
            <a:off x="314131" y="1106309"/>
            <a:ext cx="7526495" cy="769441"/>
          </a:xfrm>
          <a:prstGeom prst="rect">
            <a:avLst/>
          </a:prstGeom>
          <a:noFill/>
        </p:spPr>
        <p:txBody>
          <a:bodyPr wrap="square">
            <a:spAutoFit/>
          </a:bodyPr>
          <a:lstStyle/>
          <a:p>
            <a:r>
              <a:rPr lang="ur-PK" sz="4400" dirty="0">
                <a:latin typeface="Jameel Noori Nastaleeq" panose="02000503000000020004" pitchFamily="2" charset="-78"/>
                <a:cs typeface="Jameel Noori Nastaleeq" panose="02000503000000020004" pitchFamily="2" charset="-78"/>
              </a:rPr>
              <a:t>ہدایت:   جوابات اور جملوں کو صاف اور مکمل لکھیئے-</a:t>
            </a:r>
            <a:endParaRPr lang="en-US" sz="4400" dirty="0"/>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621C06A-5C78-09E0-4AFC-0D595C466761}"/>
                  </a:ext>
                </a:extLst>
              </p14:cNvPr>
              <p14:cNvContentPartPr/>
              <p14:nvPr/>
            </p14:nvContentPartPr>
            <p14:xfrm>
              <a:off x="1047371" y="2111335"/>
              <a:ext cx="360" cy="360"/>
            </p14:xfrm>
          </p:contentPart>
        </mc:Choice>
        <mc:Fallback xmlns="">
          <p:pic>
            <p:nvPicPr>
              <p:cNvPr id="3" name="Ink 2">
                <a:extLst>
                  <a:ext uri="{FF2B5EF4-FFF2-40B4-BE49-F238E27FC236}">
                    <a16:creationId xmlns:a16="http://schemas.microsoft.com/office/drawing/2014/main" id="{C56667F8-15B9-F25B-7432-E91DE648CDB2}"/>
                  </a:ext>
                </a:extLst>
              </p:cNvPr>
              <p:cNvPicPr/>
              <p:nvPr/>
            </p:nvPicPr>
            <p:blipFill>
              <a:blip r:embed="rId6"/>
              <a:stretch>
                <a:fillRect/>
              </a:stretch>
            </p:blipFill>
            <p:spPr>
              <a:xfrm>
                <a:off x="1011371" y="2075335"/>
                <a:ext cx="72000" cy="72000"/>
              </a:xfrm>
              <a:prstGeom prst="rect">
                <a:avLst/>
              </a:prstGeom>
            </p:spPr>
          </p:pic>
        </mc:Fallback>
      </mc:AlternateContent>
      <p:graphicFrame>
        <p:nvGraphicFramePr>
          <p:cNvPr id="7" name="Table 6">
            <a:extLst>
              <a:ext uri="{FF2B5EF4-FFF2-40B4-BE49-F238E27FC236}">
                <a16:creationId xmlns:a16="http://schemas.microsoft.com/office/drawing/2014/main" id="{D1EF06F3-D35A-B24E-E4B8-23CEA721DD9F}"/>
              </a:ext>
            </a:extLst>
          </p:cNvPr>
          <p:cNvGraphicFramePr>
            <a:graphicFrameLocks noGrp="1"/>
          </p:cNvGraphicFramePr>
          <p:nvPr>
            <p:extLst>
              <p:ext uri="{D42A27DB-BD31-4B8C-83A1-F6EECF244321}">
                <p14:modId xmlns:p14="http://schemas.microsoft.com/office/powerpoint/2010/main" val="4064650130"/>
              </p:ext>
            </p:extLst>
          </p:nvPr>
        </p:nvGraphicFramePr>
        <p:xfrm>
          <a:off x="5225586" y="3927278"/>
          <a:ext cx="2540498" cy="2316480"/>
        </p:xfrm>
        <a:graphic>
          <a:graphicData uri="http://schemas.openxmlformats.org/drawingml/2006/table">
            <a:tbl>
              <a:tblPr firstRow="1" bandRow="1">
                <a:tableStyleId>{5C22544A-7EE6-4342-B048-85BDC9FD1C3A}</a:tableStyleId>
              </a:tblPr>
              <a:tblGrid>
                <a:gridCol w="1270249">
                  <a:extLst>
                    <a:ext uri="{9D8B030D-6E8A-4147-A177-3AD203B41FA5}">
                      <a16:colId xmlns:a16="http://schemas.microsoft.com/office/drawing/2014/main" val="4081982294"/>
                    </a:ext>
                  </a:extLst>
                </a:gridCol>
                <a:gridCol w="1270249">
                  <a:extLst>
                    <a:ext uri="{9D8B030D-6E8A-4147-A177-3AD203B41FA5}">
                      <a16:colId xmlns:a16="http://schemas.microsoft.com/office/drawing/2014/main" val="4292376488"/>
                    </a:ext>
                  </a:extLst>
                </a:gridCol>
              </a:tblGrid>
              <a:tr h="430370">
                <a:tc>
                  <a:txBody>
                    <a:bodyPr/>
                    <a:lstStyle/>
                    <a:p>
                      <a:pPr algn="ct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solidFill>
                      <a:schemeClr val="accent1">
                        <a:lumMod val="20000"/>
                        <a:lumOff val="80000"/>
                      </a:schemeClr>
                    </a:solidFill>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ج</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solidFill>
                      <a:schemeClr val="accent1">
                        <a:lumMod val="20000"/>
                        <a:lumOff val="80000"/>
                      </a:schemeClr>
                    </a:solidFill>
                  </a:tcPr>
                </a:tc>
                <a:extLst>
                  <a:ext uri="{0D108BD9-81ED-4DB2-BD59-A6C34878D82A}">
                    <a16:rowId xmlns:a16="http://schemas.microsoft.com/office/drawing/2014/main" val="111191200"/>
                  </a:ext>
                </a:extLst>
              </a:tr>
              <a:tr h="261115">
                <a:tc>
                  <a:txBody>
                    <a:bodyPr/>
                    <a:lstStyle/>
                    <a:p>
                      <a:pPr algn="ct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چ</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val="2778907553"/>
                  </a:ext>
                </a:extLst>
              </a:tr>
              <a:tr h="430370">
                <a:tc>
                  <a:txBody>
                    <a:bodyPr/>
                    <a:lstStyle/>
                    <a:p>
                      <a:pPr algn="ct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ح</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val="184306943"/>
                  </a:ext>
                </a:extLst>
              </a:tr>
              <a:tr h="430370">
                <a:tc>
                  <a:txBody>
                    <a:bodyPr/>
                    <a:lstStyle/>
                    <a:p>
                      <a:pPr algn="ct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خ</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val="2245270609"/>
                  </a:ext>
                </a:extLst>
              </a:tr>
            </a:tbl>
          </a:graphicData>
        </a:graphic>
      </p:graphicFrame>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B2AF03C1-1603-3013-88CE-6CC6D9D68886}"/>
                  </a:ext>
                </a:extLst>
              </p14:cNvPr>
              <p14:cNvContentPartPr/>
              <p14:nvPr/>
            </p14:nvContentPartPr>
            <p14:xfrm>
              <a:off x="9055324" y="3716036"/>
              <a:ext cx="1268280" cy="10440"/>
            </p14:xfrm>
          </p:contentPart>
        </mc:Choice>
        <mc:Fallback xmlns="">
          <p:pic>
            <p:nvPicPr>
              <p:cNvPr id="4" name="Ink 3">
                <a:extLst>
                  <a:ext uri="{FF2B5EF4-FFF2-40B4-BE49-F238E27FC236}">
                    <a16:creationId xmlns:a16="http://schemas.microsoft.com/office/drawing/2014/main" id="{3524B6E7-5116-AEC7-A635-8B5250EB3484}"/>
                  </a:ext>
                </a:extLst>
              </p:cNvPr>
              <p:cNvPicPr/>
              <p:nvPr/>
            </p:nvPicPr>
            <p:blipFill>
              <a:blip r:embed="rId8"/>
              <a:stretch>
                <a:fillRect/>
              </a:stretch>
            </p:blipFill>
            <p:spPr>
              <a:xfrm>
                <a:off x="9046684" y="3707396"/>
                <a:ext cx="1285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EC2E530E-BCE5-7905-91DC-99F9953B1204}"/>
                  </a:ext>
                </a:extLst>
              </p14:cNvPr>
              <p14:cNvContentPartPr/>
              <p14:nvPr/>
            </p14:nvContentPartPr>
            <p14:xfrm>
              <a:off x="9006364" y="4031036"/>
              <a:ext cx="1317600" cy="720"/>
            </p14:xfrm>
          </p:contentPart>
        </mc:Choice>
        <mc:Fallback xmlns="">
          <p:pic>
            <p:nvPicPr>
              <p:cNvPr id="6" name="Ink 5">
                <a:extLst>
                  <a:ext uri="{FF2B5EF4-FFF2-40B4-BE49-F238E27FC236}">
                    <a16:creationId xmlns:a16="http://schemas.microsoft.com/office/drawing/2014/main" id="{74FD3182-25E9-8820-3AAF-60D7FAF3ED38}"/>
                  </a:ext>
                </a:extLst>
              </p:cNvPr>
              <p:cNvPicPr/>
              <p:nvPr/>
            </p:nvPicPr>
            <p:blipFill>
              <a:blip r:embed="rId10"/>
              <a:stretch>
                <a:fillRect/>
              </a:stretch>
            </p:blipFill>
            <p:spPr>
              <a:xfrm>
                <a:off x="8997364" y="4013036"/>
                <a:ext cx="1335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9A204B5E-3299-929F-6325-F601E3A02335}"/>
                  </a:ext>
                </a:extLst>
              </p14:cNvPr>
              <p14:cNvContentPartPr/>
              <p14:nvPr/>
            </p14:nvContentPartPr>
            <p14:xfrm>
              <a:off x="8829244" y="4365116"/>
              <a:ext cx="1160280" cy="720"/>
            </p14:xfrm>
          </p:contentPart>
        </mc:Choice>
        <mc:Fallback xmlns="">
          <p:pic>
            <p:nvPicPr>
              <p:cNvPr id="13" name="Ink 12">
                <a:extLst>
                  <a:ext uri="{FF2B5EF4-FFF2-40B4-BE49-F238E27FC236}">
                    <a16:creationId xmlns:a16="http://schemas.microsoft.com/office/drawing/2014/main" id="{80D596E3-BEF4-8B30-2600-18310203ADA0}"/>
                  </a:ext>
                </a:extLst>
              </p:cNvPr>
              <p:cNvPicPr/>
              <p:nvPr/>
            </p:nvPicPr>
            <p:blipFill>
              <a:blip r:embed="rId12"/>
              <a:stretch>
                <a:fillRect/>
              </a:stretch>
            </p:blipFill>
            <p:spPr>
              <a:xfrm>
                <a:off x="8820604" y="4347116"/>
                <a:ext cx="1177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636CD1C2-C83B-DC21-05B6-C417C978EEC2}"/>
                  </a:ext>
                </a:extLst>
              </p14:cNvPr>
              <p14:cNvContentPartPr/>
              <p14:nvPr/>
            </p14:nvContentPartPr>
            <p14:xfrm>
              <a:off x="8799364" y="4758596"/>
              <a:ext cx="1141560" cy="19800"/>
            </p14:xfrm>
          </p:contentPart>
        </mc:Choice>
        <mc:Fallback xmlns="">
          <p:pic>
            <p:nvPicPr>
              <p:cNvPr id="16" name="Ink 15">
                <a:extLst>
                  <a:ext uri="{FF2B5EF4-FFF2-40B4-BE49-F238E27FC236}">
                    <a16:creationId xmlns:a16="http://schemas.microsoft.com/office/drawing/2014/main" id="{C69B28EA-8A7B-F666-A30E-FCB8A02E689B}"/>
                  </a:ext>
                </a:extLst>
              </p:cNvPr>
              <p:cNvPicPr/>
              <p:nvPr/>
            </p:nvPicPr>
            <p:blipFill>
              <a:blip r:embed="rId14"/>
              <a:stretch>
                <a:fillRect/>
              </a:stretch>
            </p:blipFill>
            <p:spPr>
              <a:xfrm>
                <a:off x="8790724" y="4749596"/>
                <a:ext cx="1159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9E60CD02-1996-A484-CF90-1567D10F0FF3}"/>
                  </a:ext>
                </a:extLst>
              </p14:cNvPr>
              <p14:cNvContentPartPr/>
              <p14:nvPr/>
            </p14:nvContentPartPr>
            <p14:xfrm>
              <a:off x="9055324" y="5161796"/>
              <a:ext cx="1396440" cy="10080"/>
            </p14:xfrm>
          </p:contentPart>
        </mc:Choice>
        <mc:Fallback xmlns="">
          <p:pic>
            <p:nvPicPr>
              <p:cNvPr id="18" name="Ink 17">
                <a:extLst>
                  <a:ext uri="{FF2B5EF4-FFF2-40B4-BE49-F238E27FC236}">
                    <a16:creationId xmlns:a16="http://schemas.microsoft.com/office/drawing/2014/main" id="{726DB9FD-15A3-A06C-67AD-69F144681A40}"/>
                  </a:ext>
                </a:extLst>
              </p:cNvPr>
              <p:cNvPicPr/>
              <p:nvPr/>
            </p:nvPicPr>
            <p:blipFill>
              <a:blip r:embed="rId16"/>
              <a:stretch>
                <a:fillRect/>
              </a:stretch>
            </p:blipFill>
            <p:spPr>
              <a:xfrm>
                <a:off x="9046684" y="5152796"/>
                <a:ext cx="1414080" cy="27720"/>
              </a:xfrm>
              <a:prstGeom prst="rect">
                <a:avLst/>
              </a:prstGeom>
            </p:spPr>
          </p:pic>
        </mc:Fallback>
      </mc:AlternateContent>
      <p:pic>
        <p:nvPicPr>
          <p:cNvPr id="5" name="Picture 4">
            <a:extLst>
              <a:ext uri="{FF2B5EF4-FFF2-40B4-BE49-F238E27FC236}">
                <a16:creationId xmlns:a16="http://schemas.microsoft.com/office/drawing/2014/main" id="{29F4C260-ACD7-39C4-460F-C81843D9B69E}"/>
              </a:ext>
            </a:extLst>
          </p:cNvPr>
          <p:cNvPicPr>
            <a:picLocks noChangeAspect="1"/>
          </p:cNvPicPr>
          <p:nvPr/>
        </p:nvPicPr>
        <p:blipFill>
          <a:blip r:embed="rId17"/>
          <a:stretch>
            <a:fillRect/>
          </a:stretch>
        </p:blipFill>
        <p:spPr>
          <a:xfrm>
            <a:off x="4893955" y="3116466"/>
            <a:ext cx="3547358" cy="3106052"/>
          </a:xfrm>
          <a:prstGeom prst="rect">
            <a:avLst/>
          </a:prstGeom>
        </p:spPr>
      </p:pic>
      <p:sp>
        <p:nvSpPr>
          <p:cNvPr id="8" name="Rectangle 7">
            <a:extLst>
              <a:ext uri="{FF2B5EF4-FFF2-40B4-BE49-F238E27FC236}">
                <a16:creationId xmlns:a16="http://schemas.microsoft.com/office/drawing/2014/main" id="{FD7F0CF2-BB5D-0BC8-96A4-26758F307CE1}"/>
              </a:ext>
            </a:extLst>
          </p:cNvPr>
          <p:cNvSpPr/>
          <p:nvPr/>
        </p:nvSpPr>
        <p:spPr>
          <a:xfrm>
            <a:off x="4893954" y="2363576"/>
            <a:ext cx="3631704" cy="6429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Join the letters</a:t>
            </a:r>
          </a:p>
          <a:p>
            <a:pPr algn="ctr"/>
            <a:r>
              <a:rPr lang="ur-PK" dirty="0"/>
              <a:t>حروف جوڑئیے</a:t>
            </a:r>
            <a:endParaRPr lang="en-US" dirty="0"/>
          </a:p>
        </p:txBody>
      </p:sp>
      <p:pic>
        <p:nvPicPr>
          <p:cNvPr id="27" name="Picture 26">
            <a:extLst>
              <a:ext uri="{FF2B5EF4-FFF2-40B4-BE49-F238E27FC236}">
                <a16:creationId xmlns:a16="http://schemas.microsoft.com/office/drawing/2014/main" id="{F02EDC21-6F8A-B8BA-84F2-FC2807A57408}"/>
              </a:ext>
            </a:extLst>
          </p:cNvPr>
          <p:cNvPicPr>
            <a:picLocks noChangeAspect="1"/>
          </p:cNvPicPr>
          <p:nvPr/>
        </p:nvPicPr>
        <p:blipFill>
          <a:blip r:embed="rId18"/>
          <a:stretch>
            <a:fillRect/>
          </a:stretch>
        </p:blipFill>
        <p:spPr>
          <a:xfrm>
            <a:off x="1650265" y="2407683"/>
            <a:ext cx="2624464" cy="1417566"/>
          </a:xfrm>
          <a:prstGeom prst="rect">
            <a:avLst/>
          </a:prstGeom>
        </p:spPr>
      </p:pic>
      <p:pic>
        <p:nvPicPr>
          <p:cNvPr id="29" name="Picture 28">
            <a:extLst>
              <a:ext uri="{FF2B5EF4-FFF2-40B4-BE49-F238E27FC236}">
                <a16:creationId xmlns:a16="http://schemas.microsoft.com/office/drawing/2014/main" id="{2005DE73-C3CC-2A92-0233-2E23FB8BBDD1}"/>
              </a:ext>
            </a:extLst>
          </p:cNvPr>
          <p:cNvPicPr>
            <a:picLocks noChangeAspect="1"/>
          </p:cNvPicPr>
          <p:nvPr/>
        </p:nvPicPr>
        <p:blipFill>
          <a:blip r:embed="rId19"/>
          <a:stretch>
            <a:fillRect/>
          </a:stretch>
        </p:blipFill>
        <p:spPr>
          <a:xfrm>
            <a:off x="1614115" y="3866358"/>
            <a:ext cx="2735817" cy="2385267"/>
          </a:xfrm>
          <a:prstGeom prst="rect">
            <a:avLst/>
          </a:prstGeom>
        </p:spPr>
      </p:pic>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3D845934-FFB9-8E89-5039-14AAF56EA1B3}"/>
                  </a:ext>
                </a:extLst>
              </p14:cNvPr>
              <p14:cNvContentPartPr/>
              <p14:nvPr/>
            </p14:nvContentPartPr>
            <p14:xfrm>
              <a:off x="9045244" y="5603876"/>
              <a:ext cx="1564200" cy="10440"/>
            </p14:xfrm>
          </p:contentPart>
        </mc:Choice>
        <mc:Fallback xmlns="">
          <p:pic>
            <p:nvPicPr>
              <p:cNvPr id="35" name="Ink 34">
                <a:extLst>
                  <a:ext uri="{FF2B5EF4-FFF2-40B4-BE49-F238E27FC236}">
                    <a16:creationId xmlns:a16="http://schemas.microsoft.com/office/drawing/2014/main" id="{3D845934-FFB9-8E89-5039-14AAF56EA1B3}"/>
                  </a:ext>
                </a:extLst>
              </p:cNvPr>
              <p:cNvPicPr/>
              <p:nvPr/>
            </p:nvPicPr>
            <p:blipFill>
              <a:blip r:embed="rId21"/>
              <a:stretch>
                <a:fillRect/>
              </a:stretch>
            </p:blipFill>
            <p:spPr>
              <a:xfrm>
                <a:off x="9038764" y="5597756"/>
                <a:ext cx="1576440" cy="22680"/>
              </a:xfrm>
              <a:prstGeom prst="rect">
                <a:avLst/>
              </a:prstGeom>
            </p:spPr>
          </p:pic>
        </mc:Fallback>
      </mc:AlternateContent>
    </p:spTree>
    <p:extLst>
      <p:ext uri="{BB962C8B-B14F-4D97-AF65-F5344CB8AC3E}">
        <p14:creationId xmlns:p14="http://schemas.microsoft.com/office/powerpoint/2010/main" val="255780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6D50-F4AF-8F2D-F736-53EDFD26FF06}"/>
            </a:ext>
          </a:extLst>
        </p:cNvPr>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1BFE8E40-5785-18B3-093B-0C69E49B4F15}"/>
              </a:ext>
            </a:extLst>
          </p:cNvPr>
          <p:cNvPicPr>
            <a:picLocks noGrp="1" noChangeAspect="1"/>
          </p:cNvPicPr>
          <p:nvPr>
            <p:ph idx="1"/>
          </p:nvPr>
        </p:nvPicPr>
        <p:blipFill>
          <a:blip r:embed="rId3"/>
          <a:stretch>
            <a:fillRect/>
          </a:stretch>
        </p:blipFill>
        <p:spPr>
          <a:xfrm>
            <a:off x="875410" y="1064684"/>
            <a:ext cx="10918371" cy="5287740"/>
          </a:xfrm>
          <a:prstGeom prst="rect">
            <a:avLst/>
          </a:prstGeom>
        </p:spPr>
      </p:pic>
    </p:spTree>
    <p:extLst>
      <p:ext uri="{BB962C8B-B14F-4D97-AF65-F5344CB8AC3E}">
        <p14:creationId xmlns:p14="http://schemas.microsoft.com/office/powerpoint/2010/main" val="2753615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ABEB7-3FE6-3DC0-2235-10C12CCC2EC7}"/>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EEB03F20-13FC-9216-D66F-1F25458620E3}"/>
              </a:ext>
            </a:extLst>
          </p:cNvPr>
          <p:cNvGraphicFramePr>
            <a:graphicFrameLocks noGrp="1"/>
          </p:cNvGraphicFramePr>
          <p:nvPr/>
        </p:nvGraphicFramePr>
        <p:xfrm>
          <a:off x="748145" y="1875751"/>
          <a:ext cx="11134389" cy="4416984"/>
        </p:xfrm>
        <a:graphic>
          <a:graphicData uri="http://schemas.openxmlformats.org/drawingml/2006/table">
            <a:tbl>
              <a:tblPr firstRow="1" bandRow="1">
                <a:tableStyleId>{5C22544A-7EE6-4342-B048-85BDC9FD1C3A}</a:tableStyleId>
              </a:tblPr>
              <a:tblGrid>
                <a:gridCol w="4073525">
                  <a:extLst>
                    <a:ext uri="{9D8B030D-6E8A-4147-A177-3AD203B41FA5}">
                      <a16:colId xmlns:a16="http://schemas.microsoft.com/office/drawing/2014/main" val="3195757718"/>
                    </a:ext>
                  </a:extLst>
                </a:gridCol>
                <a:gridCol w="3699414">
                  <a:extLst>
                    <a:ext uri="{9D8B030D-6E8A-4147-A177-3AD203B41FA5}">
                      <a16:colId xmlns:a16="http://schemas.microsoft.com/office/drawing/2014/main" val="2590096428"/>
                    </a:ext>
                  </a:extLst>
                </a:gridCol>
                <a:gridCol w="3361450">
                  <a:extLst>
                    <a:ext uri="{9D8B030D-6E8A-4147-A177-3AD203B41FA5}">
                      <a16:colId xmlns:a16="http://schemas.microsoft.com/office/drawing/2014/main" val="1641791469"/>
                    </a:ext>
                  </a:extLst>
                </a:gridCol>
              </a:tblGrid>
              <a:tr h="41611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10000"/>
                        <a:lumOff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90758863"/>
                  </a:ext>
                </a:extLst>
              </a:tr>
              <a:tr h="4000866">
                <a:tc>
                  <a:txBody>
                    <a:bodyPr/>
                    <a:lstStyle/>
                    <a:p>
                      <a:pPr algn="r"/>
                      <a:endParaRPr lang="en-US" sz="3600" dirty="0">
                        <a:latin typeface="Jameel Noori Nastaleeq" panose="02000503000000020004" pitchFamily="2" charset="-78"/>
                        <a:cs typeface="Jameel Noori Nastaleeq" panose="02000503000000020004" pitchFamily="2" charset="-78"/>
                      </a:endParaRPr>
                    </a:p>
                    <a:p>
                      <a:pPr algn="r"/>
                      <a:endParaRPr lang="en-US" sz="36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endParaRPr lang="ur-PK" sz="1800" dirty="0">
                        <a:latin typeface="Jameel Noori Nastaleeq" panose="02000503000000020004" pitchFamily="2" charset="-78"/>
                        <a:cs typeface="Jameel Noori Nastaleeq" panose="02000503000000020004" pitchFamily="2" charset="-78"/>
                      </a:endParaRPr>
                    </a:p>
                    <a:p>
                      <a:pPr algn="r"/>
                      <a:endParaRPr lang="ur-PK" sz="1800" dirty="0">
                        <a:latin typeface="Jameel Noori Nastaleeq" panose="02000503000000020004" pitchFamily="2" charset="-78"/>
                        <a:cs typeface="Jameel Noori Nastaleeq" panose="02000503000000020004" pitchFamily="2" charset="-78"/>
                      </a:endParaRPr>
                    </a:p>
                    <a:p>
                      <a:pPr algn="r"/>
                      <a:endParaRPr lang="ur-PK" sz="1800" dirty="0">
                        <a:latin typeface="Jameel Noori Nastaleeq" panose="02000503000000020004" pitchFamily="2" charset="-78"/>
                        <a:cs typeface="Jameel Noori Nastaleeq" panose="02000503000000020004" pitchFamily="2" charset="-78"/>
                      </a:endParaRPr>
                    </a:p>
                    <a:p>
                      <a:pPr algn="r"/>
                      <a:endParaRPr lang="ur-PK" sz="1800" dirty="0">
                        <a:latin typeface="Jameel Noori Nastaleeq" panose="02000503000000020004" pitchFamily="2" charset="-78"/>
                        <a:cs typeface="Jameel Noori Nastaleeq" panose="02000503000000020004" pitchFamily="2" charset="-78"/>
                      </a:endParaRPr>
                    </a:p>
                    <a:p>
                      <a:pPr algn="r"/>
                      <a:r>
                        <a:rPr lang="ur-PK" sz="1800" dirty="0">
                          <a:latin typeface="Jameel Noori Nastaleeq" panose="02000503000000020004" pitchFamily="2" charset="-78"/>
                          <a:cs typeface="Jameel Noori Nastaleeq" panose="02000503000000020004" pitchFamily="2" charset="-78"/>
                        </a:rPr>
                        <a:t>ملائیے:-</a:t>
                      </a:r>
                    </a:p>
                    <a:p>
                      <a:pPr algn="r"/>
                      <a:r>
                        <a:rPr lang="en-US" sz="1800" dirty="0">
                          <a:latin typeface="Jameel Noori Nastaleeq" panose="02000503000000020004" pitchFamily="2" charset="-78"/>
                          <a:cs typeface="Jameel Noori Nastaleeq" panose="02000503000000020004" pitchFamily="2" charset="-78"/>
                        </a:rPr>
                        <a:t>Match</a:t>
                      </a:r>
                      <a:endParaRPr lang="ur-PK" sz="1800" dirty="0">
                        <a:latin typeface="Jameel Noori Nastaleeq" panose="02000503000000020004" pitchFamily="2" charset="-78"/>
                        <a:cs typeface="Jameel Noori Nastaleeq" panose="02000503000000020004" pitchFamily="2" charset="-78"/>
                      </a:endParaRPr>
                    </a:p>
                    <a:p>
                      <a:pPr algn="r"/>
                      <a:endParaRPr lang="en-US" sz="32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10000"/>
                        <a:lumOff val="9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حرف توڑئیے</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Jameel Noori Nastaleeq" panose="02000503000000020004" pitchFamily="2" charset="-78"/>
                          <a:cs typeface="Jameel Noori Nastaleeq" panose="02000503000000020004" pitchFamily="2" charset="-78"/>
                        </a:rPr>
                        <a:t>Separate the letters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dirty="0">
                        <a:latin typeface="Jameel Noori Nastaleeq" panose="02000503000000020004" pitchFamily="2" charset="-78"/>
                        <a:cs typeface="Jameel Noori Nastaleeq" panose="02000503000000020004"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1- جیپ </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2-چڑیا </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3- حلوہ</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4- خرگوش</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5-چاند</a:t>
                      </a:r>
                      <a:endParaRPr lang="en-US" sz="2400" dirty="0">
                        <a:latin typeface="Jameel Noori Nastaleeq" panose="02000503000000020004" pitchFamily="2" charset="-78"/>
                        <a:cs typeface="Jameel Noori Nastaleeq" panose="02000503000000020004"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6-جوتا</a:t>
                      </a:r>
                      <a:endParaRPr lang="en-US" sz="24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85474254"/>
                  </a:ext>
                </a:extLst>
              </a:tr>
            </a:tbl>
          </a:graphicData>
        </a:graphic>
      </p:graphicFrame>
      <p:pic>
        <p:nvPicPr>
          <p:cNvPr id="10" name="Picture 9">
            <a:extLst>
              <a:ext uri="{FF2B5EF4-FFF2-40B4-BE49-F238E27FC236}">
                <a16:creationId xmlns:a16="http://schemas.microsoft.com/office/drawing/2014/main" id="{8537BD24-3A83-A42C-A426-4506D278FBD7}"/>
              </a:ext>
            </a:extLst>
          </p:cNvPr>
          <p:cNvPicPr>
            <a:picLocks noChangeAspect="1"/>
          </p:cNvPicPr>
          <p:nvPr/>
        </p:nvPicPr>
        <p:blipFill>
          <a:blip r:embed="rId2"/>
          <a:stretch>
            <a:fillRect/>
          </a:stretch>
        </p:blipFill>
        <p:spPr>
          <a:xfrm>
            <a:off x="1488225" y="1979708"/>
            <a:ext cx="2237426" cy="493819"/>
          </a:xfrm>
          <a:prstGeom prst="rect">
            <a:avLst/>
          </a:prstGeom>
        </p:spPr>
      </p:pic>
      <p:pic>
        <p:nvPicPr>
          <p:cNvPr id="11" name="Picture 10">
            <a:extLst>
              <a:ext uri="{FF2B5EF4-FFF2-40B4-BE49-F238E27FC236}">
                <a16:creationId xmlns:a16="http://schemas.microsoft.com/office/drawing/2014/main" id="{E039E408-D67F-CF07-8466-D4074D91FFC6}"/>
              </a:ext>
            </a:extLst>
          </p:cNvPr>
          <p:cNvPicPr>
            <a:picLocks noChangeAspect="1"/>
          </p:cNvPicPr>
          <p:nvPr/>
        </p:nvPicPr>
        <p:blipFill>
          <a:blip r:embed="rId3"/>
          <a:stretch>
            <a:fillRect/>
          </a:stretch>
        </p:blipFill>
        <p:spPr>
          <a:xfrm>
            <a:off x="5443032" y="1979709"/>
            <a:ext cx="1688738" cy="493819"/>
          </a:xfrm>
          <a:prstGeom prst="rect">
            <a:avLst/>
          </a:prstGeom>
        </p:spPr>
      </p:pic>
      <p:pic>
        <p:nvPicPr>
          <p:cNvPr id="12" name="Picture 11">
            <a:extLst>
              <a:ext uri="{FF2B5EF4-FFF2-40B4-BE49-F238E27FC236}">
                <a16:creationId xmlns:a16="http://schemas.microsoft.com/office/drawing/2014/main" id="{DBB47E35-4499-E88F-9BEF-0F535BCCCEDD}"/>
              </a:ext>
            </a:extLst>
          </p:cNvPr>
          <p:cNvPicPr>
            <a:picLocks noChangeAspect="1"/>
          </p:cNvPicPr>
          <p:nvPr/>
        </p:nvPicPr>
        <p:blipFill>
          <a:blip r:embed="rId4"/>
          <a:stretch>
            <a:fillRect/>
          </a:stretch>
        </p:blipFill>
        <p:spPr>
          <a:xfrm>
            <a:off x="8799364" y="1803148"/>
            <a:ext cx="2578832" cy="493819"/>
          </a:xfrm>
          <a:prstGeom prst="rect">
            <a:avLst/>
          </a:prstGeom>
        </p:spPr>
      </p:pic>
      <p:sp>
        <p:nvSpPr>
          <p:cNvPr id="14" name="TextBox 13">
            <a:extLst>
              <a:ext uri="{FF2B5EF4-FFF2-40B4-BE49-F238E27FC236}">
                <a16:creationId xmlns:a16="http://schemas.microsoft.com/office/drawing/2014/main" id="{014328FA-4A0B-8AE2-C5B7-FA19E95FAA32}"/>
              </a:ext>
            </a:extLst>
          </p:cNvPr>
          <p:cNvSpPr txBox="1"/>
          <p:nvPr/>
        </p:nvSpPr>
        <p:spPr>
          <a:xfrm>
            <a:off x="314131" y="1106309"/>
            <a:ext cx="7526495" cy="769441"/>
          </a:xfrm>
          <a:prstGeom prst="rect">
            <a:avLst/>
          </a:prstGeom>
          <a:noFill/>
        </p:spPr>
        <p:txBody>
          <a:bodyPr wrap="square">
            <a:spAutoFit/>
          </a:bodyPr>
          <a:lstStyle/>
          <a:p>
            <a:r>
              <a:rPr lang="ur-PK" sz="4400" dirty="0">
                <a:latin typeface="Jameel Noori Nastaleeq" panose="02000503000000020004" pitchFamily="2" charset="-78"/>
                <a:cs typeface="Jameel Noori Nastaleeq" panose="02000503000000020004" pitchFamily="2" charset="-78"/>
              </a:rPr>
              <a:t>ہدایت:   جوابات اور جملوں کو صاف اور مکمل لکھیئے-</a:t>
            </a:r>
            <a:endParaRPr lang="en-US" sz="4400" dirty="0"/>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6B5DC26-EA42-F7DD-982F-DA1B17A795E5}"/>
                  </a:ext>
                </a:extLst>
              </p14:cNvPr>
              <p14:cNvContentPartPr/>
              <p14:nvPr/>
            </p14:nvContentPartPr>
            <p14:xfrm>
              <a:off x="1047371" y="2111335"/>
              <a:ext cx="360" cy="360"/>
            </p14:xfrm>
          </p:contentPart>
        </mc:Choice>
        <mc:Fallback xmlns="">
          <p:pic>
            <p:nvPicPr>
              <p:cNvPr id="3" name="Ink 2">
                <a:extLst>
                  <a:ext uri="{FF2B5EF4-FFF2-40B4-BE49-F238E27FC236}">
                    <a16:creationId xmlns:a16="http://schemas.microsoft.com/office/drawing/2014/main" id="{C56667F8-15B9-F25B-7432-E91DE648CDB2}"/>
                  </a:ext>
                </a:extLst>
              </p:cNvPr>
              <p:cNvPicPr/>
              <p:nvPr/>
            </p:nvPicPr>
            <p:blipFill>
              <a:blip r:embed="rId6"/>
              <a:stretch>
                <a:fillRect/>
              </a:stretch>
            </p:blipFill>
            <p:spPr>
              <a:xfrm>
                <a:off x="1011371" y="2075335"/>
                <a:ext cx="72000" cy="72000"/>
              </a:xfrm>
              <a:prstGeom prst="rect">
                <a:avLst/>
              </a:prstGeom>
            </p:spPr>
          </p:pic>
        </mc:Fallback>
      </mc:AlternateContent>
      <p:graphicFrame>
        <p:nvGraphicFramePr>
          <p:cNvPr id="7" name="Table 6">
            <a:extLst>
              <a:ext uri="{FF2B5EF4-FFF2-40B4-BE49-F238E27FC236}">
                <a16:creationId xmlns:a16="http://schemas.microsoft.com/office/drawing/2014/main" id="{CF0B44B7-BC36-76C4-6424-29592A5F3FB6}"/>
              </a:ext>
            </a:extLst>
          </p:cNvPr>
          <p:cNvGraphicFramePr>
            <a:graphicFrameLocks noGrp="1"/>
          </p:cNvGraphicFramePr>
          <p:nvPr/>
        </p:nvGraphicFramePr>
        <p:xfrm>
          <a:off x="5225586" y="3927278"/>
          <a:ext cx="2540498" cy="2316480"/>
        </p:xfrm>
        <a:graphic>
          <a:graphicData uri="http://schemas.openxmlformats.org/drawingml/2006/table">
            <a:tbl>
              <a:tblPr firstRow="1" bandRow="1">
                <a:tableStyleId>{5C22544A-7EE6-4342-B048-85BDC9FD1C3A}</a:tableStyleId>
              </a:tblPr>
              <a:tblGrid>
                <a:gridCol w="1270249">
                  <a:extLst>
                    <a:ext uri="{9D8B030D-6E8A-4147-A177-3AD203B41FA5}">
                      <a16:colId xmlns:a16="http://schemas.microsoft.com/office/drawing/2014/main" val="4081982294"/>
                    </a:ext>
                  </a:extLst>
                </a:gridCol>
                <a:gridCol w="1270249">
                  <a:extLst>
                    <a:ext uri="{9D8B030D-6E8A-4147-A177-3AD203B41FA5}">
                      <a16:colId xmlns:a16="http://schemas.microsoft.com/office/drawing/2014/main" val="4292376488"/>
                    </a:ext>
                  </a:extLst>
                </a:gridCol>
              </a:tblGrid>
              <a:tr h="430370">
                <a:tc>
                  <a:txBody>
                    <a:bodyPr/>
                    <a:lstStyle/>
                    <a:p>
                      <a:pPr algn="ct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solidFill>
                      <a:schemeClr val="accent1">
                        <a:lumMod val="20000"/>
                        <a:lumOff val="80000"/>
                      </a:schemeClr>
                    </a:solidFill>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ج</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solidFill>
                      <a:schemeClr val="accent1">
                        <a:lumMod val="20000"/>
                        <a:lumOff val="80000"/>
                      </a:schemeClr>
                    </a:solidFill>
                  </a:tcPr>
                </a:tc>
                <a:extLst>
                  <a:ext uri="{0D108BD9-81ED-4DB2-BD59-A6C34878D82A}">
                    <a16:rowId xmlns:a16="http://schemas.microsoft.com/office/drawing/2014/main" val="111191200"/>
                  </a:ext>
                </a:extLst>
              </a:tr>
              <a:tr h="261115">
                <a:tc>
                  <a:txBody>
                    <a:bodyPr/>
                    <a:lstStyle/>
                    <a:p>
                      <a:pPr algn="ct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چ</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val="2778907553"/>
                  </a:ext>
                </a:extLst>
              </a:tr>
              <a:tr h="430370">
                <a:tc>
                  <a:txBody>
                    <a:bodyPr/>
                    <a:lstStyle/>
                    <a:p>
                      <a:pPr algn="ct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ح</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val="184306943"/>
                  </a:ext>
                </a:extLst>
              </a:tr>
              <a:tr h="430370">
                <a:tc>
                  <a:txBody>
                    <a:bodyPr/>
                    <a:lstStyle/>
                    <a:p>
                      <a:pPr algn="ct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خ</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val="2245270609"/>
                  </a:ext>
                </a:extLst>
              </a:tr>
            </a:tbl>
          </a:graphicData>
        </a:graphic>
      </p:graphicFrame>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FB02A612-1D4A-9C74-A174-37F027B2A96C}"/>
                  </a:ext>
                </a:extLst>
              </p14:cNvPr>
              <p14:cNvContentPartPr/>
              <p14:nvPr/>
            </p14:nvContentPartPr>
            <p14:xfrm>
              <a:off x="9055324" y="3716036"/>
              <a:ext cx="1268280" cy="10440"/>
            </p14:xfrm>
          </p:contentPart>
        </mc:Choice>
        <mc:Fallback xmlns="">
          <p:pic>
            <p:nvPicPr>
              <p:cNvPr id="4" name="Ink 3">
                <a:extLst>
                  <a:ext uri="{FF2B5EF4-FFF2-40B4-BE49-F238E27FC236}">
                    <a16:creationId xmlns:a16="http://schemas.microsoft.com/office/drawing/2014/main" id="{3524B6E7-5116-AEC7-A635-8B5250EB3484}"/>
                  </a:ext>
                </a:extLst>
              </p:cNvPr>
              <p:cNvPicPr/>
              <p:nvPr/>
            </p:nvPicPr>
            <p:blipFill>
              <a:blip r:embed="rId8"/>
              <a:stretch>
                <a:fillRect/>
              </a:stretch>
            </p:blipFill>
            <p:spPr>
              <a:xfrm>
                <a:off x="9046684" y="3707396"/>
                <a:ext cx="1285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D3474D20-3DD2-3DA0-1742-017BCFAF549B}"/>
                  </a:ext>
                </a:extLst>
              </p14:cNvPr>
              <p14:cNvContentPartPr/>
              <p14:nvPr/>
            </p14:nvContentPartPr>
            <p14:xfrm>
              <a:off x="9006364" y="4031036"/>
              <a:ext cx="1317600" cy="720"/>
            </p14:xfrm>
          </p:contentPart>
        </mc:Choice>
        <mc:Fallback xmlns="">
          <p:pic>
            <p:nvPicPr>
              <p:cNvPr id="6" name="Ink 5">
                <a:extLst>
                  <a:ext uri="{FF2B5EF4-FFF2-40B4-BE49-F238E27FC236}">
                    <a16:creationId xmlns:a16="http://schemas.microsoft.com/office/drawing/2014/main" id="{74FD3182-25E9-8820-3AAF-60D7FAF3ED38}"/>
                  </a:ext>
                </a:extLst>
              </p:cNvPr>
              <p:cNvPicPr/>
              <p:nvPr/>
            </p:nvPicPr>
            <p:blipFill>
              <a:blip r:embed="rId10"/>
              <a:stretch>
                <a:fillRect/>
              </a:stretch>
            </p:blipFill>
            <p:spPr>
              <a:xfrm>
                <a:off x="8997364" y="4013036"/>
                <a:ext cx="1335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F86197A6-6825-11E9-3D81-F0E026B49328}"/>
                  </a:ext>
                </a:extLst>
              </p14:cNvPr>
              <p14:cNvContentPartPr/>
              <p14:nvPr/>
            </p14:nvContentPartPr>
            <p14:xfrm>
              <a:off x="8829244" y="4365116"/>
              <a:ext cx="1160280" cy="720"/>
            </p14:xfrm>
          </p:contentPart>
        </mc:Choice>
        <mc:Fallback xmlns="">
          <p:pic>
            <p:nvPicPr>
              <p:cNvPr id="13" name="Ink 12">
                <a:extLst>
                  <a:ext uri="{FF2B5EF4-FFF2-40B4-BE49-F238E27FC236}">
                    <a16:creationId xmlns:a16="http://schemas.microsoft.com/office/drawing/2014/main" id="{80D596E3-BEF4-8B30-2600-18310203ADA0}"/>
                  </a:ext>
                </a:extLst>
              </p:cNvPr>
              <p:cNvPicPr/>
              <p:nvPr/>
            </p:nvPicPr>
            <p:blipFill>
              <a:blip r:embed="rId12"/>
              <a:stretch>
                <a:fillRect/>
              </a:stretch>
            </p:blipFill>
            <p:spPr>
              <a:xfrm>
                <a:off x="8820604" y="4347116"/>
                <a:ext cx="1177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986A2421-3443-3189-66C2-EEB876AA5B2A}"/>
                  </a:ext>
                </a:extLst>
              </p14:cNvPr>
              <p14:cNvContentPartPr/>
              <p14:nvPr/>
            </p14:nvContentPartPr>
            <p14:xfrm>
              <a:off x="8799364" y="4758596"/>
              <a:ext cx="1141560" cy="19800"/>
            </p14:xfrm>
          </p:contentPart>
        </mc:Choice>
        <mc:Fallback xmlns="">
          <p:pic>
            <p:nvPicPr>
              <p:cNvPr id="16" name="Ink 15">
                <a:extLst>
                  <a:ext uri="{FF2B5EF4-FFF2-40B4-BE49-F238E27FC236}">
                    <a16:creationId xmlns:a16="http://schemas.microsoft.com/office/drawing/2014/main" id="{C69B28EA-8A7B-F666-A30E-FCB8A02E689B}"/>
                  </a:ext>
                </a:extLst>
              </p:cNvPr>
              <p:cNvPicPr/>
              <p:nvPr/>
            </p:nvPicPr>
            <p:blipFill>
              <a:blip r:embed="rId14"/>
              <a:stretch>
                <a:fillRect/>
              </a:stretch>
            </p:blipFill>
            <p:spPr>
              <a:xfrm>
                <a:off x="8790724" y="4749596"/>
                <a:ext cx="1159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19B5F394-7683-4A06-FB22-783F71D78FB4}"/>
                  </a:ext>
                </a:extLst>
              </p14:cNvPr>
              <p14:cNvContentPartPr/>
              <p14:nvPr/>
            </p14:nvContentPartPr>
            <p14:xfrm>
              <a:off x="9055324" y="5161796"/>
              <a:ext cx="1396440" cy="10080"/>
            </p14:xfrm>
          </p:contentPart>
        </mc:Choice>
        <mc:Fallback xmlns="">
          <p:pic>
            <p:nvPicPr>
              <p:cNvPr id="18" name="Ink 17">
                <a:extLst>
                  <a:ext uri="{FF2B5EF4-FFF2-40B4-BE49-F238E27FC236}">
                    <a16:creationId xmlns:a16="http://schemas.microsoft.com/office/drawing/2014/main" id="{726DB9FD-15A3-A06C-67AD-69F144681A40}"/>
                  </a:ext>
                </a:extLst>
              </p:cNvPr>
              <p:cNvPicPr/>
              <p:nvPr/>
            </p:nvPicPr>
            <p:blipFill>
              <a:blip r:embed="rId16"/>
              <a:stretch>
                <a:fillRect/>
              </a:stretch>
            </p:blipFill>
            <p:spPr>
              <a:xfrm>
                <a:off x="9046684" y="5152796"/>
                <a:ext cx="1414080" cy="27720"/>
              </a:xfrm>
              <a:prstGeom prst="rect">
                <a:avLst/>
              </a:prstGeom>
            </p:spPr>
          </p:pic>
        </mc:Fallback>
      </mc:AlternateContent>
      <p:pic>
        <p:nvPicPr>
          <p:cNvPr id="5" name="Picture 4">
            <a:extLst>
              <a:ext uri="{FF2B5EF4-FFF2-40B4-BE49-F238E27FC236}">
                <a16:creationId xmlns:a16="http://schemas.microsoft.com/office/drawing/2014/main" id="{632A4DA1-8377-DF0B-0475-E7F63CC98C13}"/>
              </a:ext>
            </a:extLst>
          </p:cNvPr>
          <p:cNvPicPr>
            <a:picLocks noChangeAspect="1"/>
          </p:cNvPicPr>
          <p:nvPr/>
        </p:nvPicPr>
        <p:blipFill>
          <a:blip r:embed="rId17"/>
          <a:stretch>
            <a:fillRect/>
          </a:stretch>
        </p:blipFill>
        <p:spPr>
          <a:xfrm>
            <a:off x="4893955" y="3116466"/>
            <a:ext cx="3547358" cy="3106052"/>
          </a:xfrm>
          <a:prstGeom prst="rect">
            <a:avLst/>
          </a:prstGeom>
        </p:spPr>
      </p:pic>
      <p:sp>
        <p:nvSpPr>
          <p:cNvPr id="8" name="Rectangle 7">
            <a:extLst>
              <a:ext uri="{FF2B5EF4-FFF2-40B4-BE49-F238E27FC236}">
                <a16:creationId xmlns:a16="http://schemas.microsoft.com/office/drawing/2014/main" id="{7C59D080-2B77-1640-F2C2-1B0A54879539}"/>
              </a:ext>
            </a:extLst>
          </p:cNvPr>
          <p:cNvSpPr/>
          <p:nvPr/>
        </p:nvSpPr>
        <p:spPr>
          <a:xfrm>
            <a:off x="4893954" y="2363576"/>
            <a:ext cx="3631704" cy="6429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Join the letters</a:t>
            </a:r>
          </a:p>
          <a:p>
            <a:pPr algn="ctr"/>
            <a:r>
              <a:rPr lang="ur-PK" dirty="0"/>
              <a:t>حروف جوڑئیے</a:t>
            </a:r>
            <a:endParaRPr lang="en-US" dirty="0"/>
          </a:p>
        </p:txBody>
      </p:sp>
      <p:pic>
        <p:nvPicPr>
          <p:cNvPr id="27" name="Picture 26">
            <a:extLst>
              <a:ext uri="{FF2B5EF4-FFF2-40B4-BE49-F238E27FC236}">
                <a16:creationId xmlns:a16="http://schemas.microsoft.com/office/drawing/2014/main" id="{9D52489D-A0CC-C875-CC6A-C194C9CA9F27}"/>
              </a:ext>
            </a:extLst>
          </p:cNvPr>
          <p:cNvPicPr>
            <a:picLocks noChangeAspect="1"/>
          </p:cNvPicPr>
          <p:nvPr/>
        </p:nvPicPr>
        <p:blipFill>
          <a:blip r:embed="rId18"/>
          <a:stretch>
            <a:fillRect/>
          </a:stretch>
        </p:blipFill>
        <p:spPr>
          <a:xfrm>
            <a:off x="1650265" y="2407683"/>
            <a:ext cx="2624464" cy="1417566"/>
          </a:xfrm>
          <a:prstGeom prst="rect">
            <a:avLst/>
          </a:prstGeom>
        </p:spPr>
      </p:pic>
      <p:pic>
        <p:nvPicPr>
          <p:cNvPr id="29" name="Picture 28">
            <a:extLst>
              <a:ext uri="{FF2B5EF4-FFF2-40B4-BE49-F238E27FC236}">
                <a16:creationId xmlns:a16="http://schemas.microsoft.com/office/drawing/2014/main" id="{491B7EDB-64CE-41B9-D10A-90426AFBB8E1}"/>
              </a:ext>
            </a:extLst>
          </p:cNvPr>
          <p:cNvPicPr>
            <a:picLocks noChangeAspect="1"/>
          </p:cNvPicPr>
          <p:nvPr/>
        </p:nvPicPr>
        <p:blipFill>
          <a:blip r:embed="rId19"/>
          <a:stretch>
            <a:fillRect/>
          </a:stretch>
        </p:blipFill>
        <p:spPr>
          <a:xfrm>
            <a:off x="1614115" y="3866358"/>
            <a:ext cx="2735817" cy="2385267"/>
          </a:xfrm>
          <a:prstGeom prst="rect">
            <a:avLst/>
          </a:prstGeom>
        </p:spPr>
      </p:pic>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7235C042-1732-594E-C4C1-77C1012B7282}"/>
                  </a:ext>
                </a:extLst>
              </p14:cNvPr>
              <p14:cNvContentPartPr/>
              <p14:nvPr/>
            </p14:nvContentPartPr>
            <p14:xfrm>
              <a:off x="9045244" y="5603876"/>
              <a:ext cx="1564200" cy="10440"/>
            </p14:xfrm>
          </p:contentPart>
        </mc:Choice>
        <mc:Fallback xmlns="">
          <p:pic>
            <p:nvPicPr>
              <p:cNvPr id="35" name="Ink 34">
                <a:extLst>
                  <a:ext uri="{FF2B5EF4-FFF2-40B4-BE49-F238E27FC236}">
                    <a16:creationId xmlns:a16="http://schemas.microsoft.com/office/drawing/2014/main" id="{7235C042-1732-594E-C4C1-77C1012B7282}"/>
                  </a:ext>
                </a:extLst>
              </p:cNvPr>
              <p:cNvPicPr/>
              <p:nvPr/>
            </p:nvPicPr>
            <p:blipFill>
              <a:blip r:embed="rId21"/>
              <a:stretch>
                <a:fillRect/>
              </a:stretch>
            </p:blipFill>
            <p:spPr>
              <a:xfrm>
                <a:off x="9038764" y="5597756"/>
                <a:ext cx="1576440" cy="22680"/>
              </a:xfrm>
              <a:prstGeom prst="rect">
                <a:avLst/>
              </a:prstGeom>
            </p:spPr>
          </p:pic>
        </mc:Fallback>
      </mc:AlternateContent>
      <p:pic>
        <p:nvPicPr>
          <p:cNvPr id="15" name="Picture 14">
            <a:extLst>
              <a:ext uri="{FF2B5EF4-FFF2-40B4-BE49-F238E27FC236}">
                <a16:creationId xmlns:a16="http://schemas.microsoft.com/office/drawing/2014/main" id="{8457F465-0729-8A5D-BA79-0A142C78BBE8}"/>
              </a:ext>
            </a:extLst>
          </p:cNvPr>
          <p:cNvPicPr>
            <a:picLocks noChangeAspect="1"/>
          </p:cNvPicPr>
          <p:nvPr/>
        </p:nvPicPr>
        <p:blipFill>
          <a:blip r:embed="rId22"/>
          <a:stretch>
            <a:fillRect/>
          </a:stretch>
        </p:blipFill>
        <p:spPr>
          <a:xfrm>
            <a:off x="3273462" y="226142"/>
            <a:ext cx="5204911" cy="629264"/>
          </a:xfrm>
          <a:prstGeom prst="rect">
            <a:avLst/>
          </a:prstGeom>
        </p:spPr>
      </p:pic>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82E050C1-B6F0-279E-DD11-EFA35104A300}"/>
                  </a:ext>
                </a:extLst>
              </p14:cNvPr>
              <p14:cNvContentPartPr/>
              <p14:nvPr/>
            </p14:nvContentPartPr>
            <p14:xfrm>
              <a:off x="2733004" y="3008276"/>
              <a:ext cx="728280" cy="59400"/>
            </p14:xfrm>
          </p:contentPart>
        </mc:Choice>
        <mc:Fallback xmlns="">
          <p:pic>
            <p:nvPicPr>
              <p:cNvPr id="19" name="Ink 18">
                <a:extLst>
                  <a:ext uri="{FF2B5EF4-FFF2-40B4-BE49-F238E27FC236}">
                    <a16:creationId xmlns:a16="http://schemas.microsoft.com/office/drawing/2014/main" id="{82E050C1-B6F0-279E-DD11-EFA35104A300}"/>
                  </a:ext>
                </a:extLst>
              </p:cNvPr>
              <p:cNvPicPr/>
              <p:nvPr/>
            </p:nvPicPr>
            <p:blipFill>
              <a:blip r:embed="rId24"/>
              <a:stretch>
                <a:fillRect/>
              </a:stretch>
            </p:blipFill>
            <p:spPr>
              <a:xfrm>
                <a:off x="2726884" y="3002156"/>
                <a:ext cx="740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E8DC19B5-A525-709B-1D75-D107466831EC}"/>
                  </a:ext>
                </a:extLst>
              </p14:cNvPr>
              <p14:cNvContentPartPr/>
              <p14:nvPr/>
            </p14:nvContentPartPr>
            <p14:xfrm>
              <a:off x="2802124" y="2766716"/>
              <a:ext cx="543960" cy="763200"/>
            </p14:xfrm>
          </p:contentPart>
        </mc:Choice>
        <mc:Fallback xmlns="">
          <p:pic>
            <p:nvPicPr>
              <p:cNvPr id="20" name="Ink 19">
                <a:extLst>
                  <a:ext uri="{FF2B5EF4-FFF2-40B4-BE49-F238E27FC236}">
                    <a16:creationId xmlns:a16="http://schemas.microsoft.com/office/drawing/2014/main" id="{E8DC19B5-A525-709B-1D75-D107466831EC}"/>
                  </a:ext>
                </a:extLst>
              </p:cNvPr>
              <p:cNvPicPr/>
              <p:nvPr/>
            </p:nvPicPr>
            <p:blipFill>
              <a:blip r:embed="rId26"/>
              <a:stretch>
                <a:fillRect/>
              </a:stretch>
            </p:blipFill>
            <p:spPr>
              <a:xfrm>
                <a:off x="2796004" y="2760596"/>
                <a:ext cx="556200" cy="775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BDD2CC37-8B43-2B21-D3BC-146B592AAC6D}"/>
                  </a:ext>
                </a:extLst>
              </p14:cNvPr>
              <p14:cNvContentPartPr/>
              <p14:nvPr/>
            </p14:nvContentPartPr>
            <p14:xfrm>
              <a:off x="2570644" y="2727836"/>
              <a:ext cx="1096920" cy="891000"/>
            </p14:xfrm>
          </p:contentPart>
        </mc:Choice>
        <mc:Fallback xmlns="">
          <p:pic>
            <p:nvPicPr>
              <p:cNvPr id="21" name="Ink 20">
                <a:extLst>
                  <a:ext uri="{FF2B5EF4-FFF2-40B4-BE49-F238E27FC236}">
                    <a16:creationId xmlns:a16="http://schemas.microsoft.com/office/drawing/2014/main" id="{BDD2CC37-8B43-2B21-D3BC-146B592AAC6D}"/>
                  </a:ext>
                </a:extLst>
              </p:cNvPr>
              <p:cNvPicPr/>
              <p:nvPr/>
            </p:nvPicPr>
            <p:blipFill>
              <a:blip r:embed="rId28"/>
              <a:stretch>
                <a:fillRect/>
              </a:stretch>
            </p:blipFill>
            <p:spPr>
              <a:xfrm>
                <a:off x="2564524" y="2721716"/>
                <a:ext cx="1109160" cy="90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6B8FDBBF-A6DE-F82A-DEA3-894617CC383B}"/>
                  </a:ext>
                </a:extLst>
              </p14:cNvPr>
              <p14:cNvContentPartPr/>
              <p14:nvPr/>
            </p14:nvContentPartPr>
            <p14:xfrm>
              <a:off x="2703844" y="3273956"/>
              <a:ext cx="863280" cy="70200"/>
            </p14:xfrm>
          </p:contentPart>
        </mc:Choice>
        <mc:Fallback xmlns="">
          <p:pic>
            <p:nvPicPr>
              <p:cNvPr id="22" name="Ink 21">
                <a:extLst>
                  <a:ext uri="{FF2B5EF4-FFF2-40B4-BE49-F238E27FC236}">
                    <a16:creationId xmlns:a16="http://schemas.microsoft.com/office/drawing/2014/main" id="{6B8FDBBF-A6DE-F82A-DEA3-894617CC383B}"/>
                  </a:ext>
                </a:extLst>
              </p:cNvPr>
              <p:cNvPicPr/>
              <p:nvPr/>
            </p:nvPicPr>
            <p:blipFill>
              <a:blip r:embed="rId30"/>
              <a:stretch>
                <a:fillRect/>
              </a:stretch>
            </p:blipFill>
            <p:spPr>
              <a:xfrm>
                <a:off x="2697724" y="3267836"/>
                <a:ext cx="875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B574DB6C-27B6-A674-B5C8-94BA692533CD}"/>
                  </a:ext>
                </a:extLst>
              </p14:cNvPr>
              <p14:cNvContentPartPr/>
              <p14:nvPr/>
            </p14:nvContentPartPr>
            <p14:xfrm>
              <a:off x="2576044" y="4699556"/>
              <a:ext cx="550800" cy="1209600"/>
            </p14:xfrm>
          </p:contentPart>
        </mc:Choice>
        <mc:Fallback xmlns="">
          <p:pic>
            <p:nvPicPr>
              <p:cNvPr id="24" name="Ink 23">
                <a:extLst>
                  <a:ext uri="{FF2B5EF4-FFF2-40B4-BE49-F238E27FC236}">
                    <a16:creationId xmlns:a16="http://schemas.microsoft.com/office/drawing/2014/main" id="{B574DB6C-27B6-A674-B5C8-94BA692533CD}"/>
                  </a:ext>
                </a:extLst>
              </p:cNvPr>
              <p:cNvPicPr/>
              <p:nvPr/>
            </p:nvPicPr>
            <p:blipFill>
              <a:blip r:embed="rId32"/>
              <a:stretch>
                <a:fillRect/>
              </a:stretch>
            </p:blipFill>
            <p:spPr>
              <a:xfrm>
                <a:off x="2569924" y="4693436"/>
                <a:ext cx="563040" cy="1221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828AB64F-ECE1-F75A-017A-D9E453B8916E}"/>
                  </a:ext>
                </a:extLst>
              </p14:cNvPr>
              <p14:cNvContentPartPr/>
              <p14:nvPr/>
            </p14:nvContentPartPr>
            <p14:xfrm>
              <a:off x="2585404" y="5112476"/>
              <a:ext cx="531360" cy="246240"/>
            </p14:xfrm>
          </p:contentPart>
        </mc:Choice>
        <mc:Fallback xmlns="">
          <p:pic>
            <p:nvPicPr>
              <p:cNvPr id="26" name="Ink 25">
                <a:extLst>
                  <a:ext uri="{FF2B5EF4-FFF2-40B4-BE49-F238E27FC236}">
                    <a16:creationId xmlns:a16="http://schemas.microsoft.com/office/drawing/2014/main" id="{828AB64F-ECE1-F75A-017A-D9E453B8916E}"/>
                  </a:ext>
                </a:extLst>
              </p:cNvPr>
              <p:cNvPicPr/>
              <p:nvPr/>
            </p:nvPicPr>
            <p:blipFill>
              <a:blip r:embed="rId34"/>
              <a:stretch>
                <a:fillRect/>
              </a:stretch>
            </p:blipFill>
            <p:spPr>
              <a:xfrm>
                <a:off x="2579284" y="5106356"/>
                <a:ext cx="5436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 29">
                <a:extLst>
                  <a:ext uri="{FF2B5EF4-FFF2-40B4-BE49-F238E27FC236}">
                    <a16:creationId xmlns:a16="http://schemas.microsoft.com/office/drawing/2014/main" id="{4A6373E4-760A-C153-D414-902FFEBC1463}"/>
                  </a:ext>
                </a:extLst>
              </p14:cNvPr>
              <p14:cNvContentPartPr/>
              <p14:nvPr/>
            </p14:nvContentPartPr>
            <p14:xfrm>
              <a:off x="2507284" y="4600916"/>
              <a:ext cx="520920" cy="954360"/>
            </p14:xfrm>
          </p:contentPart>
        </mc:Choice>
        <mc:Fallback xmlns="">
          <p:pic>
            <p:nvPicPr>
              <p:cNvPr id="30" name="Ink 29">
                <a:extLst>
                  <a:ext uri="{FF2B5EF4-FFF2-40B4-BE49-F238E27FC236}">
                    <a16:creationId xmlns:a16="http://schemas.microsoft.com/office/drawing/2014/main" id="{4A6373E4-760A-C153-D414-902FFEBC1463}"/>
                  </a:ext>
                </a:extLst>
              </p:cNvPr>
              <p:cNvPicPr/>
              <p:nvPr/>
            </p:nvPicPr>
            <p:blipFill>
              <a:blip r:embed="rId36"/>
              <a:stretch>
                <a:fillRect/>
              </a:stretch>
            </p:blipFill>
            <p:spPr>
              <a:xfrm>
                <a:off x="2501164" y="4594796"/>
                <a:ext cx="533160" cy="966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CFB38869-167C-0755-0614-9C04EFA31D6F}"/>
                  </a:ext>
                </a:extLst>
              </p14:cNvPr>
              <p14:cNvContentPartPr/>
              <p14:nvPr/>
            </p14:nvContentPartPr>
            <p14:xfrm>
              <a:off x="-1937276" y="5761556"/>
              <a:ext cx="360" cy="360"/>
            </p14:xfrm>
          </p:contentPart>
        </mc:Choice>
        <mc:Fallback xmlns="">
          <p:pic>
            <p:nvPicPr>
              <p:cNvPr id="31" name="Ink 30">
                <a:extLst>
                  <a:ext uri="{FF2B5EF4-FFF2-40B4-BE49-F238E27FC236}">
                    <a16:creationId xmlns:a16="http://schemas.microsoft.com/office/drawing/2014/main" id="{CFB38869-167C-0755-0614-9C04EFA31D6F}"/>
                  </a:ext>
                </a:extLst>
              </p:cNvPr>
              <p:cNvPicPr/>
              <p:nvPr/>
            </p:nvPicPr>
            <p:blipFill>
              <a:blip r:embed="rId38"/>
              <a:stretch>
                <a:fillRect/>
              </a:stretch>
            </p:blipFill>
            <p:spPr>
              <a:xfrm>
                <a:off x="-1943396" y="575543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679EE347-F453-4695-AEF0-8856964ED1CE}"/>
                  </a:ext>
                </a:extLst>
              </p14:cNvPr>
              <p14:cNvContentPartPr/>
              <p14:nvPr/>
            </p14:nvContentPartPr>
            <p14:xfrm>
              <a:off x="2389204" y="5053436"/>
              <a:ext cx="637920" cy="831600"/>
            </p14:xfrm>
          </p:contentPart>
        </mc:Choice>
        <mc:Fallback xmlns="">
          <p:pic>
            <p:nvPicPr>
              <p:cNvPr id="32" name="Ink 31">
                <a:extLst>
                  <a:ext uri="{FF2B5EF4-FFF2-40B4-BE49-F238E27FC236}">
                    <a16:creationId xmlns:a16="http://schemas.microsoft.com/office/drawing/2014/main" id="{679EE347-F453-4695-AEF0-8856964ED1CE}"/>
                  </a:ext>
                </a:extLst>
              </p:cNvPr>
              <p:cNvPicPr/>
              <p:nvPr/>
            </p:nvPicPr>
            <p:blipFill>
              <a:blip r:embed="rId40"/>
              <a:stretch>
                <a:fillRect/>
              </a:stretch>
            </p:blipFill>
            <p:spPr>
              <a:xfrm>
                <a:off x="2383084" y="5047316"/>
                <a:ext cx="650160" cy="843840"/>
              </a:xfrm>
              <a:prstGeom prst="rect">
                <a:avLst/>
              </a:prstGeom>
            </p:spPr>
          </p:pic>
        </mc:Fallback>
      </mc:AlternateContent>
      <p:grpSp>
        <p:nvGrpSpPr>
          <p:cNvPr id="40" name="Group 39">
            <a:extLst>
              <a:ext uri="{FF2B5EF4-FFF2-40B4-BE49-F238E27FC236}">
                <a16:creationId xmlns:a16="http://schemas.microsoft.com/office/drawing/2014/main" id="{03B94BE4-EDD9-D811-F75D-D2732D3B6BAD}"/>
              </a:ext>
            </a:extLst>
          </p:cNvPr>
          <p:cNvGrpSpPr/>
          <p:nvPr/>
        </p:nvGrpSpPr>
        <p:grpSpPr>
          <a:xfrm>
            <a:off x="6113404" y="3755636"/>
            <a:ext cx="9360" cy="29880"/>
            <a:chOff x="6113404" y="3755636"/>
            <a:chExt cx="9360" cy="29880"/>
          </a:xfrm>
        </p:grpSpPr>
        <mc:AlternateContent xmlns:mc="http://schemas.openxmlformats.org/markup-compatibility/2006" xmlns:p14="http://schemas.microsoft.com/office/powerpoint/2010/main">
          <mc:Choice Requires="p14">
            <p:contentPart p14:bwMode="auto" r:id="rId41">
              <p14:nvContentPartPr>
                <p14:cNvPr id="37" name="Ink 36">
                  <a:extLst>
                    <a:ext uri="{FF2B5EF4-FFF2-40B4-BE49-F238E27FC236}">
                      <a16:creationId xmlns:a16="http://schemas.microsoft.com/office/drawing/2014/main" id="{26BD16EF-F6D4-EA22-F42A-CA63BA7CC70D}"/>
                    </a:ext>
                  </a:extLst>
                </p14:cNvPr>
                <p14:cNvContentPartPr/>
                <p14:nvPr/>
              </p14:nvContentPartPr>
              <p14:xfrm>
                <a:off x="6115564" y="3755636"/>
                <a:ext cx="360" cy="360"/>
              </p14:xfrm>
            </p:contentPart>
          </mc:Choice>
          <mc:Fallback xmlns="">
            <p:pic>
              <p:nvPicPr>
                <p:cNvPr id="37" name="Ink 36">
                  <a:extLst>
                    <a:ext uri="{FF2B5EF4-FFF2-40B4-BE49-F238E27FC236}">
                      <a16:creationId xmlns:a16="http://schemas.microsoft.com/office/drawing/2014/main" id="{26BD16EF-F6D4-EA22-F42A-CA63BA7CC70D}"/>
                    </a:ext>
                  </a:extLst>
                </p:cNvPr>
                <p:cNvPicPr/>
                <p:nvPr/>
              </p:nvPicPr>
              <p:blipFill>
                <a:blip r:embed="rId42"/>
                <a:stretch>
                  <a:fillRect/>
                </a:stretch>
              </p:blipFill>
              <p:spPr>
                <a:xfrm>
                  <a:off x="6106924" y="37469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C2FE7A31-40AC-8F83-F281-E8A54B5B05C7}"/>
                    </a:ext>
                  </a:extLst>
                </p14:cNvPr>
                <p14:cNvContentPartPr/>
                <p14:nvPr/>
              </p14:nvContentPartPr>
              <p14:xfrm>
                <a:off x="6113404" y="3776876"/>
                <a:ext cx="9360" cy="8640"/>
              </p14:xfrm>
            </p:contentPart>
          </mc:Choice>
          <mc:Fallback xmlns="">
            <p:pic>
              <p:nvPicPr>
                <p:cNvPr id="39" name="Ink 38">
                  <a:extLst>
                    <a:ext uri="{FF2B5EF4-FFF2-40B4-BE49-F238E27FC236}">
                      <a16:creationId xmlns:a16="http://schemas.microsoft.com/office/drawing/2014/main" id="{C2FE7A31-40AC-8F83-F281-E8A54B5B05C7}"/>
                    </a:ext>
                  </a:extLst>
                </p:cNvPr>
                <p:cNvPicPr/>
                <p:nvPr/>
              </p:nvPicPr>
              <p:blipFill>
                <a:blip r:embed="rId44"/>
                <a:stretch>
                  <a:fillRect/>
                </a:stretch>
              </p:blipFill>
              <p:spPr>
                <a:xfrm>
                  <a:off x="6104764" y="3768236"/>
                  <a:ext cx="27000" cy="26280"/>
                </a:xfrm>
                <a:prstGeom prst="rect">
                  <a:avLst/>
                </a:prstGeom>
              </p:spPr>
            </p:pic>
          </mc:Fallback>
        </mc:AlternateContent>
      </p:grpSp>
      <p:grpSp>
        <p:nvGrpSpPr>
          <p:cNvPr id="53" name="Group 52">
            <a:extLst>
              <a:ext uri="{FF2B5EF4-FFF2-40B4-BE49-F238E27FC236}">
                <a16:creationId xmlns:a16="http://schemas.microsoft.com/office/drawing/2014/main" id="{CBBF05D4-C859-B478-77CF-27A44C51A028}"/>
              </a:ext>
            </a:extLst>
          </p:cNvPr>
          <p:cNvGrpSpPr/>
          <p:nvPr/>
        </p:nvGrpSpPr>
        <p:grpSpPr>
          <a:xfrm>
            <a:off x="5593564" y="3306356"/>
            <a:ext cx="624600" cy="1728360"/>
            <a:chOff x="5593564" y="3306356"/>
            <a:chExt cx="624600" cy="1728360"/>
          </a:xfrm>
        </p:grpSpPr>
        <mc:AlternateContent xmlns:mc="http://schemas.openxmlformats.org/markup-compatibility/2006" xmlns:p14="http://schemas.microsoft.com/office/powerpoint/2010/main">
          <mc:Choice Requires="p14">
            <p:contentPart p14:bwMode="auto" r:id="rId45">
              <p14:nvContentPartPr>
                <p14:cNvPr id="41" name="Ink 40">
                  <a:extLst>
                    <a:ext uri="{FF2B5EF4-FFF2-40B4-BE49-F238E27FC236}">
                      <a16:creationId xmlns:a16="http://schemas.microsoft.com/office/drawing/2014/main" id="{2B5322FE-B7F5-FE3F-FDE4-F41863DA3D8F}"/>
                    </a:ext>
                  </a:extLst>
                </p14:cNvPr>
                <p14:cNvContentPartPr/>
                <p14:nvPr/>
              </p14:nvContentPartPr>
              <p14:xfrm>
                <a:off x="5721004" y="3306356"/>
                <a:ext cx="497160" cy="529560"/>
              </p14:xfrm>
            </p:contentPart>
          </mc:Choice>
          <mc:Fallback xmlns="">
            <p:pic>
              <p:nvPicPr>
                <p:cNvPr id="41" name="Ink 40">
                  <a:extLst>
                    <a:ext uri="{FF2B5EF4-FFF2-40B4-BE49-F238E27FC236}">
                      <a16:creationId xmlns:a16="http://schemas.microsoft.com/office/drawing/2014/main" id="{2B5322FE-B7F5-FE3F-FDE4-F41863DA3D8F}"/>
                    </a:ext>
                  </a:extLst>
                </p:cNvPr>
                <p:cNvPicPr/>
                <p:nvPr/>
              </p:nvPicPr>
              <p:blipFill>
                <a:blip r:embed="rId46"/>
                <a:stretch>
                  <a:fillRect/>
                </a:stretch>
              </p:blipFill>
              <p:spPr>
                <a:xfrm>
                  <a:off x="5703364" y="3288716"/>
                  <a:ext cx="53280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Ink 41">
                  <a:extLst>
                    <a:ext uri="{FF2B5EF4-FFF2-40B4-BE49-F238E27FC236}">
                      <a16:creationId xmlns:a16="http://schemas.microsoft.com/office/drawing/2014/main" id="{B0E5D94A-BC73-992D-75AC-F94D2A28D156}"/>
                    </a:ext>
                  </a:extLst>
                </p14:cNvPr>
                <p14:cNvContentPartPr/>
                <p14:nvPr/>
              </p14:nvContentPartPr>
              <p14:xfrm>
                <a:off x="6076324" y="3972356"/>
                <a:ext cx="360" cy="360"/>
              </p14:xfrm>
            </p:contentPart>
          </mc:Choice>
          <mc:Fallback xmlns="">
            <p:pic>
              <p:nvPicPr>
                <p:cNvPr id="42" name="Ink 41">
                  <a:extLst>
                    <a:ext uri="{FF2B5EF4-FFF2-40B4-BE49-F238E27FC236}">
                      <a16:creationId xmlns:a16="http://schemas.microsoft.com/office/drawing/2014/main" id="{B0E5D94A-BC73-992D-75AC-F94D2A28D156}"/>
                    </a:ext>
                  </a:extLst>
                </p:cNvPr>
                <p:cNvPicPr/>
                <p:nvPr/>
              </p:nvPicPr>
              <p:blipFill>
                <a:blip r:embed="rId48"/>
                <a:stretch>
                  <a:fillRect/>
                </a:stretch>
              </p:blipFill>
              <p:spPr>
                <a:xfrm>
                  <a:off x="6058324" y="395435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Ink 43">
                  <a:extLst>
                    <a:ext uri="{FF2B5EF4-FFF2-40B4-BE49-F238E27FC236}">
                      <a16:creationId xmlns:a16="http://schemas.microsoft.com/office/drawing/2014/main" id="{898CA11E-23A2-4A36-BD21-02F0E80627F7}"/>
                    </a:ext>
                  </a:extLst>
                </p14:cNvPr>
                <p14:cNvContentPartPr/>
                <p14:nvPr/>
              </p14:nvContentPartPr>
              <p14:xfrm>
                <a:off x="5740804" y="3954356"/>
                <a:ext cx="455760" cy="491400"/>
              </p14:xfrm>
            </p:contentPart>
          </mc:Choice>
          <mc:Fallback xmlns="">
            <p:pic>
              <p:nvPicPr>
                <p:cNvPr id="44" name="Ink 43">
                  <a:extLst>
                    <a:ext uri="{FF2B5EF4-FFF2-40B4-BE49-F238E27FC236}">
                      <a16:creationId xmlns:a16="http://schemas.microsoft.com/office/drawing/2014/main" id="{898CA11E-23A2-4A36-BD21-02F0E80627F7}"/>
                    </a:ext>
                  </a:extLst>
                </p:cNvPr>
                <p:cNvPicPr/>
                <p:nvPr/>
              </p:nvPicPr>
              <p:blipFill>
                <a:blip r:embed="rId50"/>
                <a:stretch>
                  <a:fillRect/>
                </a:stretch>
              </p:blipFill>
              <p:spPr>
                <a:xfrm>
                  <a:off x="5723164" y="3936356"/>
                  <a:ext cx="4914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Ink 45">
                  <a:extLst>
                    <a:ext uri="{FF2B5EF4-FFF2-40B4-BE49-F238E27FC236}">
                      <a16:creationId xmlns:a16="http://schemas.microsoft.com/office/drawing/2014/main" id="{51A81D36-9E0A-B49F-826E-1A75C1E81DDB}"/>
                    </a:ext>
                  </a:extLst>
                </p14:cNvPr>
                <p14:cNvContentPartPr/>
                <p14:nvPr/>
              </p14:nvContentPartPr>
              <p14:xfrm>
                <a:off x="6046804" y="4532516"/>
                <a:ext cx="360" cy="360"/>
              </p14:xfrm>
            </p:contentPart>
          </mc:Choice>
          <mc:Fallback xmlns="">
            <p:pic>
              <p:nvPicPr>
                <p:cNvPr id="46" name="Ink 45">
                  <a:extLst>
                    <a:ext uri="{FF2B5EF4-FFF2-40B4-BE49-F238E27FC236}">
                      <a16:creationId xmlns:a16="http://schemas.microsoft.com/office/drawing/2014/main" id="{51A81D36-9E0A-B49F-826E-1A75C1E81DDB}"/>
                    </a:ext>
                  </a:extLst>
                </p:cNvPr>
                <p:cNvPicPr/>
                <p:nvPr/>
              </p:nvPicPr>
              <p:blipFill>
                <a:blip r:embed="rId48"/>
                <a:stretch>
                  <a:fillRect/>
                </a:stretch>
              </p:blipFill>
              <p:spPr>
                <a:xfrm>
                  <a:off x="6029164" y="451451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Ink 47">
                  <a:extLst>
                    <a:ext uri="{FF2B5EF4-FFF2-40B4-BE49-F238E27FC236}">
                      <a16:creationId xmlns:a16="http://schemas.microsoft.com/office/drawing/2014/main" id="{7DD9BC25-9C60-6E8D-2056-555959E254E9}"/>
                    </a:ext>
                  </a:extLst>
                </p14:cNvPr>
                <p14:cNvContentPartPr/>
                <p14:nvPr/>
              </p14:nvContentPartPr>
              <p14:xfrm>
                <a:off x="6145084" y="4532516"/>
                <a:ext cx="360" cy="360"/>
              </p14:xfrm>
            </p:contentPart>
          </mc:Choice>
          <mc:Fallback xmlns="">
            <p:pic>
              <p:nvPicPr>
                <p:cNvPr id="48" name="Ink 47">
                  <a:extLst>
                    <a:ext uri="{FF2B5EF4-FFF2-40B4-BE49-F238E27FC236}">
                      <a16:creationId xmlns:a16="http://schemas.microsoft.com/office/drawing/2014/main" id="{7DD9BC25-9C60-6E8D-2056-555959E254E9}"/>
                    </a:ext>
                  </a:extLst>
                </p:cNvPr>
                <p:cNvPicPr/>
                <p:nvPr/>
              </p:nvPicPr>
              <p:blipFill>
                <a:blip r:embed="rId48"/>
                <a:stretch>
                  <a:fillRect/>
                </a:stretch>
              </p:blipFill>
              <p:spPr>
                <a:xfrm>
                  <a:off x="6127084" y="451451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Ink 49">
                  <a:extLst>
                    <a:ext uri="{FF2B5EF4-FFF2-40B4-BE49-F238E27FC236}">
                      <a16:creationId xmlns:a16="http://schemas.microsoft.com/office/drawing/2014/main" id="{4EF1994A-7FE5-A1E7-0B25-F03664F49699}"/>
                    </a:ext>
                  </a:extLst>
                </p14:cNvPr>
                <p14:cNvContentPartPr/>
                <p14:nvPr/>
              </p14:nvContentPartPr>
              <p14:xfrm>
                <a:off x="6095764" y="4650236"/>
                <a:ext cx="360" cy="360"/>
              </p14:xfrm>
            </p:contentPart>
          </mc:Choice>
          <mc:Fallback xmlns="">
            <p:pic>
              <p:nvPicPr>
                <p:cNvPr id="50" name="Ink 49">
                  <a:extLst>
                    <a:ext uri="{FF2B5EF4-FFF2-40B4-BE49-F238E27FC236}">
                      <a16:creationId xmlns:a16="http://schemas.microsoft.com/office/drawing/2014/main" id="{4EF1994A-7FE5-A1E7-0B25-F03664F49699}"/>
                    </a:ext>
                  </a:extLst>
                </p:cNvPr>
                <p:cNvPicPr/>
                <p:nvPr/>
              </p:nvPicPr>
              <p:blipFill>
                <a:blip r:embed="rId48"/>
                <a:stretch>
                  <a:fillRect/>
                </a:stretch>
              </p:blipFill>
              <p:spPr>
                <a:xfrm>
                  <a:off x="6077764" y="46325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Ink 51">
                  <a:extLst>
                    <a:ext uri="{FF2B5EF4-FFF2-40B4-BE49-F238E27FC236}">
                      <a16:creationId xmlns:a16="http://schemas.microsoft.com/office/drawing/2014/main" id="{B21C13EC-8D20-0C32-4145-0EB37FF353D5}"/>
                    </a:ext>
                  </a:extLst>
                </p14:cNvPr>
                <p14:cNvContentPartPr/>
                <p14:nvPr/>
              </p14:nvContentPartPr>
              <p14:xfrm>
                <a:off x="5593564" y="4546916"/>
                <a:ext cx="520200" cy="487800"/>
              </p14:xfrm>
            </p:contentPart>
          </mc:Choice>
          <mc:Fallback xmlns="">
            <p:pic>
              <p:nvPicPr>
                <p:cNvPr id="52" name="Ink 51">
                  <a:extLst>
                    <a:ext uri="{FF2B5EF4-FFF2-40B4-BE49-F238E27FC236}">
                      <a16:creationId xmlns:a16="http://schemas.microsoft.com/office/drawing/2014/main" id="{B21C13EC-8D20-0C32-4145-0EB37FF353D5}"/>
                    </a:ext>
                  </a:extLst>
                </p:cNvPr>
                <p:cNvPicPr/>
                <p:nvPr/>
              </p:nvPicPr>
              <p:blipFill>
                <a:blip r:embed="rId55"/>
                <a:stretch>
                  <a:fillRect/>
                </a:stretch>
              </p:blipFill>
              <p:spPr>
                <a:xfrm>
                  <a:off x="5575924" y="4528916"/>
                  <a:ext cx="555840" cy="523440"/>
                </a:xfrm>
                <a:prstGeom prst="rect">
                  <a:avLst/>
                </a:prstGeom>
              </p:spPr>
            </p:pic>
          </mc:Fallback>
        </mc:AlternateContent>
      </p:grpSp>
      <p:grpSp>
        <p:nvGrpSpPr>
          <p:cNvPr id="59" name="Group 58">
            <a:extLst>
              <a:ext uri="{FF2B5EF4-FFF2-40B4-BE49-F238E27FC236}">
                <a16:creationId xmlns:a16="http://schemas.microsoft.com/office/drawing/2014/main" id="{E1248C9F-9F76-39F8-5B9F-81726B999068}"/>
              </a:ext>
            </a:extLst>
          </p:cNvPr>
          <p:cNvGrpSpPr/>
          <p:nvPr/>
        </p:nvGrpSpPr>
        <p:grpSpPr>
          <a:xfrm>
            <a:off x="5544244" y="5095916"/>
            <a:ext cx="605160" cy="519120"/>
            <a:chOff x="5544244" y="5095916"/>
            <a:chExt cx="605160" cy="519120"/>
          </a:xfrm>
        </p:grpSpPr>
        <mc:AlternateContent xmlns:mc="http://schemas.openxmlformats.org/markup-compatibility/2006" xmlns:p14="http://schemas.microsoft.com/office/powerpoint/2010/main">
          <mc:Choice Requires="p14">
            <p:contentPart p14:bwMode="auto" r:id="rId56">
              <p14:nvContentPartPr>
                <p14:cNvPr id="57" name="Ink 56">
                  <a:extLst>
                    <a:ext uri="{FF2B5EF4-FFF2-40B4-BE49-F238E27FC236}">
                      <a16:creationId xmlns:a16="http://schemas.microsoft.com/office/drawing/2014/main" id="{3F5A9F44-168F-723C-CB5B-DD05E3B58C05}"/>
                    </a:ext>
                  </a:extLst>
                </p14:cNvPr>
                <p14:cNvContentPartPr/>
                <p14:nvPr/>
              </p14:nvContentPartPr>
              <p14:xfrm>
                <a:off x="5544244" y="5095916"/>
                <a:ext cx="605160" cy="519120"/>
              </p14:xfrm>
            </p:contentPart>
          </mc:Choice>
          <mc:Fallback xmlns="">
            <p:pic>
              <p:nvPicPr>
                <p:cNvPr id="57" name="Ink 56">
                  <a:extLst>
                    <a:ext uri="{FF2B5EF4-FFF2-40B4-BE49-F238E27FC236}">
                      <a16:creationId xmlns:a16="http://schemas.microsoft.com/office/drawing/2014/main" id="{3F5A9F44-168F-723C-CB5B-DD05E3B58C05}"/>
                    </a:ext>
                  </a:extLst>
                </p:cNvPr>
                <p:cNvPicPr/>
                <p:nvPr/>
              </p:nvPicPr>
              <p:blipFill>
                <a:blip r:embed="rId57"/>
                <a:stretch>
                  <a:fillRect/>
                </a:stretch>
              </p:blipFill>
              <p:spPr>
                <a:xfrm>
                  <a:off x="5526604" y="5077916"/>
                  <a:ext cx="64080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8" name="Ink 57">
                  <a:extLst>
                    <a:ext uri="{FF2B5EF4-FFF2-40B4-BE49-F238E27FC236}">
                      <a16:creationId xmlns:a16="http://schemas.microsoft.com/office/drawing/2014/main" id="{76A684B4-7757-C16B-401E-A62064ED130C}"/>
                    </a:ext>
                  </a:extLst>
                </p14:cNvPr>
                <p14:cNvContentPartPr/>
                <p14:nvPr/>
              </p14:nvContentPartPr>
              <p14:xfrm>
                <a:off x="5977684" y="5270156"/>
                <a:ext cx="360" cy="360"/>
              </p14:xfrm>
            </p:contentPart>
          </mc:Choice>
          <mc:Fallback xmlns="">
            <p:pic>
              <p:nvPicPr>
                <p:cNvPr id="58" name="Ink 57">
                  <a:extLst>
                    <a:ext uri="{FF2B5EF4-FFF2-40B4-BE49-F238E27FC236}">
                      <a16:creationId xmlns:a16="http://schemas.microsoft.com/office/drawing/2014/main" id="{76A684B4-7757-C16B-401E-A62064ED130C}"/>
                    </a:ext>
                  </a:extLst>
                </p:cNvPr>
                <p:cNvPicPr/>
                <p:nvPr/>
              </p:nvPicPr>
              <p:blipFill>
                <a:blip r:embed="rId48"/>
                <a:stretch>
                  <a:fillRect/>
                </a:stretch>
              </p:blipFill>
              <p:spPr>
                <a:xfrm>
                  <a:off x="5959684" y="5252156"/>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61" name="Ink 60">
                <a:extLst>
                  <a:ext uri="{FF2B5EF4-FFF2-40B4-BE49-F238E27FC236}">
                    <a16:creationId xmlns:a16="http://schemas.microsoft.com/office/drawing/2014/main" id="{1C961E8B-7914-8CE2-9515-E749DFF104FD}"/>
                  </a:ext>
                </a:extLst>
              </p14:cNvPr>
              <p14:cNvContentPartPr/>
              <p14:nvPr/>
            </p14:nvContentPartPr>
            <p14:xfrm>
              <a:off x="10333324" y="3578876"/>
              <a:ext cx="360" cy="360"/>
            </p14:xfrm>
          </p:contentPart>
        </mc:Choice>
        <mc:Fallback xmlns="">
          <p:pic>
            <p:nvPicPr>
              <p:cNvPr id="61" name="Ink 60">
                <a:extLst>
                  <a:ext uri="{FF2B5EF4-FFF2-40B4-BE49-F238E27FC236}">
                    <a16:creationId xmlns:a16="http://schemas.microsoft.com/office/drawing/2014/main" id="{1C961E8B-7914-8CE2-9515-E749DFF104FD}"/>
                  </a:ext>
                </a:extLst>
              </p:cNvPr>
              <p:cNvPicPr/>
              <p:nvPr/>
            </p:nvPicPr>
            <p:blipFill>
              <a:blip r:embed="rId42"/>
              <a:stretch>
                <a:fillRect/>
              </a:stretch>
            </p:blipFill>
            <p:spPr>
              <a:xfrm>
                <a:off x="10324684" y="3569876"/>
                <a:ext cx="18000" cy="18000"/>
              </a:xfrm>
              <a:prstGeom prst="rect">
                <a:avLst/>
              </a:prstGeom>
            </p:spPr>
          </p:pic>
        </mc:Fallback>
      </mc:AlternateContent>
      <p:sp>
        <p:nvSpPr>
          <p:cNvPr id="73" name="Rectangle 72">
            <a:extLst>
              <a:ext uri="{FF2B5EF4-FFF2-40B4-BE49-F238E27FC236}">
                <a16:creationId xmlns:a16="http://schemas.microsoft.com/office/drawing/2014/main" id="{14C00F6F-112E-1F23-D478-C83677021AA6}"/>
              </a:ext>
            </a:extLst>
          </p:cNvPr>
          <p:cNvSpPr/>
          <p:nvPr/>
        </p:nvSpPr>
        <p:spPr>
          <a:xfrm>
            <a:off x="9055324" y="3185652"/>
            <a:ext cx="1317600" cy="3921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r-PK" dirty="0"/>
              <a:t>ج/ی/پ</a:t>
            </a:r>
            <a:endParaRPr lang="en-US" dirty="0"/>
          </a:p>
        </p:txBody>
      </p:sp>
      <p:sp>
        <p:nvSpPr>
          <p:cNvPr id="75" name="Rectangle 74">
            <a:extLst>
              <a:ext uri="{FF2B5EF4-FFF2-40B4-BE49-F238E27FC236}">
                <a16:creationId xmlns:a16="http://schemas.microsoft.com/office/drawing/2014/main" id="{328B955B-CCBB-63B9-FF56-FDE09A603B20}"/>
              </a:ext>
            </a:extLst>
          </p:cNvPr>
          <p:cNvSpPr/>
          <p:nvPr/>
        </p:nvSpPr>
        <p:spPr>
          <a:xfrm>
            <a:off x="8985336" y="3686505"/>
            <a:ext cx="1317600" cy="336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r-PK" dirty="0"/>
              <a:t>چ/ڑ/ی/ا</a:t>
            </a:r>
            <a:endParaRPr lang="en-US" dirty="0"/>
          </a:p>
        </p:txBody>
      </p:sp>
      <p:sp>
        <p:nvSpPr>
          <p:cNvPr id="77" name="Rectangle 76">
            <a:extLst>
              <a:ext uri="{FF2B5EF4-FFF2-40B4-BE49-F238E27FC236}">
                <a16:creationId xmlns:a16="http://schemas.microsoft.com/office/drawing/2014/main" id="{BEBE8C2D-327E-4E44-7230-59F4451365AF}"/>
              </a:ext>
            </a:extLst>
          </p:cNvPr>
          <p:cNvSpPr/>
          <p:nvPr/>
        </p:nvSpPr>
        <p:spPr>
          <a:xfrm>
            <a:off x="8941093" y="4086324"/>
            <a:ext cx="1317600" cy="336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r-PK" dirty="0"/>
              <a:t>ح/ل/و/ہ</a:t>
            </a:r>
            <a:endParaRPr lang="en-US" dirty="0"/>
          </a:p>
        </p:txBody>
      </p:sp>
      <p:sp>
        <p:nvSpPr>
          <p:cNvPr id="79" name="Rectangle 78">
            <a:extLst>
              <a:ext uri="{FF2B5EF4-FFF2-40B4-BE49-F238E27FC236}">
                <a16:creationId xmlns:a16="http://schemas.microsoft.com/office/drawing/2014/main" id="{51F21EEC-1EA0-3CCB-7ABD-B4E3823C4291}"/>
              </a:ext>
            </a:extLst>
          </p:cNvPr>
          <p:cNvSpPr/>
          <p:nvPr/>
        </p:nvSpPr>
        <p:spPr>
          <a:xfrm>
            <a:off x="8943513" y="4479676"/>
            <a:ext cx="1317600" cy="336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r-PK" dirty="0"/>
              <a:t>خ/ر/گ/و/ش</a:t>
            </a:r>
            <a:endParaRPr lang="en-US" dirty="0"/>
          </a:p>
        </p:txBody>
      </p:sp>
      <p:sp>
        <p:nvSpPr>
          <p:cNvPr id="81" name="Rectangle 80">
            <a:extLst>
              <a:ext uri="{FF2B5EF4-FFF2-40B4-BE49-F238E27FC236}">
                <a16:creationId xmlns:a16="http://schemas.microsoft.com/office/drawing/2014/main" id="{C0D64736-999C-E73E-1DDC-1CADC7B0201B}"/>
              </a:ext>
            </a:extLst>
          </p:cNvPr>
          <p:cNvSpPr/>
          <p:nvPr/>
        </p:nvSpPr>
        <p:spPr>
          <a:xfrm>
            <a:off x="9015724" y="4866277"/>
            <a:ext cx="1317600" cy="336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r-PK" dirty="0"/>
              <a:t>چ/ا/ن/د</a:t>
            </a:r>
            <a:endParaRPr lang="en-US" dirty="0"/>
          </a:p>
        </p:txBody>
      </p:sp>
      <p:sp>
        <p:nvSpPr>
          <p:cNvPr id="83" name="Rectangle 82">
            <a:extLst>
              <a:ext uri="{FF2B5EF4-FFF2-40B4-BE49-F238E27FC236}">
                <a16:creationId xmlns:a16="http://schemas.microsoft.com/office/drawing/2014/main" id="{3C82BE14-5E01-6B05-F9F0-D4CA1CDA24AA}"/>
              </a:ext>
            </a:extLst>
          </p:cNvPr>
          <p:cNvSpPr/>
          <p:nvPr/>
        </p:nvSpPr>
        <p:spPr>
          <a:xfrm>
            <a:off x="9094744" y="5291171"/>
            <a:ext cx="1317600" cy="336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r-PK" dirty="0"/>
              <a:t>ج/و/ت/ا</a:t>
            </a:r>
            <a:endParaRPr lang="en-US" dirty="0"/>
          </a:p>
        </p:txBody>
      </p:sp>
    </p:spTree>
    <p:extLst>
      <p:ext uri="{BB962C8B-B14F-4D97-AF65-F5344CB8AC3E}">
        <p14:creationId xmlns:p14="http://schemas.microsoft.com/office/powerpoint/2010/main" val="332864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EBC9-8E9C-3A36-9D87-2CECBA5C5C20}"/>
              </a:ext>
            </a:extLst>
          </p:cNvPr>
          <p:cNvSpPr>
            <a:spLocks noGrp="1"/>
          </p:cNvSpPr>
          <p:nvPr>
            <p:ph type="title"/>
          </p:nvPr>
        </p:nvSpPr>
        <p:spPr>
          <a:xfrm>
            <a:off x="2548467" y="1145335"/>
            <a:ext cx="9562763" cy="626479"/>
          </a:xfrm>
          <a:solidFill>
            <a:schemeClr val="accent3">
              <a:lumMod val="20000"/>
              <a:lumOff val="80000"/>
            </a:schemeClr>
          </a:solidFill>
        </p:spPr>
        <p:txBody>
          <a:bodyPr>
            <a:normAutofit fontScale="90000"/>
          </a:bodyPr>
          <a:lstStyle/>
          <a:p>
            <a:pPr algn="r"/>
            <a:r>
              <a:rPr lang="ur-PK" sz="6000" dirty="0">
                <a:solidFill>
                  <a:srgbClr val="FF0000"/>
                </a:solidFill>
                <a:latin typeface="Jameel Noori Nastaleeq" panose="02000503000000020004" pitchFamily="2" charset="-78"/>
                <a:cs typeface="Jameel Noori Nastaleeq" panose="02000503000000020004" pitchFamily="2" charset="-78"/>
              </a:rPr>
              <a:t>ہدایت</a:t>
            </a:r>
            <a:r>
              <a:rPr lang="ur-PK" sz="3600" dirty="0">
                <a:latin typeface="Jameel Noori Nastaleeq" panose="02000503000000020004" pitchFamily="2" charset="-78"/>
                <a:cs typeface="Jameel Noori Nastaleeq" panose="02000503000000020004" pitchFamily="2" charset="-78"/>
              </a:rPr>
              <a:t>:</a:t>
            </a:r>
            <a:r>
              <a:rPr lang="ar-AE" sz="3600" dirty="0">
                <a:latin typeface="Jameel Noori Nastaleeq" panose="02000503000000020004" pitchFamily="2" charset="-78"/>
                <a:cs typeface="Jameel Noori Nastaleeq" panose="02000503000000020004" pitchFamily="2" charset="-78"/>
              </a:rPr>
              <a:t>کلاس سے جانے سے پہلے </a:t>
            </a:r>
            <a:r>
              <a:rPr lang="ur-PK" sz="3600" dirty="0">
                <a:latin typeface="Jameel Noori Nastaleeq" panose="02000503000000020004" pitchFamily="2" charset="-78"/>
                <a:cs typeface="Jameel Noori Nastaleeq" panose="02000503000000020004" pitchFamily="2" charset="-78"/>
              </a:rPr>
              <a:t> کوئ دو الفاظ پڑھ کر تلاش کریں -</a:t>
            </a:r>
            <a:br>
              <a:rPr lang="ar-AE" sz="3100" dirty="0"/>
            </a:br>
            <a:endParaRPr lang="en-US" sz="3100" dirty="0"/>
          </a:p>
        </p:txBody>
      </p:sp>
      <p:sp>
        <p:nvSpPr>
          <p:cNvPr id="3" name="Content Placeholder 2">
            <a:extLst>
              <a:ext uri="{FF2B5EF4-FFF2-40B4-BE49-F238E27FC236}">
                <a16:creationId xmlns:a16="http://schemas.microsoft.com/office/drawing/2014/main" id="{59704526-EC68-6424-6DFB-E961D5A191DD}"/>
              </a:ext>
            </a:extLst>
          </p:cNvPr>
          <p:cNvSpPr>
            <a:spLocks noGrp="1"/>
          </p:cNvSpPr>
          <p:nvPr>
            <p:ph idx="1"/>
          </p:nvPr>
        </p:nvSpPr>
        <p:spPr>
          <a:xfrm>
            <a:off x="3153747" y="1771814"/>
            <a:ext cx="8957483" cy="4128053"/>
          </a:xfrm>
          <a:solidFill>
            <a:schemeClr val="accent1">
              <a:lumMod val="20000"/>
              <a:lumOff val="80000"/>
            </a:schemeClr>
          </a:solidFill>
        </p:spPr>
        <p:txBody>
          <a:bodyPr/>
          <a:lstStyle/>
          <a:p>
            <a:pPr algn="r"/>
            <a:br>
              <a:rPr lang="ar-AE" sz="4000" dirty="0">
                <a:latin typeface="Jameel Noori Nastaleeq" panose="02000503000000020004" pitchFamily="2" charset="-78"/>
                <a:cs typeface="Jameel Noori Nastaleeq" panose="02000503000000020004" pitchFamily="2" charset="-78"/>
              </a:rPr>
            </a:br>
            <a:br>
              <a:rPr lang="ar-AE" dirty="0">
                <a:latin typeface="Jameel Noori Nastaleeq" panose="02000503000000020004" pitchFamily="2" charset="-78"/>
                <a:cs typeface="Jameel Noori Nastaleeq" panose="02000503000000020004" pitchFamily="2" charset="-78"/>
              </a:rPr>
            </a:br>
            <a:endParaRPr lang="ur-PK" dirty="0">
              <a:latin typeface="Jameel Noori Nastaleeq" panose="02000503000000020004" pitchFamily="2" charset="-78"/>
              <a:cs typeface="Jameel Noori Nastaleeq" panose="02000503000000020004" pitchFamily="2" charset="-78"/>
            </a:endParaRPr>
          </a:p>
          <a:p>
            <a:pPr algn="r"/>
            <a:endParaRPr lang="ur-PK" dirty="0">
              <a:latin typeface="Jameel Noori Nastaleeq" panose="02000503000000020004" pitchFamily="2" charset="-78"/>
              <a:cs typeface="Jameel Noori Nastaleeq" panose="02000503000000020004" pitchFamily="2" charset="-78"/>
            </a:endParaRPr>
          </a:p>
          <a:p>
            <a:pPr algn="r"/>
            <a:endParaRPr lang="ur-PK" dirty="0">
              <a:latin typeface="Jameel Noori Nastaleeq" panose="02000503000000020004" pitchFamily="2" charset="-78"/>
              <a:cs typeface="Jameel Noori Nastaleeq" panose="02000503000000020004" pitchFamily="2" charset="-78"/>
            </a:endParaRPr>
          </a:p>
        </p:txBody>
      </p:sp>
      <p:pic>
        <p:nvPicPr>
          <p:cNvPr id="13" name="Picture 12">
            <a:extLst>
              <a:ext uri="{FF2B5EF4-FFF2-40B4-BE49-F238E27FC236}">
                <a16:creationId xmlns:a16="http://schemas.microsoft.com/office/drawing/2014/main" id="{CB8EC4C4-A444-B63A-726D-C898DBBC5AFC}"/>
              </a:ext>
            </a:extLst>
          </p:cNvPr>
          <p:cNvPicPr>
            <a:picLocks noChangeAspect="1"/>
          </p:cNvPicPr>
          <p:nvPr/>
        </p:nvPicPr>
        <p:blipFill>
          <a:blip r:embed="rId2"/>
          <a:stretch>
            <a:fillRect/>
          </a:stretch>
        </p:blipFill>
        <p:spPr>
          <a:xfrm>
            <a:off x="6335432" y="16463"/>
            <a:ext cx="2071449" cy="815633"/>
          </a:xfrm>
          <a:prstGeom prst="rect">
            <a:avLst/>
          </a:prstGeom>
        </p:spPr>
      </p:pic>
      <p:pic>
        <p:nvPicPr>
          <p:cNvPr id="5" name="Picture 4">
            <a:extLst>
              <a:ext uri="{FF2B5EF4-FFF2-40B4-BE49-F238E27FC236}">
                <a16:creationId xmlns:a16="http://schemas.microsoft.com/office/drawing/2014/main" id="{D2C9FAF3-7A18-D989-DF44-B7FEF1683D70}"/>
              </a:ext>
            </a:extLst>
          </p:cNvPr>
          <p:cNvPicPr>
            <a:picLocks noChangeAspect="1"/>
          </p:cNvPicPr>
          <p:nvPr/>
        </p:nvPicPr>
        <p:blipFill>
          <a:blip r:embed="rId3"/>
          <a:stretch>
            <a:fillRect/>
          </a:stretch>
        </p:blipFill>
        <p:spPr>
          <a:xfrm>
            <a:off x="5388078" y="1771813"/>
            <a:ext cx="5427406" cy="4648651"/>
          </a:xfrm>
          <a:prstGeom prst="rect">
            <a:avLst/>
          </a:prstGeom>
        </p:spPr>
      </p:pic>
    </p:spTree>
    <p:extLst>
      <p:ext uri="{BB962C8B-B14F-4D97-AF65-F5344CB8AC3E}">
        <p14:creationId xmlns:p14="http://schemas.microsoft.com/office/powerpoint/2010/main" val="44707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9228-38BF-998E-B7CC-003535190453}"/>
              </a:ext>
            </a:extLst>
          </p:cNvPr>
          <p:cNvSpPr>
            <a:spLocks noGrp="1"/>
          </p:cNvSpPr>
          <p:nvPr>
            <p:ph type="title"/>
          </p:nvPr>
        </p:nvSpPr>
        <p:spPr>
          <a:xfrm>
            <a:off x="2717845" y="1797243"/>
            <a:ext cx="1663859" cy="898236"/>
          </a:xfrm>
        </p:spPr>
        <p:txBody>
          <a:bodyPr>
            <a:noAutofit/>
          </a:bodyPr>
          <a:lstStyle/>
          <a:p>
            <a:pPr algn="r"/>
            <a:r>
              <a:rPr lang="ur-PK" sz="4000" dirty="0">
                <a:solidFill>
                  <a:srgbClr val="FF0000"/>
                </a:solidFill>
                <a:highlight>
                  <a:srgbClr val="FFFF00"/>
                </a:highlight>
              </a:rPr>
              <a:t>نتائج </a:t>
            </a:r>
            <a:r>
              <a:rPr lang="ur-PK" sz="4000" dirty="0">
                <a:solidFill>
                  <a:srgbClr val="FF0000"/>
                </a:solidFill>
              </a:rPr>
              <a:t>                                     </a:t>
            </a:r>
            <a:endParaRPr lang="en-AE" sz="4000" dirty="0">
              <a:solidFill>
                <a:srgbClr val="FF0000"/>
              </a:solidFill>
            </a:endParaRPr>
          </a:p>
        </p:txBody>
      </p:sp>
      <p:sp>
        <p:nvSpPr>
          <p:cNvPr id="3" name="Content Placeholder 2">
            <a:extLst>
              <a:ext uri="{FF2B5EF4-FFF2-40B4-BE49-F238E27FC236}">
                <a16:creationId xmlns:a16="http://schemas.microsoft.com/office/drawing/2014/main" id="{454C9EBE-0CE0-7542-A5B1-6344A5385F88}"/>
              </a:ext>
            </a:extLst>
          </p:cNvPr>
          <p:cNvSpPr>
            <a:spLocks noGrp="1"/>
          </p:cNvSpPr>
          <p:nvPr>
            <p:ph idx="1"/>
          </p:nvPr>
        </p:nvSpPr>
        <p:spPr>
          <a:xfrm>
            <a:off x="837676" y="2332654"/>
            <a:ext cx="7178326" cy="1096346"/>
          </a:xfrm>
        </p:spPr>
        <p:txBody>
          <a:bodyPr/>
          <a:lstStyle/>
          <a:p>
            <a:pPr algn="r"/>
            <a:r>
              <a:rPr lang="ur-PK" sz="4000" b="1" dirty="0">
                <a:highlight>
                  <a:srgbClr val="FFFF00"/>
                </a:highlight>
                <a:latin typeface="Jameel Noori Nastaleeq" panose="02000503000000020004" pitchFamily="2" charset="-78"/>
                <a:cs typeface="Jameel Noori Nastaleeq" panose="02000503000000020004" pitchFamily="2" charset="-78"/>
              </a:rPr>
              <a:t>ا سے ث تک کی </a:t>
            </a:r>
            <a:r>
              <a:rPr lang="en-US" sz="4000" b="1" dirty="0">
                <a:highlight>
                  <a:srgbClr val="FFFF00"/>
                </a:highlight>
                <a:latin typeface="Jameel Noori Nastaleeq" panose="02000503000000020004" pitchFamily="2" charset="-78"/>
                <a:cs typeface="Jameel Noori Nastaleeq" panose="02000503000000020004" pitchFamily="2" charset="-78"/>
              </a:rPr>
              <a:t>آواز اور حرف میں فرق سمجھ </a:t>
            </a:r>
            <a:r>
              <a:rPr lang="ur-PK" sz="4000" b="1" dirty="0">
                <a:highlight>
                  <a:srgbClr val="FFFF00"/>
                </a:highlight>
                <a:latin typeface="Jameel Noori Nastaleeq" panose="02000503000000020004" pitchFamily="2" charset="-78"/>
                <a:cs typeface="Jameel Noori Nastaleeq" panose="02000503000000020004" pitchFamily="2" charset="-78"/>
              </a:rPr>
              <a:t>سکیں</a:t>
            </a:r>
            <a:r>
              <a:rPr lang="en-US" sz="4000" b="1" dirty="0">
                <a:highlight>
                  <a:srgbClr val="FFFF00"/>
                </a:highlight>
                <a:latin typeface="Jameel Noori Nastaleeq" panose="02000503000000020004" pitchFamily="2" charset="-78"/>
                <a:cs typeface="Jameel Noori Nastaleeq" panose="02000503000000020004" pitchFamily="2" charset="-78"/>
              </a:rPr>
              <a:t> گے۔</a:t>
            </a:r>
            <a:endParaRPr lang="en-AE" sz="4000" b="1" dirty="0">
              <a:highlight>
                <a:srgbClr val="FFFF00"/>
              </a:highlight>
              <a:latin typeface="Jameel Noori Nastaleeq" panose="02000503000000020004" pitchFamily="2" charset="-78"/>
              <a:cs typeface="Jameel Noori Nastaleeq" panose="02000503000000020004" pitchFamily="2" charset="-78"/>
            </a:endParaRPr>
          </a:p>
        </p:txBody>
      </p:sp>
      <p:sp>
        <p:nvSpPr>
          <p:cNvPr id="7" name="Text Placeholder 6">
            <a:extLst>
              <a:ext uri="{FF2B5EF4-FFF2-40B4-BE49-F238E27FC236}">
                <a16:creationId xmlns:a16="http://schemas.microsoft.com/office/drawing/2014/main" id="{5210DFAF-CF7E-0AB0-0DD3-90BAC99CCAC6}"/>
              </a:ext>
            </a:extLst>
          </p:cNvPr>
          <p:cNvSpPr>
            <a:spLocks noGrp="1"/>
          </p:cNvSpPr>
          <p:nvPr>
            <p:ph type="body" sz="quarter" idx="11"/>
          </p:nvPr>
        </p:nvSpPr>
        <p:spPr>
          <a:xfrm>
            <a:off x="6033247" y="695470"/>
            <a:ext cx="5903913" cy="628650"/>
          </a:xfrm>
        </p:spPr>
        <p:txBody>
          <a:bodyPr/>
          <a:lstStyle/>
          <a:p>
            <a:pPr marL="0" indent="0" algn="l" defTabSz="914400" rtl="0" eaLnBrk="1" latinLnBrk="0" hangingPunct="1">
              <a:lnSpc>
                <a:spcPct val="120000"/>
              </a:lnSpc>
              <a:spcBef>
                <a:spcPct val="0"/>
              </a:spcBef>
              <a:buFont typeface="Arial" panose="020B0604020202020204" pitchFamily="34" charset="0"/>
              <a:buNone/>
            </a:pPr>
            <a:r>
              <a:rPr lang="ur-PK" dirty="0"/>
              <a:t>                                      </a:t>
            </a:r>
            <a:endParaRPr lang="en-AE" dirty="0"/>
          </a:p>
        </p:txBody>
      </p:sp>
      <p:sp>
        <p:nvSpPr>
          <p:cNvPr id="14" name="Content Placeholder 13">
            <a:extLst>
              <a:ext uri="{FF2B5EF4-FFF2-40B4-BE49-F238E27FC236}">
                <a16:creationId xmlns:a16="http://schemas.microsoft.com/office/drawing/2014/main" id="{34CEFB79-18C8-4D5B-E27D-E30528206DF6}"/>
              </a:ext>
            </a:extLst>
          </p:cNvPr>
          <p:cNvSpPr>
            <a:spLocks noGrp="1"/>
          </p:cNvSpPr>
          <p:nvPr>
            <p:ph idx="10"/>
          </p:nvPr>
        </p:nvSpPr>
        <p:spPr>
          <a:xfrm>
            <a:off x="7221894" y="719018"/>
            <a:ext cx="4970106" cy="5265402"/>
          </a:xfrm>
        </p:spPr>
        <p:txBody>
          <a:bodyPr/>
          <a:lstStyle/>
          <a:p>
            <a:endParaRPr lang="ur-PK" dirty="0">
              <a:solidFill>
                <a:srgbClr val="FF0000"/>
              </a:solidFill>
              <a:latin typeface="Jameel Noori Nastaleeq" panose="02000503000000020004" pitchFamily="2" charset="-78"/>
              <a:cs typeface="Jameel Noori Nastaleeq" panose="02000503000000020004" pitchFamily="2" charset="-78"/>
            </a:endParaRPr>
          </a:p>
          <a:p>
            <a:endParaRPr lang="ur-PK" dirty="0">
              <a:latin typeface="Jameel Noori Nastaleeq" panose="02000503000000020004" pitchFamily="2" charset="-78"/>
              <a:cs typeface="Jameel Noori Nastaleeq" panose="02000503000000020004" pitchFamily="2" charset="-78"/>
            </a:endParaRPr>
          </a:p>
        </p:txBody>
      </p:sp>
      <p:sp>
        <p:nvSpPr>
          <p:cNvPr id="4" name="Rectangle 3">
            <a:extLst>
              <a:ext uri="{FF2B5EF4-FFF2-40B4-BE49-F238E27FC236}">
                <a16:creationId xmlns:a16="http://schemas.microsoft.com/office/drawing/2014/main" id="{8E6618E7-1ADE-55FE-5578-5DBD0338D089}"/>
              </a:ext>
            </a:extLst>
          </p:cNvPr>
          <p:cNvSpPr/>
          <p:nvPr/>
        </p:nvSpPr>
        <p:spPr>
          <a:xfrm>
            <a:off x="3380317" y="779982"/>
            <a:ext cx="3965511" cy="811843"/>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ur-PK" sz="6600" b="1" dirty="0">
                <a:ln w="22225">
                  <a:solidFill>
                    <a:schemeClr val="accent2"/>
                  </a:solidFill>
                  <a:prstDash val="solid"/>
                </a:ln>
                <a:solidFill>
                  <a:schemeClr val="accent2">
                    <a:lumMod val="40000"/>
                    <a:lumOff val="60000"/>
                  </a:schemeClr>
                </a:solidFill>
                <a:latin typeface="Jameel Noori Nastaleeq" panose="02000503000000020004" pitchFamily="2" charset="-78"/>
                <a:cs typeface="Jameel Noori Nastaleeq" panose="02000503000000020004" pitchFamily="2" charset="-78"/>
              </a:rPr>
              <a:t>ب کا خاندان</a:t>
            </a:r>
            <a:endParaRPr lang="en-US" sz="6600" b="1" dirty="0">
              <a:ln w="22225">
                <a:solidFill>
                  <a:schemeClr val="accent2"/>
                </a:solidFill>
                <a:prstDash val="solid"/>
              </a:ln>
              <a:solidFill>
                <a:schemeClr val="accent2">
                  <a:lumMod val="40000"/>
                  <a:lumOff val="60000"/>
                </a:schemeClr>
              </a:solidFill>
              <a:latin typeface="Jameel Noori Nastaleeq" panose="02000503000000020004" pitchFamily="2" charset="-78"/>
              <a:cs typeface="Jameel Noori Nastaleeq" panose="02000503000000020004" pitchFamily="2" charset="-78"/>
            </a:endParaRPr>
          </a:p>
        </p:txBody>
      </p:sp>
      <p:graphicFrame>
        <p:nvGraphicFramePr>
          <p:cNvPr id="17" name="Table 16">
            <a:extLst>
              <a:ext uri="{FF2B5EF4-FFF2-40B4-BE49-F238E27FC236}">
                <a16:creationId xmlns:a16="http://schemas.microsoft.com/office/drawing/2014/main" id="{E2272F95-7E62-44B9-9DAB-EF5FD306FFF8}"/>
              </a:ext>
            </a:extLst>
          </p:cNvPr>
          <p:cNvGraphicFramePr>
            <a:graphicFrameLocks noGrp="1"/>
          </p:cNvGraphicFramePr>
          <p:nvPr>
            <p:extLst>
              <p:ext uri="{D42A27DB-BD31-4B8C-83A1-F6EECF244321}">
                <p14:modId xmlns:p14="http://schemas.microsoft.com/office/powerpoint/2010/main" val="3240306198"/>
              </p:ext>
            </p:extLst>
          </p:nvPr>
        </p:nvGraphicFramePr>
        <p:xfrm>
          <a:off x="8142040" y="2487814"/>
          <a:ext cx="3795120" cy="3749040"/>
        </p:xfrm>
        <a:graphic>
          <a:graphicData uri="http://schemas.openxmlformats.org/drawingml/2006/table">
            <a:tbl>
              <a:tblPr firstRow="1" bandRow="1">
                <a:tableStyleId>{5C22544A-7EE6-4342-B048-85BDC9FD1C3A}</a:tableStyleId>
              </a:tblPr>
              <a:tblGrid>
                <a:gridCol w="1862714">
                  <a:extLst>
                    <a:ext uri="{9D8B030D-6E8A-4147-A177-3AD203B41FA5}">
                      <a16:colId xmlns:a16="http://schemas.microsoft.com/office/drawing/2014/main" val="2390879848"/>
                    </a:ext>
                  </a:extLst>
                </a:gridCol>
                <a:gridCol w="1932406">
                  <a:extLst>
                    <a:ext uri="{9D8B030D-6E8A-4147-A177-3AD203B41FA5}">
                      <a16:colId xmlns:a16="http://schemas.microsoft.com/office/drawing/2014/main" val="1878182640"/>
                    </a:ext>
                  </a:extLst>
                </a:gridCol>
              </a:tblGrid>
              <a:tr h="0">
                <a:tc>
                  <a:txBody>
                    <a:bodyPr/>
                    <a:lstStyle/>
                    <a:p>
                      <a:pPr algn="ctr"/>
                      <a:endParaRPr lang="en-US" sz="3600" dirty="0">
                        <a:solidFill>
                          <a:schemeClr val="accent3"/>
                        </a:solidFill>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ur-PK" sz="3600" dirty="0">
                          <a:solidFill>
                            <a:schemeClr val="accent3"/>
                          </a:solidFill>
                          <a:latin typeface="Jameel Noori Nastaleeq" panose="02000503000000020004" pitchFamily="2" charset="-78"/>
                          <a:cs typeface="Jameel Noori Nastaleeq" panose="02000503000000020004" pitchFamily="2" charset="-78"/>
                        </a:rPr>
                        <a:t>حروف تہجی </a:t>
                      </a:r>
                      <a:endParaRPr lang="en-US" sz="3600" dirty="0">
                        <a:solidFill>
                          <a:schemeClr val="accent3"/>
                        </a:solidFill>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19244246"/>
                  </a:ext>
                </a:extLst>
              </a:tr>
              <a:tr h="187178">
                <a:tc>
                  <a:txBody>
                    <a:bodyPr/>
                    <a:lstStyle/>
                    <a:p>
                      <a:pPr algn="ctr"/>
                      <a:r>
                        <a:rPr lang="en-US" b="1" dirty="0">
                          <a:latin typeface="Jameel Noori Nastaleeq" panose="02000503000000020004" pitchFamily="2" charset="-78"/>
                          <a:cs typeface="Jameel Noori Nastaleeq" panose="02000503000000020004" pitchFamily="2" charset="-78"/>
                        </a:rPr>
                        <a:t>alif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ur-PK" sz="2800" b="1" dirty="0">
                          <a:latin typeface="Jameel Noori Nastaleeq" panose="02000503000000020004" pitchFamily="2" charset="-78"/>
                          <a:cs typeface="Jameel Noori Nastaleeq" panose="02000503000000020004" pitchFamily="2" charset="-78"/>
                        </a:rPr>
                        <a:t>ا</a:t>
                      </a:r>
                      <a:endParaRPr lang="en-US" sz="2800"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6672865"/>
                  </a:ext>
                </a:extLst>
              </a:tr>
              <a:tr h="187178">
                <a:tc>
                  <a:txBody>
                    <a:bodyPr/>
                    <a:lstStyle/>
                    <a:p>
                      <a:pPr algn="ctr"/>
                      <a:r>
                        <a:rPr lang="en-US" b="1" dirty="0">
                          <a:latin typeface="Jameel Noori Nastaleeq" panose="02000503000000020004" pitchFamily="2" charset="-78"/>
                          <a:cs typeface="Jameel Noori Nastaleeq" panose="02000503000000020004" pitchFamily="2" charset="-78"/>
                        </a:rPr>
                        <a:t>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ur-PK" sz="2800" b="1" dirty="0">
                          <a:latin typeface="Jameel Noori Nastaleeq" panose="02000503000000020004" pitchFamily="2" charset="-78"/>
                          <a:cs typeface="Jameel Noori Nastaleeq" panose="02000503000000020004" pitchFamily="2" charset="-78"/>
                        </a:rPr>
                        <a:t>ب</a:t>
                      </a:r>
                      <a:endParaRPr lang="en-US" sz="2800"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24212795"/>
                  </a:ext>
                </a:extLst>
              </a:tr>
              <a:tr h="187178">
                <a:tc>
                  <a:txBody>
                    <a:bodyPr/>
                    <a:lstStyle/>
                    <a:p>
                      <a:pPr algn="ctr"/>
                      <a:r>
                        <a:rPr lang="en-US" b="1" dirty="0">
                          <a:latin typeface="Jameel Noori Nastaleeq" panose="02000503000000020004" pitchFamily="2" charset="-78"/>
                          <a:cs typeface="Jameel Noori Nastaleeq" panose="02000503000000020004" pitchFamily="2" charset="-78"/>
                        </a:rPr>
                        <a:t>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ur-PK" sz="2800" b="1" dirty="0">
                          <a:latin typeface="Jameel Noori Nastaleeq" panose="02000503000000020004" pitchFamily="2" charset="-78"/>
                          <a:cs typeface="Jameel Noori Nastaleeq" panose="02000503000000020004" pitchFamily="2" charset="-78"/>
                        </a:rPr>
                        <a:t>پ</a:t>
                      </a:r>
                      <a:endParaRPr lang="en-US" sz="2800"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95462723"/>
                  </a:ext>
                </a:extLst>
              </a:tr>
              <a:tr h="187178">
                <a:tc>
                  <a:txBody>
                    <a:bodyPr/>
                    <a:lstStyle/>
                    <a:p>
                      <a:pPr algn="ctr"/>
                      <a:r>
                        <a:rPr lang="en-US" b="1" dirty="0" err="1">
                          <a:latin typeface="Jameel Noori Nastaleeq" panose="02000503000000020004" pitchFamily="2" charset="-78"/>
                          <a:cs typeface="Jameel Noori Nastaleeq" panose="02000503000000020004" pitchFamily="2" charset="-78"/>
                        </a:rPr>
                        <a:t>te</a:t>
                      </a:r>
                      <a:endParaRPr lang="en-US"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ur-PK" sz="2800" b="1" dirty="0">
                          <a:latin typeface="Jameel Noori Nastaleeq" panose="02000503000000020004" pitchFamily="2" charset="-78"/>
                          <a:cs typeface="Jameel Noori Nastaleeq" panose="02000503000000020004" pitchFamily="2" charset="-78"/>
                        </a:rPr>
                        <a:t>ت</a:t>
                      </a:r>
                      <a:endParaRPr lang="en-US" sz="2800"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233116"/>
                  </a:ext>
                </a:extLst>
              </a:tr>
              <a:tr h="187178">
                <a:tc>
                  <a:txBody>
                    <a:bodyPr/>
                    <a:lstStyle/>
                    <a:p>
                      <a:pPr algn="ctr"/>
                      <a:r>
                        <a:rPr lang="en-US" b="1" dirty="0" err="1">
                          <a:latin typeface="Jameel Noori Nastaleeq" panose="02000503000000020004" pitchFamily="2" charset="-78"/>
                          <a:cs typeface="Jameel Noori Nastaleeq" panose="02000503000000020004" pitchFamily="2" charset="-78"/>
                        </a:rPr>
                        <a:t>Te</a:t>
                      </a:r>
                      <a:endParaRPr lang="en-US"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ur-PK" sz="2800" b="1" dirty="0">
                          <a:latin typeface="Jameel Noori Nastaleeq" panose="02000503000000020004" pitchFamily="2" charset="-78"/>
                          <a:cs typeface="Jameel Noori Nastaleeq" panose="02000503000000020004" pitchFamily="2" charset="-78"/>
                        </a:rPr>
                        <a:t>ٹ</a:t>
                      </a:r>
                      <a:endParaRPr lang="en-US" sz="2800"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1413797"/>
                  </a:ext>
                </a:extLst>
              </a:tr>
              <a:tr h="187178">
                <a:tc>
                  <a:txBody>
                    <a:bodyPr/>
                    <a:lstStyle/>
                    <a:p>
                      <a:pPr algn="ctr"/>
                      <a:r>
                        <a:rPr lang="en-US" b="1" dirty="0">
                          <a:latin typeface="Jameel Noori Nastaleeq" panose="02000503000000020004" pitchFamily="2" charset="-78"/>
                          <a:cs typeface="Jameel Noori Nastaleeq" panose="02000503000000020004" pitchFamily="2" charset="-78"/>
                        </a:rPr>
                        <a:t>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ur-PK" sz="2800" b="1" dirty="0">
                          <a:latin typeface="Jameel Noori Nastaleeq" panose="02000503000000020004" pitchFamily="2" charset="-78"/>
                          <a:cs typeface="Jameel Noori Nastaleeq" panose="02000503000000020004" pitchFamily="2" charset="-78"/>
                        </a:rPr>
                        <a:t>ث</a:t>
                      </a:r>
                      <a:endParaRPr lang="en-US" sz="2800" b="1"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6386474"/>
                  </a:ext>
                </a:extLst>
              </a:tr>
            </a:tbl>
          </a:graphicData>
        </a:graphic>
      </p:graphicFrame>
      <p:pic>
        <p:nvPicPr>
          <p:cNvPr id="6" name="Picture 5">
            <a:extLst>
              <a:ext uri="{FF2B5EF4-FFF2-40B4-BE49-F238E27FC236}">
                <a16:creationId xmlns:a16="http://schemas.microsoft.com/office/drawing/2014/main" id="{9E6FB8A4-BBA0-F52D-08E9-C0CA16650DB8}"/>
              </a:ext>
            </a:extLst>
          </p:cNvPr>
          <p:cNvPicPr>
            <a:picLocks noChangeAspect="1"/>
          </p:cNvPicPr>
          <p:nvPr/>
        </p:nvPicPr>
        <p:blipFill>
          <a:blip r:embed="rId3"/>
          <a:stretch>
            <a:fillRect/>
          </a:stretch>
        </p:blipFill>
        <p:spPr>
          <a:xfrm>
            <a:off x="7902827" y="895530"/>
            <a:ext cx="4289174" cy="1437124"/>
          </a:xfrm>
          <a:prstGeom prst="rect">
            <a:avLst/>
          </a:prstGeom>
        </p:spPr>
      </p:pic>
      <p:pic>
        <p:nvPicPr>
          <p:cNvPr id="8" name="Content Placeholder 3">
            <a:extLst>
              <a:ext uri="{FF2B5EF4-FFF2-40B4-BE49-F238E27FC236}">
                <a16:creationId xmlns:a16="http://schemas.microsoft.com/office/drawing/2014/main" id="{73B1FCB3-1CA3-054E-1E89-F02A39EC4E03}"/>
              </a:ext>
            </a:extLst>
          </p:cNvPr>
          <p:cNvPicPr>
            <a:picLocks noChangeAspect="1"/>
          </p:cNvPicPr>
          <p:nvPr/>
        </p:nvPicPr>
        <p:blipFill>
          <a:blip r:embed="rId4"/>
          <a:stretch>
            <a:fillRect/>
          </a:stretch>
        </p:blipFill>
        <p:spPr>
          <a:xfrm>
            <a:off x="498764" y="3230890"/>
            <a:ext cx="5763107" cy="1947439"/>
          </a:xfrm>
          <a:prstGeom prst="rect">
            <a:avLst/>
          </a:prstGeom>
        </p:spPr>
      </p:pic>
    </p:spTree>
    <p:extLst>
      <p:ext uri="{BB962C8B-B14F-4D97-AF65-F5344CB8AC3E}">
        <p14:creationId xmlns:p14="http://schemas.microsoft.com/office/powerpoint/2010/main" val="280645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96918-7D47-3CB7-E839-5DC4EBBBD74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9C89F4F-A5A6-5FCB-3936-8AF91657F4C4}"/>
              </a:ext>
            </a:extLst>
          </p:cNvPr>
          <p:cNvPicPr>
            <a:picLocks noChangeAspect="1"/>
          </p:cNvPicPr>
          <p:nvPr/>
        </p:nvPicPr>
        <p:blipFill>
          <a:blip r:embed="rId2"/>
          <a:stretch>
            <a:fillRect/>
          </a:stretch>
        </p:blipFill>
        <p:spPr>
          <a:xfrm>
            <a:off x="324197" y="915692"/>
            <a:ext cx="11513128" cy="2133785"/>
          </a:xfrm>
          <a:prstGeom prst="rect">
            <a:avLst/>
          </a:prstGeom>
        </p:spPr>
      </p:pic>
      <p:pic>
        <p:nvPicPr>
          <p:cNvPr id="5" name="Picture 4">
            <a:extLst>
              <a:ext uri="{FF2B5EF4-FFF2-40B4-BE49-F238E27FC236}">
                <a16:creationId xmlns:a16="http://schemas.microsoft.com/office/drawing/2014/main" id="{932CB996-64F5-BAB3-D8D8-EE7032A3D9FC}"/>
              </a:ext>
            </a:extLst>
          </p:cNvPr>
          <p:cNvPicPr>
            <a:picLocks noChangeAspect="1"/>
          </p:cNvPicPr>
          <p:nvPr/>
        </p:nvPicPr>
        <p:blipFill>
          <a:blip r:embed="rId3"/>
          <a:stretch>
            <a:fillRect/>
          </a:stretch>
        </p:blipFill>
        <p:spPr>
          <a:xfrm>
            <a:off x="7248161" y="3154991"/>
            <a:ext cx="4412362" cy="830652"/>
          </a:xfrm>
          <a:prstGeom prst="rect">
            <a:avLst/>
          </a:prstGeom>
        </p:spPr>
      </p:pic>
      <p:pic>
        <p:nvPicPr>
          <p:cNvPr id="12" name="Picture 11">
            <a:extLst>
              <a:ext uri="{FF2B5EF4-FFF2-40B4-BE49-F238E27FC236}">
                <a16:creationId xmlns:a16="http://schemas.microsoft.com/office/drawing/2014/main" id="{DFABE58A-FF5C-9586-93E3-0150852B239B}"/>
              </a:ext>
            </a:extLst>
          </p:cNvPr>
          <p:cNvPicPr>
            <a:picLocks noChangeAspect="1"/>
          </p:cNvPicPr>
          <p:nvPr/>
        </p:nvPicPr>
        <p:blipFill>
          <a:blip r:embed="rId4"/>
          <a:stretch>
            <a:fillRect/>
          </a:stretch>
        </p:blipFill>
        <p:spPr>
          <a:xfrm>
            <a:off x="1807029" y="4076198"/>
            <a:ext cx="9041080" cy="2313715"/>
          </a:xfrm>
          <a:prstGeom prst="rect">
            <a:avLst/>
          </a:prstGeom>
        </p:spPr>
      </p:pic>
    </p:spTree>
    <p:extLst>
      <p:ext uri="{BB962C8B-B14F-4D97-AF65-F5344CB8AC3E}">
        <p14:creationId xmlns:p14="http://schemas.microsoft.com/office/powerpoint/2010/main" val="92096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A29E9-D40A-E405-2AD2-66023CCE4A9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0C790AB-4FD9-13C9-19E3-20AB62B6E041}"/>
              </a:ext>
            </a:extLst>
          </p:cNvPr>
          <p:cNvSpPr txBox="1"/>
          <p:nvPr/>
        </p:nvSpPr>
        <p:spPr>
          <a:xfrm>
            <a:off x="374073" y="4549676"/>
            <a:ext cx="4671752" cy="2308324"/>
          </a:xfrm>
          <a:prstGeom prst="rect">
            <a:avLst/>
          </a:prstGeom>
          <a:noFill/>
        </p:spPr>
        <p:txBody>
          <a:bodyPr wrap="square">
            <a:spAutoFit/>
          </a:bodyPr>
          <a:lstStyle/>
          <a:p>
            <a:r>
              <a:rPr lang="en-US" dirty="0">
                <a:hlinkClick r:id="rId2"/>
              </a:rPr>
              <a:t>Urdu alphabets </a:t>
            </a:r>
            <a:r>
              <a:rPr lang="ur-PK" dirty="0">
                <a:hlinkClick r:id="rId2"/>
              </a:rPr>
              <a:t>ب کا خاندان ۔ حروف تہجی - </a:t>
            </a:r>
            <a:r>
              <a:rPr lang="en-US" dirty="0" err="1">
                <a:hlinkClick r:id="rId2"/>
              </a:rPr>
              <a:t>YouTube</a:t>
            </a:r>
            <a:r>
              <a:rPr lang="en-US" sz="1800" u="sng" kern="1200" dirty="0" err="1">
                <a:solidFill>
                  <a:schemeClr val="dk1"/>
                </a:solidFill>
                <a:effectLst/>
                <a:latin typeface="+mn-lt"/>
                <a:ea typeface="+mn-ea"/>
                <a:cs typeface="+mn-cs"/>
                <a:hlinkClick r:id="rId3"/>
              </a:rPr>
              <a:t>Alif</a:t>
            </a:r>
            <a:r>
              <a:rPr lang="en-US" sz="1800" u="sng" kern="1200" dirty="0">
                <a:solidFill>
                  <a:schemeClr val="dk1"/>
                </a:solidFill>
                <a:effectLst/>
                <a:latin typeface="+mn-lt"/>
                <a:ea typeface="+mn-ea"/>
                <a:cs typeface="+mn-cs"/>
                <a:hlinkClick r:id="rId3"/>
              </a:rPr>
              <a:t>, Bay Phonics Song with Zabar Sounds | Full and Short Form Urdu Alphabet Letters with Zabar - YouTube</a:t>
            </a:r>
            <a:endParaRPr lang="en-US" sz="1800" kern="1200" dirty="0">
              <a:solidFill>
                <a:schemeClr val="dk1"/>
              </a:solidFill>
              <a:effectLst/>
              <a:latin typeface="+mn-lt"/>
              <a:ea typeface="+mn-ea"/>
              <a:cs typeface="+mn-cs"/>
            </a:endParaRPr>
          </a:p>
          <a:p>
            <a:r>
              <a:rPr lang="en-US" sz="1800" u="sng" kern="1200" dirty="0">
                <a:solidFill>
                  <a:schemeClr val="dk1"/>
                </a:solidFill>
                <a:effectLst/>
                <a:latin typeface="+mn-lt"/>
                <a:ea typeface="+mn-ea"/>
                <a:cs typeface="+mn-cs"/>
                <a:hlinkClick r:id="rId4"/>
              </a:rPr>
              <a:t>Alif, Bay, Pay Song| Urdu Alphabet Song – YouTube</a:t>
            </a:r>
            <a:endParaRPr lang="ur-PK" sz="1800" u="sng" kern="1200" dirty="0">
              <a:solidFill>
                <a:schemeClr val="dk1"/>
              </a:solidFill>
              <a:effectLst/>
              <a:latin typeface="+mn-lt"/>
              <a:ea typeface="+mn-ea"/>
              <a:cs typeface="+mn-cs"/>
            </a:endParaRPr>
          </a:p>
          <a:p>
            <a:r>
              <a:rPr lang="en-US" sz="1800" u="sng" kern="1200" dirty="0" err="1">
                <a:solidFill>
                  <a:schemeClr val="dk1"/>
                </a:solidFill>
                <a:effectLst/>
                <a:latin typeface="+mn-lt"/>
                <a:ea typeface="+mn-ea"/>
                <a:cs typeface="+mn-cs"/>
                <a:hlinkClick r:id="rId5"/>
              </a:rPr>
              <a:t>AlphaLearn</a:t>
            </a:r>
            <a:r>
              <a:rPr lang="en-US" sz="1800" u="sng" kern="1200" dirty="0">
                <a:solidFill>
                  <a:schemeClr val="dk1"/>
                </a:solidFill>
                <a:effectLst/>
                <a:latin typeface="+mn-lt"/>
                <a:ea typeface="+mn-ea"/>
                <a:cs typeface="+mn-cs"/>
                <a:hlinkClick r:id="rId5"/>
              </a:rPr>
              <a:t> Urdu bets Part 2 | </a:t>
            </a:r>
            <a:r>
              <a:rPr lang="ar-SA" sz="1800" u="sng" kern="1200" dirty="0">
                <a:solidFill>
                  <a:schemeClr val="dk1"/>
                </a:solidFill>
                <a:effectLst/>
                <a:latin typeface="+mn-lt"/>
                <a:ea typeface="+mn-ea"/>
                <a:cs typeface="+mn-cs"/>
                <a:hlinkClick r:id="rId5"/>
              </a:rPr>
              <a:t>اردو حروف تہجی سیکھئے</a:t>
            </a:r>
            <a:r>
              <a:rPr lang="en-US" sz="1800" u="sng" kern="1200" dirty="0">
                <a:solidFill>
                  <a:schemeClr val="dk1"/>
                </a:solidFill>
                <a:effectLst/>
                <a:latin typeface="+mn-lt"/>
                <a:ea typeface="+mn-ea"/>
                <a:cs typeface="+mn-cs"/>
                <a:hlinkClick r:id="rId5"/>
              </a:rPr>
              <a:t> - YouTube</a:t>
            </a:r>
            <a:endParaRPr lang="en-US" sz="1800" kern="1200" dirty="0">
              <a:solidFill>
                <a:schemeClr val="dk1"/>
              </a:solidFill>
              <a:effectLst/>
              <a:latin typeface="+mn-lt"/>
              <a:ea typeface="+mn-ea"/>
              <a:cs typeface="+mn-cs"/>
            </a:endParaRPr>
          </a:p>
        </p:txBody>
      </p:sp>
      <p:pic>
        <p:nvPicPr>
          <p:cNvPr id="13" name="Picture 12">
            <a:extLst>
              <a:ext uri="{FF2B5EF4-FFF2-40B4-BE49-F238E27FC236}">
                <a16:creationId xmlns:a16="http://schemas.microsoft.com/office/drawing/2014/main" id="{ABBF05B1-60B7-51AC-F258-62DCD688C280}"/>
              </a:ext>
            </a:extLst>
          </p:cNvPr>
          <p:cNvPicPr>
            <a:picLocks noChangeAspect="1"/>
          </p:cNvPicPr>
          <p:nvPr/>
        </p:nvPicPr>
        <p:blipFill>
          <a:blip r:embed="rId6"/>
          <a:stretch>
            <a:fillRect/>
          </a:stretch>
        </p:blipFill>
        <p:spPr>
          <a:xfrm>
            <a:off x="799641" y="738907"/>
            <a:ext cx="10592718" cy="3799842"/>
          </a:xfrm>
          <a:prstGeom prst="rect">
            <a:avLst/>
          </a:prstGeom>
        </p:spPr>
      </p:pic>
    </p:spTree>
    <p:extLst>
      <p:ext uri="{BB962C8B-B14F-4D97-AF65-F5344CB8AC3E}">
        <p14:creationId xmlns:p14="http://schemas.microsoft.com/office/powerpoint/2010/main" val="271411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A9E81-D8C4-530A-D56F-BE1A696E0E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FA211C5-9DB8-6D70-ACD0-5D9C2A6901FD}"/>
              </a:ext>
            </a:extLst>
          </p:cNvPr>
          <p:cNvPicPr>
            <a:picLocks noChangeAspect="1"/>
          </p:cNvPicPr>
          <p:nvPr/>
        </p:nvPicPr>
        <p:blipFill>
          <a:blip r:embed="rId2"/>
          <a:stretch>
            <a:fillRect/>
          </a:stretch>
        </p:blipFill>
        <p:spPr>
          <a:xfrm>
            <a:off x="826013" y="930417"/>
            <a:ext cx="3208298" cy="541067"/>
          </a:xfrm>
          <a:prstGeom prst="rect">
            <a:avLst/>
          </a:prstGeom>
        </p:spPr>
      </p:pic>
      <p:pic>
        <p:nvPicPr>
          <p:cNvPr id="13" name="Picture 12">
            <a:extLst>
              <a:ext uri="{FF2B5EF4-FFF2-40B4-BE49-F238E27FC236}">
                <a16:creationId xmlns:a16="http://schemas.microsoft.com/office/drawing/2014/main" id="{16363610-3359-6AB6-E2BC-F0C1275FB056}"/>
              </a:ext>
            </a:extLst>
          </p:cNvPr>
          <p:cNvPicPr>
            <a:picLocks noChangeAspect="1"/>
          </p:cNvPicPr>
          <p:nvPr/>
        </p:nvPicPr>
        <p:blipFill>
          <a:blip r:embed="rId3"/>
          <a:stretch>
            <a:fillRect/>
          </a:stretch>
        </p:blipFill>
        <p:spPr>
          <a:xfrm>
            <a:off x="0" y="231318"/>
            <a:ext cx="3784237" cy="586791"/>
          </a:xfrm>
          <a:prstGeom prst="rect">
            <a:avLst/>
          </a:prstGeom>
        </p:spPr>
      </p:pic>
      <p:pic>
        <p:nvPicPr>
          <p:cNvPr id="15" name="Picture 14">
            <a:extLst>
              <a:ext uri="{FF2B5EF4-FFF2-40B4-BE49-F238E27FC236}">
                <a16:creationId xmlns:a16="http://schemas.microsoft.com/office/drawing/2014/main" id="{51680C64-0C9A-901C-914A-D2D917B19356}"/>
              </a:ext>
            </a:extLst>
          </p:cNvPr>
          <p:cNvPicPr>
            <a:picLocks noChangeAspect="1"/>
          </p:cNvPicPr>
          <p:nvPr/>
        </p:nvPicPr>
        <p:blipFill>
          <a:blip r:embed="rId4"/>
          <a:stretch>
            <a:fillRect/>
          </a:stretch>
        </p:blipFill>
        <p:spPr>
          <a:xfrm>
            <a:off x="3937611" y="164735"/>
            <a:ext cx="8254389" cy="1754320"/>
          </a:xfrm>
          <a:prstGeom prst="rect">
            <a:avLst/>
          </a:prstGeom>
        </p:spPr>
      </p:pic>
      <p:pic>
        <p:nvPicPr>
          <p:cNvPr id="17" name="Picture 16">
            <a:extLst>
              <a:ext uri="{FF2B5EF4-FFF2-40B4-BE49-F238E27FC236}">
                <a16:creationId xmlns:a16="http://schemas.microsoft.com/office/drawing/2014/main" id="{18CC55A0-B908-B0E1-648E-E5C9E2BA71A0}"/>
              </a:ext>
            </a:extLst>
          </p:cNvPr>
          <p:cNvPicPr>
            <a:picLocks noChangeAspect="1"/>
          </p:cNvPicPr>
          <p:nvPr/>
        </p:nvPicPr>
        <p:blipFill>
          <a:blip r:embed="rId5"/>
          <a:stretch>
            <a:fillRect/>
          </a:stretch>
        </p:blipFill>
        <p:spPr>
          <a:xfrm>
            <a:off x="4146970" y="164735"/>
            <a:ext cx="2796782" cy="434378"/>
          </a:xfrm>
          <a:prstGeom prst="rect">
            <a:avLst/>
          </a:prstGeom>
        </p:spPr>
      </p:pic>
      <p:pic>
        <p:nvPicPr>
          <p:cNvPr id="5" name="Picture 4">
            <a:extLst>
              <a:ext uri="{FF2B5EF4-FFF2-40B4-BE49-F238E27FC236}">
                <a16:creationId xmlns:a16="http://schemas.microsoft.com/office/drawing/2014/main" id="{9562B668-34D5-7CEE-B9C6-9CFB11680508}"/>
              </a:ext>
            </a:extLst>
          </p:cNvPr>
          <p:cNvPicPr>
            <a:picLocks noChangeAspect="1"/>
          </p:cNvPicPr>
          <p:nvPr/>
        </p:nvPicPr>
        <p:blipFill>
          <a:blip r:embed="rId6"/>
          <a:stretch>
            <a:fillRect/>
          </a:stretch>
        </p:blipFill>
        <p:spPr>
          <a:xfrm>
            <a:off x="117291" y="1471484"/>
            <a:ext cx="4625741" cy="571550"/>
          </a:xfrm>
          <a:prstGeom prst="rect">
            <a:avLst/>
          </a:prstGeom>
        </p:spPr>
      </p:pic>
      <p:pic>
        <p:nvPicPr>
          <p:cNvPr id="4" name="Picture 3">
            <a:extLst>
              <a:ext uri="{FF2B5EF4-FFF2-40B4-BE49-F238E27FC236}">
                <a16:creationId xmlns:a16="http://schemas.microsoft.com/office/drawing/2014/main" id="{FC0378C4-BD52-0C38-201E-48F8638CF7E0}"/>
              </a:ext>
            </a:extLst>
          </p:cNvPr>
          <p:cNvPicPr>
            <a:picLocks noChangeAspect="1"/>
          </p:cNvPicPr>
          <p:nvPr/>
        </p:nvPicPr>
        <p:blipFill>
          <a:blip r:embed="rId7"/>
          <a:stretch>
            <a:fillRect/>
          </a:stretch>
        </p:blipFill>
        <p:spPr>
          <a:xfrm>
            <a:off x="5171729" y="2312665"/>
            <a:ext cx="3573259" cy="4029945"/>
          </a:xfrm>
          <a:prstGeom prst="rect">
            <a:avLst/>
          </a:prstGeom>
        </p:spPr>
      </p:pic>
      <p:grpSp>
        <p:nvGrpSpPr>
          <p:cNvPr id="14" name="Group 13">
            <a:extLst>
              <a:ext uri="{FF2B5EF4-FFF2-40B4-BE49-F238E27FC236}">
                <a16:creationId xmlns:a16="http://schemas.microsoft.com/office/drawing/2014/main" id="{140A6022-7062-B2A2-DABD-4844B7890D7B}"/>
              </a:ext>
            </a:extLst>
          </p:cNvPr>
          <p:cNvGrpSpPr/>
          <p:nvPr/>
        </p:nvGrpSpPr>
        <p:grpSpPr>
          <a:xfrm>
            <a:off x="7399931" y="3183415"/>
            <a:ext cx="364320" cy="374760"/>
            <a:chOff x="7399931" y="3183415"/>
            <a:chExt cx="364320" cy="37476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766F4C0-A00C-9001-54DF-BDC7B98197D5}"/>
                    </a:ext>
                  </a:extLst>
                </p14:cNvPr>
                <p14:cNvContentPartPr/>
                <p14:nvPr/>
              </p14:nvContentPartPr>
              <p14:xfrm>
                <a:off x="7399931" y="3183415"/>
                <a:ext cx="364320" cy="267840"/>
              </p14:xfrm>
            </p:contentPart>
          </mc:Choice>
          <mc:Fallback xmlns="">
            <p:pic>
              <p:nvPicPr>
                <p:cNvPr id="9" name="Ink 8">
                  <a:extLst>
                    <a:ext uri="{FF2B5EF4-FFF2-40B4-BE49-F238E27FC236}">
                      <a16:creationId xmlns:a16="http://schemas.microsoft.com/office/drawing/2014/main" id="{A766F4C0-A00C-9001-54DF-BDC7B98197D5}"/>
                    </a:ext>
                  </a:extLst>
                </p:cNvPr>
                <p:cNvPicPr/>
                <p:nvPr/>
              </p:nvPicPr>
              <p:blipFill>
                <a:blip r:embed="rId9"/>
                <a:stretch>
                  <a:fillRect/>
                </a:stretch>
              </p:blipFill>
              <p:spPr>
                <a:xfrm>
                  <a:off x="7364291" y="3147775"/>
                  <a:ext cx="4359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CC8A9B2-872F-8C6C-A191-535F28FE563C}"/>
                    </a:ext>
                  </a:extLst>
                </p14:cNvPr>
                <p14:cNvContentPartPr/>
                <p14:nvPr/>
              </p14:nvContentPartPr>
              <p14:xfrm>
                <a:off x="7539251" y="3557815"/>
                <a:ext cx="360" cy="360"/>
              </p14:xfrm>
            </p:contentPart>
          </mc:Choice>
          <mc:Fallback xmlns="">
            <p:pic>
              <p:nvPicPr>
                <p:cNvPr id="10" name="Ink 9">
                  <a:extLst>
                    <a:ext uri="{FF2B5EF4-FFF2-40B4-BE49-F238E27FC236}">
                      <a16:creationId xmlns:a16="http://schemas.microsoft.com/office/drawing/2014/main" id="{6CC8A9B2-872F-8C6C-A191-535F28FE563C}"/>
                    </a:ext>
                  </a:extLst>
                </p:cNvPr>
                <p:cNvPicPr/>
                <p:nvPr/>
              </p:nvPicPr>
              <p:blipFill>
                <a:blip r:embed="rId11"/>
                <a:stretch>
                  <a:fillRect/>
                </a:stretch>
              </p:blipFill>
              <p:spPr>
                <a:xfrm>
                  <a:off x="7503611" y="352181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3BC8F89-4423-32BB-7B96-1EE6D254F8D2}"/>
                    </a:ext>
                  </a:extLst>
                </p14:cNvPr>
                <p14:cNvContentPartPr/>
                <p14:nvPr/>
              </p14:nvContentPartPr>
              <p14:xfrm>
                <a:off x="7697291" y="3499495"/>
                <a:ext cx="360" cy="360"/>
              </p14:xfrm>
            </p:contentPart>
          </mc:Choice>
          <mc:Fallback xmlns="">
            <p:pic>
              <p:nvPicPr>
                <p:cNvPr id="12" name="Ink 11">
                  <a:extLst>
                    <a:ext uri="{FF2B5EF4-FFF2-40B4-BE49-F238E27FC236}">
                      <a16:creationId xmlns:a16="http://schemas.microsoft.com/office/drawing/2014/main" id="{03BC8F89-4423-32BB-7B96-1EE6D254F8D2}"/>
                    </a:ext>
                  </a:extLst>
                </p:cNvPr>
                <p:cNvPicPr/>
                <p:nvPr/>
              </p:nvPicPr>
              <p:blipFill>
                <a:blip r:embed="rId11"/>
                <a:stretch>
                  <a:fillRect/>
                </a:stretch>
              </p:blipFill>
              <p:spPr>
                <a:xfrm>
                  <a:off x="7661291" y="3463855"/>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DD3CF87C-9B55-9E77-D7DA-7F2DC5AB25AB}"/>
                  </a:ext>
                </a:extLst>
              </p14:cNvPr>
              <p14:cNvContentPartPr/>
              <p14:nvPr/>
            </p14:nvContentPartPr>
            <p14:xfrm>
              <a:off x="7647251" y="3649255"/>
              <a:ext cx="360" cy="360"/>
            </p14:xfrm>
          </p:contentPart>
        </mc:Choice>
        <mc:Fallback xmlns="">
          <p:pic>
            <p:nvPicPr>
              <p:cNvPr id="16" name="Ink 15">
                <a:extLst>
                  <a:ext uri="{FF2B5EF4-FFF2-40B4-BE49-F238E27FC236}">
                    <a16:creationId xmlns:a16="http://schemas.microsoft.com/office/drawing/2014/main" id="{DD3CF87C-9B55-9E77-D7DA-7F2DC5AB25AB}"/>
                  </a:ext>
                </a:extLst>
              </p:cNvPr>
              <p:cNvPicPr/>
              <p:nvPr/>
            </p:nvPicPr>
            <p:blipFill>
              <a:blip r:embed="rId11"/>
              <a:stretch>
                <a:fillRect/>
              </a:stretch>
            </p:blipFill>
            <p:spPr>
              <a:xfrm>
                <a:off x="7611611" y="3613255"/>
                <a:ext cx="72000" cy="72000"/>
              </a:xfrm>
              <a:prstGeom prst="rect">
                <a:avLst/>
              </a:prstGeom>
            </p:spPr>
          </p:pic>
        </mc:Fallback>
      </mc:AlternateContent>
      <p:grpSp>
        <p:nvGrpSpPr>
          <p:cNvPr id="22" name="Group 21">
            <a:extLst>
              <a:ext uri="{FF2B5EF4-FFF2-40B4-BE49-F238E27FC236}">
                <a16:creationId xmlns:a16="http://schemas.microsoft.com/office/drawing/2014/main" id="{ED58A687-3D83-A246-BABD-925837ECE9EB}"/>
              </a:ext>
            </a:extLst>
          </p:cNvPr>
          <p:cNvGrpSpPr/>
          <p:nvPr/>
        </p:nvGrpSpPr>
        <p:grpSpPr>
          <a:xfrm>
            <a:off x="6700451" y="3083695"/>
            <a:ext cx="374040" cy="225720"/>
            <a:chOff x="6700451" y="3083695"/>
            <a:chExt cx="374040" cy="225720"/>
          </a:xfrm>
        </p:grpSpPr>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6C159605-64E8-8D83-06FA-A3AD86310B9D}"/>
                    </a:ext>
                  </a:extLst>
                </p14:cNvPr>
                <p14:cNvContentPartPr/>
                <p14:nvPr/>
              </p14:nvContentPartPr>
              <p14:xfrm>
                <a:off x="6700451" y="3133735"/>
                <a:ext cx="374040" cy="175680"/>
              </p14:xfrm>
            </p:contentPart>
          </mc:Choice>
          <mc:Fallback xmlns="">
            <p:pic>
              <p:nvPicPr>
                <p:cNvPr id="18" name="Ink 17">
                  <a:extLst>
                    <a:ext uri="{FF2B5EF4-FFF2-40B4-BE49-F238E27FC236}">
                      <a16:creationId xmlns:a16="http://schemas.microsoft.com/office/drawing/2014/main" id="{6C159605-64E8-8D83-06FA-A3AD86310B9D}"/>
                    </a:ext>
                  </a:extLst>
                </p:cNvPr>
                <p:cNvPicPr/>
                <p:nvPr/>
              </p:nvPicPr>
              <p:blipFill>
                <a:blip r:embed="rId15"/>
                <a:stretch>
                  <a:fillRect/>
                </a:stretch>
              </p:blipFill>
              <p:spPr>
                <a:xfrm>
                  <a:off x="6664451" y="3097735"/>
                  <a:ext cx="445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95732E95-0CF1-1977-550E-06D27D6B8ACF}"/>
                    </a:ext>
                  </a:extLst>
                </p14:cNvPr>
                <p14:cNvContentPartPr/>
                <p14:nvPr/>
              </p14:nvContentPartPr>
              <p14:xfrm>
                <a:off x="6858131" y="3108895"/>
                <a:ext cx="360" cy="360"/>
              </p14:xfrm>
            </p:contentPart>
          </mc:Choice>
          <mc:Fallback xmlns="">
            <p:pic>
              <p:nvPicPr>
                <p:cNvPr id="19" name="Ink 18">
                  <a:extLst>
                    <a:ext uri="{FF2B5EF4-FFF2-40B4-BE49-F238E27FC236}">
                      <a16:creationId xmlns:a16="http://schemas.microsoft.com/office/drawing/2014/main" id="{95732E95-0CF1-1977-550E-06D27D6B8ACF}"/>
                    </a:ext>
                  </a:extLst>
                </p:cNvPr>
                <p:cNvPicPr/>
                <p:nvPr/>
              </p:nvPicPr>
              <p:blipFill>
                <a:blip r:embed="rId11"/>
                <a:stretch>
                  <a:fillRect/>
                </a:stretch>
              </p:blipFill>
              <p:spPr>
                <a:xfrm>
                  <a:off x="6822131" y="307289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A24A4B69-870A-325D-6D35-70C51B3B8088}"/>
                    </a:ext>
                  </a:extLst>
                </p14:cNvPr>
                <p14:cNvContentPartPr/>
                <p14:nvPr/>
              </p14:nvContentPartPr>
              <p14:xfrm>
                <a:off x="6990611" y="3083695"/>
                <a:ext cx="360" cy="360"/>
              </p14:xfrm>
            </p:contentPart>
          </mc:Choice>
          <mc:Fallback xmlns="">
            <p:pic>
              <p:nvPicPr>
                <p:cNvPr id="21" name="Ink 20">
                  <a:extLst>
                    <a:ext uri="{FF2B5EF4-FFF2-40B4-BE49-F238E27FC236}">
                      <a16:creationId xmlns:a16="http://schemas.microsoft.com/office/drawing/2014/main" id="{A24A4B69-870A-325D-6D35-70C51B3B8088}"/>
                    </a:ext>
                  </a:extLst>
                </p:cNvPr>
                <p:cNvPicPr/>
                <p:nvPr/>
              </p:nvPicPr>
              <p:blipFill>
                <a:blip r:embed="rId11"/>
                <a:stretch>
                  <a:fillRect/>
                </a:stretch>
              </p:blipFill>
              <p:spPr>
                <a:xfrm>
                  <a:off x="6954971" y="3048055"/>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56EDAB4C-02CD-67DE-5DD0-B110D8BB41DD}"/>
                  </a:ext>
                </a:extLst>
              </p14:cNvPr>
              <p14:cNvContentPartPr/>
              <p14:nvPr/>
            </p14:nvContentPartPr>
            <p14:xfrm>
              <a:off x="5977211" y="3158575"/>
              <a:ext cx="332280" cy="276120"/>
            </p14:xfrm>
          </p:contentPart>
        </mc:Choice>
        <mc:Fallback xmlns="">
          <p:pic>
            <p:nvPicPr>
              <p:cNvPr id="23" name="Ink 22">
                <a:extLst>
                  <a:ext uri="{FF2B5EF4-FFF2-40B4-BE49-F238E27FC236}">
                    <a16:creationId xmlns:a16="http://schemas.microsoft.com/office/drawing/2014/main" id="{56EDAB4C-02CD-67DE-5DD0-B110D8BB41DD}"/>
                  </a:ext>
                </a:extLst>
              </p:cNvPr>
              <p:cNvPicPr/>
              <p:nvPr/>
            </p:nvPicPr>
            <p:blipFill>
              <a:blip r:embed="rId19"/>
              <a:stretch>
                <a:fillRect/>
              </a:stretch>
            </p:blipFill>
            <p:spPr>
              <a:xfrm>
                <a:off x="5941571" y="3122935"/>
                <a:ext cx="4039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D2BA71B3-798B-793B-187F-1DBDA1C03F49}"/>
                  </a:ext>
                </a:extLst>
              </p14:cNvPr>
              <p14:cNvContentPartPr/>
              <p14:nvPr/>
            </p14:nvContentPartPr>
            <p14:xfrm>
              <a:off x="6092771" y="2992255"/>
              <a:ext cx="8640" cy="141480"/>
            </p14:xfrm>
          </p:contentPart>
        </mc:Choice>
        <mc:Fallback xmlns="">
          <p:pic>
            <p:nvPicPr>
              <p:cNvPr id="25" name="Ink 24">
                <a:extLst>
                  <a:ext uri="{FF2B5EF4-FFF2-40B4-BE49-F238E27FC236}">
                    <a16:creationId xmlns:a16="http://schemas.microsoft.com/office/drawing/2014/main" id="{D2BA71B3-798B-793B-187F-1DBDA1C03F49}"/>
                  </a:ext>
                </a:extLst>
              </p:cNvPr>
              <p:cNvPicPr/>
              <p:nvPr/>
            </p:nvPicPr>
            <p:blipFill>
              <a:blip r:embed="rId21"/>
              <a:stretch>
                <a:fillRect/>
              </a:stretch>
            </p:blipFill>
            <p:spPr>
              <a:xfrm>
                <a:off x="6057131" y="2956615"/>
                <a:ext cx="80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88718500-1497-BF4E-02FC-5F8BDA7FB065}"/>
                  </a:ext>
                </a:extLst>
              </p14:cNvPr>
              <p14:cNvContentPartPr/>
              <p14:nvPr/>
            </p14:nvContentPartPr>
            <p14:xfrm>
              <a:off x="6009251" y="3061735"/>
              <a:ext cx="202680" cy="114480"/>
            </p14:xfrm>
          </p:contentPart>
        </mc:Choice>
        <mc:Fallback xmlns="">
          <p:pic>
            <p:nvPicPr>
              <p:cNvPr id="26" name="Ink 25">
                <a:extLst>
                  <a:ext uri="{FF2B5EF4-FFF2-40B4-BE49-F238E27FC236}">
                    <a16:creationId xmlns:a16="http://schemas.microsoft.com/office/drawing/2014/main" id="{88718500-1497-BF4E-02FC-5F8BDA7FB065}"/>
                  </a:ext>
                </a:extLst>
              </p:cNvPr>
              <p:cNvPicPr/>
              <p:nvPr/>
            </p:nvPicPr>
            <p:blipFill>
              <a:blip r:embed="rId23"/>
              <a:stretch>
                <a:fillRect/>
              </a:stretch>
            </p:blipFill>
            <p:spPr>
              <a:xfrm>
                <a:off x="5973251" y="3026095"/>
                <a:ext cx="274320" cy="186120"/>
              </a:xfrm>
              <a:prstGeom prst="rect">
                <a:avLst/>
              </a:prstGeom>
            </p:spPr>
          </p:pic>
        </mc:Fallback>
      </mc:AlternateContent>
      <p:grpSp>
        <p:nvGrpSpPr>
          <p:cNvPr id="33" name="Group 32">
            <a:extLst>
              <a:ext uri="{FF2B5EF4-FFF2-40B4-BE49-F238E27FC236}">
                <a16:creationId xmlns:a16="http://schemas.microsoft.com/office/drawing/2014/main" id="{97B4814C-3934-964C-6404-1BEB85400970}"/>
              </a:ext>
            </a:extLst>
          </p:cNvPr>
          <p:cNvGrpSpPr/>
          <p:nvPr/>
        </p:nvGrpSpPr>
        <p:grpSpPr>
          <a:xfrm>
            <a:off x="5383931" y="3723775"/>
            <a:ext cx="369000" cy="408600"/>
            <a:chOff x="5383931" y="3723775"/>
            <a:chExt cx="369000" cy="408600"/>
          </a:xfrm>
        </p:grpSpPr>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5FF05626-7886-8673-3C64-8557DC05E304}"/>
                    </a:ext>
                  </a:extLst>
                </p14:cNvPr>
                <p14:cNvContentPartPr/>
                <p14:nvPr/>
              </p14:nvContentPartPr>
              <p14:xfrm>
                <a:off x="5383931" y="3807295"/>
                <a:ext cx="369000" cy="325080"/>
              </p14:xfrm>
            </p:contentPart>
          </mc:Choice>
          <mc:Fallback xmlns="">
            <p:pic>
              <p:nvPicPr>
                <p:cNvPr id="27" name="Ink 26">
                  <a:extLst>
                    <a:ext uri="{FF2B5EF4-FFF2-40B4-BE49-F238E27FC236}">
                      <a16:creationId xmlns:a16="http://schemas.microsoft.com/office/drawing/2014/main" id="{5FF05626-7886-8673-3C64-8557DC05E304}"/>
                    </a:ext>
                  </a:extLst>
                </p:cNvPr>
                <p:cNvPicPr/>
                <p:nvPr/>
              </p:nvPicPr>
              <p:blipFill>
                <a:blip r:embed="rId25"/>
                <a:stretch>
                  <a:fillRect/>
                </a:stretch>
              </p:blipFill>
              <p:spPr>
                <a:xfrm>
                  <a:off x="5348291" y="3771295"/>
                  <a:ext cx="44064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9FB91A74-3E04-7B55-2EC2-1CC45B6364AB}"/>
                    </a:ext>
                  </a:extLst>
                </p14:cNvPr>
                <p14:cNvContentPartPr/>
                <p14:nvPr/>
              </p14:nvContentPartPr>
              <p14:xfrm>
                <a:off x="5502731" y="3865255"/>
                <a:ext cx="360" cy="360"/>
              </p14:xfrm>
            </p:contentPart>
          </mc:Choice>
          <mc:Fallback xmlns="">
            <p:pic>
              <p:nvPicPr>
                <p:cNvPr id="28" name="Ink 27">
                  <a:extLst>
                    <a:ext uri="{FF2B5EF4-FFF2-40B4-BE49-F238E27FC236}">
                      <a16:creationId xmlns:a16="http://schemas.microsoft.com/office/drawing/2014/main" id="{9FB91A74-3E04-7B55-2EC2-1CC45B6364AB}"/>
                    </a:ext>
                  </a:extLst>
                </p:cNvPr>
                <p:cNvPicPr/>
                <p:nvPr/>
              </p:nvPicPr>
              <p:blipFill>
                <a:blip r:embed="rId11"/>
                <a:stretch>
                  <a:fillRect/>
                </a:stretch>
              </p:blipFill>
              <p:spPr>
                <a:xfrm>
                  <a:off x="5466731" y="382925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id="{4DE0549A-C66C-C83E-2974-F5734331596A}"/>
                    </a:ext>
                  </a:extLst>
                </p14:cNvPr>
                <p14:cNvContentPartPr/>
                <p14:nvPr/>
              </p14:nvContentPartPr>
              <p14:xfrm>
                <a:off x="5585891" y="3773815"/>
                <a:ext cx="360" cy="360"/>
              </p14:xfrm>
            </p:contentPart>
          </mc:Choice>
          <mc:Fallback xmlns="">
            <p:pic>
              <p:nvPicPr>
                <p:cNvPr id="30" name="Ink 29">
                  <a:extLst>
                    <a:ext uri="{FF2B5EF4-FFF2-40B4-BE49-F238E27FC236}">
                      <a16:creationId xmlns:a16="http://schemas.microsoft.com/office/drawing/2014/main" id="{4DE0549A-C66C-C83E-2974-F5734331596A}"/>
                    </a:ext>
                  </a:extLst>
                </p:cNvPr>
                <p:cNvPicPr/>
                <p:nvPr/>
              </p:nvPicPr>
              <p:blipFill>
                <a:blip r:embed="rId11"/>
                <a:stretch>
                  <a:fillRect/>
                </a:stretch>
              </p:blipFill>
              <p:spPr>
                <a:xfrm>
                  <a:off x="5550251" y="373781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Ink 31">
                  <a:extLst>
                    <a:ext uri="{FF2B5EF4-FFF2-40B4-BE49-F238E27FC236}">
                      <a16:creationId xmlns:a16="http://schemas.microsoft.com/office/drawing/2014/main" id="{E4BB7320-6A34-A8A5-1014-855101196095}"/>
                    </a:ext>
                  </a:extLst>
                </p14:cNvPr>
                <p14:cNvContentPartPr/>
                <p14:nvPr/>
              </p14:nvContentPartPr>
              <p14:xfrm>
                <a:off x="5444771" y="3723775"/>
                <a:ext cx="360" cy="360"/>
              </p14:xfrm>
            </p:contentPart>
          </mc:Choice>
          <mc:Fallback xmlns="">
            <p:pic>
              <p:nvPicPr>
                <p:cNvPr id="32" name="Ink 31">
                  <a:extLst>
                    <a:ext uri="{FF2B5EF4-FFF2-40B4-BE49-F238E27FC236}">
                      <a16:creationId xmlns:a16="http://schemas.microsoft.com/office/drawing/2014/main" id="{E4BB7320-6A34-A8A5-1014-855101196095}"/>
                    </a:ext>
                  </a:extLst>
                </p:cNvPr>
                <p:cNvPicPr/>
                <p:nvPr/>
              </p:nvPicPr>
              <p:blipFill>
                <a:blip r:embed="rId11"/>
                <a:stretch>
                  <a:fillRect/>
                </a:stretch>
              </p:blipFill>
              <p:spPr>
                <a:xfrm>
                  <a:off x="5408771" y="3688135"/>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34" name="Ink 33">
                <a:extLst>
                  <a:ext uri="{FF2B5EF4-FFF2-40B4-BE49-F238E27FC236}">
                    <a16:creationId xmlns:a16="http://schemas.microsoft.com/office/drawing/2014/main" id="{57CCF5FE-356D-8677-0EA9-E07C13728519}"/>
                  </a:ext>
                </a:extLst>
              </p14:cNvPr>
              <p14:cNvContentPartPr/>
              <p14:nvPr/>
            </p14:nvContentPartPr>
            <p14:xfrm>
              <a:off x="6774611" y="4521895"/>
              <a:ext cx="75960" cy="609120"/>
            </p14:xfrm>
          </p:contentPart>
        </mc:Choice>
        <mc:Fallback xmlns="">
          <p:pic>
            <p:nvPicPr>
              <p:cNvPr id="34" name="Ink 33">
                <a:extLst>
                  <a:ext uri="{FF2B5EF4-FFF2-40B4-BE49-F238E27FC236}">
                    <a16:creationId xmlns:a16="http://schemas.microsoft.com/office/drawing/2014/main" id="{57CCF5FE-356D-8677-0EA9-E07C13728519}"/>
                  </a:ext>
                </a:extLst>
              </p:cNvPr>
              <p:cNvPicPr/>
              <p:nvPr/>
            </p:nvPicPr>
            <p:blipFill>
              <a:blip r:embed="rId30"/>
              <a:stretch>
                <a:fillRect/>
              </a:stretch>
            </p:blipFill>
            <p:spPr>
              <a:xfrm>
                <a:off x="6738971" y="4485895"/>
                <a:ext cx="14760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Ink 34">
                <a:extLst>
                  <a:ext uri="{FF2B5EF4-FFF2-40B4-BE49-F238E27FC236}">
                    <a16:creationId xmlns:a16="http://schemas.microsoft.com/office/drawing/2014/main" id="{4008078C-9637-CD88-CD7A-5242D51C4D7B}"/>
                  </a:ext>
                </a:extLst>
              </p14:cNvPr>
              <p14:cNvContentPartPr/>
              <p14:nvPr/>
            </p14:nvContentPartPr>
            <p14:xfrm>
              <a:off x="7871891" y="6043255"/>
              <a:ext cx="360" cy="360"/>
            </p14:xfrm>
          </p:contentPart>
        </mc:Choice>
        <mc:Fallback xmlns="">
          <p:pic>
            <p:nvPicPr>
              <p:cNvPr id="35" name="Ink 34">
                <a:extLst>
                  <a:ext uri="{FF2B5EF4-FFF2-40B4-BE49-F238E27FC236}">
                    <a16:creationId xmlns:a16="http://schemas.microsoft.com/office/drawing/2014/main" id="{4008078C-9637-CD88-CD7A-5242D51C4D7B}"/>
                  </a:ext>
                </a:extLst>
              </p:cNvPr>
              <p:cNvPicPr/>
              <p:nvPr/>
            </p:nvPicPr>
            <p:blipFill>
              <a:blip r:embed="rId11"/>
              <a:stretch>
                <a:fillRect/>
              </a:stretch>
            </p:blipFill>
            <p:spPr>
              <a:xfrm>
                <a:off x="7836251" y="6007615"/>
                <a:ext cx="72000" cy="72000"/>
              </a:xfrm>
              <a:prstGeom prst="rect">
                <a:avLst/>
              </a:prstGeom>
            </p:spPr>
          </p:pic>
        </mc:Fallback>
      </mc:AlternateContent>
      <p:grpSp>
        <p:nvGrpSpPr>
          <p:cNvPr id="37" name="Group 36">
            <a:extLst>
              <a:ext uri="{FF2B5EF4-FFF2-40B4-BE49-F238E27FC236}">
                <a16:creationId xmlns:a16="http://schemas.microsoft.com/office/drawing/2014/main" id="{00A9B469-2129-28A9-97CA-39708F4E9C8D}"/>
              </a:ext>
            </a:extLst>
          </p:cNvPr>
          <p:cNvGrpSpPr/>
          <p:nvPr/>
        </p:nvGrpSpPr>
        <p:grpSpPr>
          <a:xfrm>
            <a:off x="8037851" y="4480135"/>
            <a:ext cx="408600" cy="333000"/>
            <a:chOff x="8037851" y="4480135"/>
            <a:chExt cx="408600" cy="333000"/>
          </a:xfrm>
        </p:grpSpPr>
        <mc:AlternateContent xmlns:mc="http://schemas.openxmlformats.org/markup-compatibility/2006" xmlns:p14="http://schemas.microsoft.com/office/powerpoint/2010/main">
          <mc:Choice Requires="p14">
            <p:contentPart p14:bwMode="auto" r:id="rId32">
              <p14:nvContentPartPr>
                <p14:cNvPr id="6" name="Ink 5">
                  <a:extLst>
                    <a:ext uri="{FF2B5EF4-FFF2-40B4-BE49-F238E27FC236}">
                      <a16:creationId xmlns:a16="http://schemas.microsoft.com/office/drawing/2014/main" id="{944A5D7B-7F7F-ADDC-6DD9-E9860E26A1BB}"/>
                    </a:ext>
                  </a:extLst>
                </p14:cNvPr>
                <p14:cNvContentPartPr/>
                <p14:nvPr/>
              </p14:nvContentPartPr>
              <p14:xfrm>
                <a:off x="8037851" y="4480135"/>
                <a:ext cx="408600" cy="263520"/>
              </p14:xfrm>
            </p:contentPart>
          </mc:Choice>
          <mc:Fallback xmlns="">
            <p:pic>
              <p:nvPicPr>
                <p:cNvPr id="6" name="Ink 5">
                  <a:extLst>
                    <a:ext uri="{FF2B5EF4-FFF2-40B4-BE49-F238E27FC236}">
                      <a16:creationId xmlns:a16="http://schemas.microsoft.com/office/drawing/2014/main" id="{944A5D7B-7F7F-ADDC-6DD9-E9860E26A1BB}"/>
                    </a:ext>
                  </a:extLst>
                </p:cNvPr>
                <p:cNvPicPr/>
                <p:nvPr/>
              </p:nvPicPr>
              <p:blipFill>
                <a:blip r:embed="rId33"/>
                <a:stretch>
                  <a:fillRect/>
                </a:stretch>
              </p:blipFill>
              <p:spPr>
                <a:xfrm>
                  <a:off x="8001851" y="4444495"/>
                  <a:ext cx="4802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 name="Ink 6">
                  <a:extLst>
                    <a:ext uri="{FF2B5EF4-FFF2-40B4-BE49-F238E27FC236}">
                      <a16:creationId xmlns:a16="http://schemas.microsoft.com/office/drawing/2014/main" id="{46768C6B-4D37-F35A-0EE2-06999A321118}"/>
                    </a:ext>
                  </a:extLst>
                </p14:cNvPr>
                <p14:cNvContentPartPr/>
                <p14:nvPr/>
              </p14:nvContentPartPr>
              <p14:xfrm>
                <a:off x="8354291" y="4812775"/>
                <a:ext cx="360" cy="360"/>
              </p14:xfrm>
            </p:contentPart>
          </mc:Choice>
          <mc:Fallback xmlns="">
            <p:pic>
              <p:nvPicPr>
                <p:cNvPr id="7" name="Ink 6">
                  <a:extLst>
                    <a:ext uri="{FF2B5EF4-FFF2-40B4-BE49-F238E27FC236}">
                      <a16:creationId xmlns:a16="http://schemas.microsoft.com/office/drawing/2014/main" id="{46768C6B-4D37-F35A-0EE2-06999A321118}"/>
                    </a:ext>
                  </a:extLst>
                </p:cNvPr>
                <p:cNvPicPr/>
                <p:nvPr/>
              </p:nvPicPr>
              <p:blipFill>
                <a:blip r:embed="rId11"/>
                <a:stretch>
                  <a:fillRect/>
                </a:stretch>
              </p:blipFill>
              <p:spPr>
                <a:xfrm>
                  <a:off x="8318651" y="477713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Ink 35">
                  <a:extLst>
                    <a:ext uri="{FF2B5EF4-FFF2-40B4-BE49-F238E27FC236}">
                      <a16:creationId xmlns:a16="http://schemas.microsoft.com/office/drawing/2014/main" id="{D939FBA6-48D6-B4AB-67DF-491F54A421A6}"/>
                    </a:ext>
                  </a:extLst>
                </p14:cNvPr>
                <p14:cNvContentPartPr/>
                <p14:nvPr/>
              </p14:nvContentPartPr>
              <p14:xfrm>
                <a:off x="8354291" y="4779655"/>
                <a:ext cx="360" cy="12240"/>
              </p14:xfrm>
            </p:contentPart>
          </mc:Choice>
          <mc:Fallback xmlns="">
            <p:pic>
              <p:nvPicPr>
                <p:cNvPr id="36" name="Ink 35">
                  <a:extLst>
                    <a:ext uri="{FF2B5EF4-FFF2-40B4-BE49-F238E27FC236}">
                      <a16:creationId xmlns:a16="http://schemas.microsoft.com/office/drawing/2014/main" id="{D939FBA6-48D6-B4AB-67DF-491F54A421A6}"/>
                    </a:ext>
                  </a:extLst>
                </p:cNvPr>
                <p:cNvPicPr/>
                <p:nvPr/>
              </p:nvPicPr>
              <p:blipFill>
                <a:blip r:embed="rId36"/>
                <a:stretch>
                  <a:fillRect/>
                </a:stretch>
              </p:blipFill>
              <p:spPr>
                <a:xfrm>
                  <a:off x="8318651" y="4743655"/>
                  <a:ext cx="72000" cy="83880"/>
                </a:xfrm>
                <a:prstGeom prst="rect">
                  <a:avLst/>
                </a:prstGeom>
              </p:spPr>
            </p:pic>
          </mc:Fallback>
        </mc:AlternateContent>
      </p:grpSp>
    </p:spTree>
    <p:extLst>
      <p:ext uri="{BB962C8B-B14F-4D97-AF65-F5344CB8AC3E}">
        <p14:creationId xmlns:p14="http://schemas.microsoft.com/office/powerpoint/2010/main" val="73286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92E64-6E68-D43A-8F68-B132293BD175}"/>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4344B62-06C1-05D2-CEE2-84F32E5D4623}"/>
              </a:ext>
            </a:extLst>
          </p:cNvPr>
          <p:cNvGraphicFramePr>
            <a:graphicFrameLocks noGrp="1"/>
          </p:cNvGraphicFramePr>
          <p:nvPr>
            <p:extLst>
              <p:ext uri="{D42A27DB-BD31-4B8C-83A1-F6EECF244321}">
                <p14:modId xmlns:p14="http://schemas.microsoft.com/office/powerpoint/2010/main" val="1467059978"/>
              </p:ext>
            </p:extLst>
          </p:nvPr>
        </p:nvGraphicFramePr>
        <p:xfrm>
          <a:off x="748145" y="1875751"/>
          <a:ext cx="11134389" cy="4416984"/>
        </p:xfrm>
        <a:graphic>
          <a:graphicData uri="http://schemas.openxmlformats.org/drawingml/2006/table">
            <a:tbl>
              <a:tblPr firstRow="1" bandRow="1">
                <a:tableStyleId>{5C22544A-7EE6-4342-B048-85BDC9FD1C3A}</a:tableStyleId>
              </a:tblPr>
              <a:tblGrid>
                <a:gridCol w="4073525">
                  <a:extLst>
                    <a:ext uri="{9D8B030D-6E8A-4147-A177-3AD203B41FA5}">
                      <a16:colId xmlns:a16="http://schemas.microsoft.com/office/drawing/2014/main" val="3195757718"/>
                    </a:ext>
                  </a:extLst>
                </a:gridCol>
                <a:gridCol w="3699414">
                  <a:extLst>
                    <a:ext uri="{9D8B030D-6E8A-4147-A177-3AD203B41FA5}">
                      <a16:colId xmlns:a16="http://schemas.microsoft.com/office/drawing/2014/main" val="2590096428"/>
                    </a:ext>
                  </a:extLst>
                </a:gridCol>
                <a:gridCol w="3361450">
                  <a:extLst>
                    <a:ext uri="{9D8B030D-6E8A-4147-A177-3AD203B41FA5}">
                      <a16:colId xmlns:a16="http://schemas.microsoft.com/office/drawing/2014/main" val="1641791469"/>
                    </a:ext>
                  </a:extLst>
                </a:gridCol>
              </a:tblGrid>
              <a:tr h="41611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10000"/>
                        <a:lumOff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90758863"/>
                  </a:ext>
                </a:extLst>
              </a:tr>
              <a:tr h="4000866">
                <a:tc>
                  <a:txBody>
                    <a:bodyPr/>
                    <a:lstStyle/>
                    <a:p>
                      <a:pPr algn="r"/>
                      <a:endParaRPr lang="en-US" sz="3600" dirty="0">
                        <a:latin typeface="Jameel Noori Nastaleeq" panose="02000503000000020004" pitchFamily="2" charset="-78"/>
                        <a:cs typeface="Jameel Noori Nastaleeq" panose="02000503000000020004" pitchFamily="2" charset="-78"/>
                      </a:endParaRPr>
                    </a:p>
                    <a:p>
                      <a:pPr algn="r"/>
                      <a:endParaRPr lang="en-US" sz="36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ur-PK" sz="3200" dirty="0">
                          <a:latin typeface="Jameel Noori Nastaleeq" panose="02000503000000020004" pitchFamily="2" charset="-78"/>
                          <a:cs typeface="Jameel Noori Nastaleeq" panose="02000503000000020004" pitchFamily="2" charset="-78"/>
                        </a:rPr>
                        <a:t>خالی جگہ پر کریں ( ث،ب،ت)-</a:t>
                      </a:r>
                      <a:r>
                        <a:rPr lang="en-US" sz="3200" dirty="0">
                          <a:latin typeface="Jameel Noori Nastaleeq" panose="02000503000000020004" pitchFamily="2" charset="-78"/>
                          <a:cs typeface="Jameel Noori Nastaleeq" panose="02000503000000020004" pitchFamily="2" charset="-78"/>
                        </a:rPr>
                        <a:t> </a:t>
                      </a:r>
                    </a:p>
                    <a:p>
                      <a:pPr algn="r"/>
                      <a:r>
                        <a:rPr lang="en-US" sz="3200" dirty="0">
                          <a:latin typeface="Jameel Noori Nastaleeq" panose="02000503000000020004" pitchFamily="2" charset="-78"/>
                          <a:cs typeface="Jameel Noori Nastaleeq" panose="02000503000000020004" pitchFamily="2" charset="-78"/>
                        </a:rPr>
                        <a:t>Fill in the blanks</a:t>
                      </a:r>
                    </a:p>
                    <a:p>
                      <a:pPr algn="r"/>
                      <a:r>
                        <a:rPr lang="ur-PK" sz="3200" dirty="0">
                          <a:latin typeface="Jameel Noori Nastaleeq" panose="02000503000000020004" pitchFamily="2" charset="-78"/>
                          <a:cs typeface="Jameel Noori Nastaleeq" panose="02000503000000020004" pitchFamily="2" charset="-78"/>
                        </a:rPr>
                        <a:t>ا  ـــــ  پ ـــــ ٹ ـــــــ </a:t>
                      </a:r>
                      <a:endParaRPr lang="en-US" sz="3200" dirty="0">
                        <a:latin typeface="Jameel Noori Nastaleeq" panose="02000503000000020004" pitchFamily="2" charset="-78"/>
                        <a:cs typeface="Jameel Noori Nastaleeq" panose="02000503000000020004" pitchFamily="2" charset="-78"/>
                      </a:endParaRPr>
                    </a:p>
                    <a:p>
                      <a:pPr algn="r"/>
                      <a:r>
                        <a:rPr lang="ur-PK" sz="1800" dirty="0">
                          <a:latin typeface="Jameel Noori Nastaleeq" panose="02000503000000020004" pitchFamily="2" charset="-78"/>
                          <a:cs typeface="Jameel Noori Nastaleeq" panose="02000503000000020004" pitchFamily="2" charset="-78"/>
                        </a:rPr>
                        <a:t>ملائیے:-</a:t>
                      </a:r>
                    </a:p>
                    <a:p>
                      <a:pPr algn="r"/>
                      <a:r>
                        <a:rPr lang="en-US" sz="1800" dirty="0">
                          <a:latin typeface="Jameel Noori Nastaleeq" panose="02000503000000020004" pitchFamily="2" charset="-78"/>
                          <a:cs typeface="Jameel Noori Nastaleeq" panose="02000503000000020004" pitchFamily="2" charset="-78"/>
                        </a:rPr>
                        <a:t>Match</a:t>
                      </a:r>
                      <a:endParaRPr lang="ur-PK" sz="1800" dirty="0">
                        <a:latin typeface="Jameel Noori Nastaleeq" panose="02000503000000020004" pitchFamily="2" charset="-78"/>
                        <a:cs typeface="Jameel Noori Nastaleeq" panose="02000503000000020004" pitchFamily="2" charset="-78"/>
                      </a:endParaRPr>
                    </a:p>
                    <a:p>
                      <a:pPr algn="r"/>
                      <a:endParaRPr lang="en-US" sz="32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10000"/>
                        <a:lumOff val="9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حرف جوڑئیے</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Jameel Noori Nastaleeq" panose="02000503000000020004" pitchFamily="2" charset="-78"/>
                          <a:cs typeface="Jameel Noori Nastaleeq" panose="02000503000000020004" pitchFamily="2" charset="-78"/>
                        </a:rPr>
                        <a:t>Join the letters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dirty="0">
                        <a:latin typeface="Jameel Noori Nastaleeq" panose="02000503000000020004" pitchFamily="2" charset="-78"/>
                        <a:cs typeface="Jameel Noori Nastaleeq" panose="02000503000000020004"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1- ب / ط/ خ </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2- پ/ی/ا/ز</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3- ت/ر/ب/و/ز</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4- ٹ/و/ک/ڑ/ی</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5- ث/م/ر</a:t>
                      </a:r>
                      <a:endParaRPr lang="en-US" sz="24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85474254"/>
                  </a:ext>
                </a:extLst>
              </a:tr>
            </a:tbl>
          </a:graphicData>
        </a:graphic>
      </p:graphicFrame>
      <p:pic>
        <p:nvPicPr>
          <p:cNvPr id="10" name="Picture 9">
            <a:extLst>
              <a:ext uri="{FF2B5EF4-FFF2-40B4-BE49-F238E27FC236}">
                <a16:creationId xmlns:a16="http://schemas.microsoft.com/office/drawing/2014/main" id="{CD075602-2001-54E7-5C8F-F6F3AB4B9568}"/>
              </a:ext>
            </a:extLst>
          </p:cNvPr>
          <p:cNvPicPr>
            <a:picLocks noChangeAspect="1"/>
          </p:cNvPicPr>
          <p:nvPr/>
        </p:nvPicPr>
        <p:blipFill>
          <a:blip r:embed="rId2"/>
          <a:stretch>
            <a:fillRect/>
          </a:stretch>
        </p:blipFill>
        <p:spPr>
          <a:xfrm>
            <a:off x="1488225" y="1979708"/>
            <a:ext cx="2237426" cy="493819"/>
          </a:xfrm>
          <a:prstGeom prst="rect">
            <a:avLst/>
          </a:prstGeom>
        </p:spPr>
      </p:pic>
      <p:pic>
        <p:nvPicPr>
          <p:cNvPr id="11" name="Picture 10">
            <a:extLst>
              <a:ext uri="{FF2B5EF4-FFF2-40B4-BE49-F238E27FC236}">
                <a16:creationId xmlns:a16="http://schemas.microsoft.com/office/drawing/2014/main" id="{D944FE98-A47E-6335-097B-E385AE664DE7}"/>
              </a:ext>
            </a:extLst>
          </p:cNvPr>
          <p:cNvPicPr>
            <a:picLocks noChangeAspect="1"/>
          </p:cNvPicPr>
          <p:nvPr/>
        </p:nvPicPr>
        <p:blipFill>
          <a:blip r:embed="rId3"/>
          <a:stretch>
            <a:fillRect/>
          </a:stretch>
        </p:blipFill>
        <p:spPr>
          <a:xfrm>
            <a:off x="5443032" y="1979709"/>
            <a:ext cx="1688738" cy="493819"/>
          </a:xfrm>
          <a:prstGeom prst="rect">
            <a:avLst/>
          </a:prstGeom>
        </p:spPr>
      </p:pic>
      <p:pic>
        <p:nvPicPr>
          <p:cNvPr id="12" name="Picture 11">
            <a:extLst>
              <a:ext uri="{FF2B5EF4-FFF2-40B4-BE49-F238E27FC236}">
                <a16:creationId xmlns:a16="http://schemas.microsoft.com/office/drawing/2014/main" id="{E8688000-9127-6532-C1F0-37E9EAFB7D23}"/>
              </a:ext>
            </a:extLst>
          </p:cNvPr>
          <p:cNvPicPr>
            <a:picLocks noChangeAspect="1"/>
          </p:cNvPicPr>
          <p:nvPr/>
        </p:nvPicPr>
        <p:blipFill>
          <a:blip r:embed="rId4"/>
          <a:stretch>
            <a:fillRect/>
          </a:stretch>
        </p:blipFill>
        <p:spPr>
          <a:xfrm>
            <a:off x="8690977" y="2011574"/>
            <a:ext cx="2578832" cy="493819"/>
          </a:xfrm>
          <a:prstGeom prst="rect">
            <a:avLst/>
          </a:prstGeom>
        </p:spPr>
      </p:pic>
      <p:sp>
        <p:nvSpPr>
          <p:cNvPr id="14" name="TextBox 13">
            <a:extLst>
              <a:ext uri="{FF2B5EF4-FFF2-40B4-BE49-F238E27FC236}">
                <a16:creationId xmlns:a16="http://schemas.microsoft.com/office/drawing/2014/main" id="{627C8D01-C18B-3670-2232-42434991E74B}"/>
              </a:ext>
            </a:extLst>
          </p:cNvPr>
          <p:cNvSpPr txBox="1"/>
          <p:nvPr/>
        </p:nvSpPr>
        <p:spPr>
          <a:xfrm>
            <a:off x="314131" y="1106309"/>
            <a:ext cx="7526495" cy="769441"/>
          </a:xfrm>
          <a:prstGeom prst="rect">
            <a:avLst/>
          </a:prstGeom>
          <a:noFill/>
        </p:spPr>
        <p:txBody>
          <a:bodyPr wrap="square">
            <a:spAutoFit/>
          </a:bodyPr>
          <a:lstStyle/>
          <a:p>
            <a:r>
              <a:rPr lang="ur-PK" sz="4400" dirty="0">
                <a:latin typeface="Jameel Noori Nastaleeq" panose="02000503000000020004" pitchFamily="2" charset="-78"/>
                <a:cs typeface="Jameel Noori Nastaleeq" panose="02000503000000020004" pitchFamily="2" charset="-78"/>
              </a:rPr>
              <a:t>ہدایت:   جوابات اور جملوں کو صاف اور مکمل لکھیئے-</a:t>
            </a:r>
            <a:endParaRPr lang="en-US" sz="4400" dirty="0"/>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C56667F8-15B9-F25B-7432-E91DE648CDB2}"/>
                  </a:ext>
                </a:extLst>
              </p14:cNvPr>
              <p14:cNvContentPartPr/>
              <p14:nvPr/>
            </p14:nvContentPartPr>
            <p14:xfrm>
              <a:off x="1047371" y="2111335"/>
              <a:ext cx="360" cy="360"/>
            </p14:xfrm>
          </p:contentPart>
        </mc:Choice>
        <mc:Fallback xmlns="">
          <p:pic>
            <p:nvPicPr>
              <p:cNvPr id="3" name="Ink 2">
                <a:extLst>
                  <a:ext uri="{FF2B5EF4-FFF2-40B4-BE49-F238E27FC236}">
                    <a16:creationId xmlns:a16="http://schemas.microsoft.com/office/drawing/2014/main" id="{C56667F8-15B9-F25B-7432-E91DE648CDB2}"/>
                  </a:ext>
                </a:extLst>
              </p:cNvPr>
              <p:cNvPicPr/>
              <p:nvPr/>
            </p:nvPicPr>
            <p:blipFill>
              <a:blip r:embed="rId6"/>
              <a:stretch>
                <a:fillRect/>
              </a:stretch>
            </p:blipFill>
            <p:spPr>
              <a:xfrm>
                <a:off x="1011371" y="2075335"/>
                <a:ext cx="72000" cy="72000"/>
              </a:xfrm>
              <a:prstGeom prst="rect">
                <a:avLst/>
              </a:prstGeom>
            </p:spPr>
          </p:pic>
        </mc:Fallback>
      </mc:AlternateContent>
      <p:graphicFrame>
        <p:nvGraphicFramePr>
          <p:cNvPr id="7" name="Table 6">
            <a:extLst>
              <a:ext uri="{FF2B5EF4-FFF2-40B4-BE49-F238E27FC236}">
                <a16:creationId xmlns:a16="http://schemas.microsoft.com/office/drawing/2014/main" id="{366840BD-C199-3E78-7705-CF60294850BE}"/>
              </a:ext>
            </a:extLst>
          </p:cNvPr>
          <p:cNvGraphicFramePr>
            <a:graphicFrameLocks noGrp="1"/>
          </p:cNvGraphicFramePr>
          <p:nvPr>
            <p:extLst>
              <p:ext uri="{D42A27DB-BD31-4B8C-83A1-F6EECF244321}">
                <p14:modId xmlns:p14="http://schemas.microsoft.com/office/powerpoint/2010/main" val="678155652"/>
              </p:ext>
            </p:extLst>
          </p:nvPr>
        </p:nvGraphicFramePr>
        <p:xfrm>
          <a:off x="5084056" y="3927144"/>
          <a:ext cx="2540498" cy="2316480"/>
        </p:xfrm>
        <a:graphic>
          <a:graphicData uri="http://schemas.openxmlformats.org/drawingml/2006/table">
            <a:tbl>
              <a:tblPr firstRow="1" bandRow="1">
                <a:tableStyleId>{5C22544A-7EE6-4342-B048-85BDC9FD1C3A}</a:tableStyleId>
              </a:tblPr>
              <a:tblGrid>
                <a:gridCol w="1270249">
                  <a:extLst>
                    <a:ext uri="{9D8B030D-6E8A-4147-A177-3AD203B41FA5}">
                      <a16:colId xmlns:a16="http://schemas.microsoft.com/office/drawing/2014/main" val="4081982294"/>
                    </a:ext>
                  </a:extLst>
                </a:gridCol>
                <a:gridCol w="1270249">
                  <a:extLst>
                    <a:ext uri="{9D8B030D-6E8A-4147-A177-3AD203B41FA5}">
                      <a16:colId xmlns:a16="http://schemas.microsoft.com/office/drawing/2014/main" val="4292376488"/>
                    </a:ext>
                  </a:extLst>
                </a:gridCol>
              </a:tblGrid>
              <a:tr h="430370">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ث</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solidFill>
                      <a:schemeClr val="accent1">
                        <a:lumMod val="20000"/>
                        <a:lumOff val="80000"/>
                      </a:schemeClr>
                    </a:solidFill>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ب</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solidFill>
                      <a:schemeClr val="accent1">
                        <a:lumMod val="20000"/>
                        <a:lumOff val="80000"/>
                      </a:schemeClr>
                    </a:solidFill>
                  </a:tcPr>
                </a:tc>
                <a:extLst>
                  <a:ext uri="{0D108BD9-81ED-4DB2-BD59-A6C34878D82A}">
                    <a16:rowId xmlns:a16="http://schemas.microsoft.com/office/drawing/2014/main" val="111191200"/>
                  </a:ext>
                </a:extLst>
              </a:tr>
              <a:tr h="430370">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ت</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پ</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val="2778907553"/>
                  </a:ext>
                </a:extLst>
              </a:tr>
              <a:tr h="430370">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ب</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ت</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val="184306943"/>
                  </a:ext>
                </a:extLst>
              </a:tr>
              <a:tr h="430370">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پ</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tc>
                  <a:txBody>
                    <a:bodyPr/>
                    <a:lstStyle/>
                    <a:p>
                      <a:pPr algn="ctr"/>
                      <a:r>
                        <a:rPr lang="ur-PK" sz="3200" dirty="0">
                          <a:solidFill>
                            <a:schemeClr val="tx1"/>
                          </a:solidFill>
                          <a:latin typeface="Jameel Noori Nastaleeq" panose="02000503000000020004" pitchFamily="2" charset="-78"/>
                          <a:cs typeface="Jameel Noori Nastaleeq" panose="02000503000000020004" pitchFamily="2" charset="-78"/>
                        </a:rPr>
                        <a:t>ث</a:t>
                      </a:r>
                      <a:endParaRPr lang="en-US" sz="3200" dirty="0">
                        <a:solidFill>
                          <a:schemeClr val="tx1"/>
                        </a:solidFill>
                        <a:latin typeface="Jameel Noori Nastaleeq" panose="02000503000000020004" pitchFamily="2" charset="-78"/>
                        <a:cs typeface="Jameel Noori Nastaleeq" panose="02000503000000020004" pitchFamily="2" charset="-78"/>
                      </a:endParaRPr>
                    </a:p>
                  </a:txBody>
                  <a:tcPr/>
                </a:tc>
                <a:extLst>
                  <a:ext uri="{0D108BD9-81ED-4DB2-BD59-A6C34878D82A}">
                    <a16:rowId xmlns:a16="http://schemas.microsoft.com/office/drawing/2014/main" val="2245270609"/>
                  </a:ext>
                </a:extLst>
              </a:tr>
            </a:tbl>
          </a:graphicData>
        </a:graphic>
      </p:graphicFrame>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3524B6E7-5116-AEC7-A635-8B5250EB3484}"/>
                  </a:ext>
                </a:extLst>
              </p14:cNvPr>
              <p14:cNvContentPartPr/>
              <p14:nvPr/>
            </p14:nvContentPartPr>
            <p14:xfrm>
              <a:off x="9055324" y="3716036"/>
              <a:ext cx="1268280" cy="10440"/>
            </p14:xfrm>
          </p:contentPart>
        </mc:Choice>
        <mc:Fallback xmlns="">
          <p:pic>
            <p:nvPicPr>
              <p:cNvPr id="4" name="Ink 3">
                <a:extLst>
                  <a:ext uri="{FF2B5EF4-FFF2-40B4-BE49-F238E27FC236}">
                    <a16:creationId xmlns:a16="http://schemas.microsoft.com/office/drawing/2014/main" id="{3524B6E7-5116-AEC7-A635-8B5250EB3484}"/>
                  </a:ext>
                </a:extLst>
              </p:cNvPr>
              <p:cNvPicPr/>
              <p:nvPr/>
            </p:nvPicPr>
            <p:blipFill>
              <a:blip r:embed="rId8"/>
              <a:stretch>
                <a:fillRect/>
              </a:stretch>
            </p:blipFill>
            <p:spPr>
              <a:xfrm>
                <a:off x="9046684" y="3707396"/>
                <a:ext cx="1285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74FD3182-25E9-8820-3AAF-60D7FAF3ED38}"/>
                  </a:ext>
                </a:extLst>
              </p14:cNvPr>
              <p14:cNvContentPartPr/>
              <p14:nvPr/>
            </p14:nvContentPartPr>
            <p14:xfrm>
              <a:off x="9006364" y="4031036"/>
              <a:ext cx="1317600" cy="720"/>
            </p14:xfrm>
          </p:contentPart>
        </mc:Choice>
        <mc:Fallback xmlns="">
          <p:pic>
            <p:nvPicPr>
              <p:cNvPr id="6" name="Ink 5">
                <a:extLst>
                  <a:ext uri="{FF2B5EF4-FFF2-40B4-BE49-F238E27FC236}">
                    <a16:creationId xmlns:a16="http://schemas.microsoft.com/office/drawing/2014/main" id="{74FD3182-25E9-8820-3AAF-60D7FAF3ED38}"/>
                  </a:ext>
                </a:extLst>
              </p:cNvPr>
              <p:cNvPicPr/>
              <p:nvPr/>
            </p:nvPicPr>
            <p:blipFill>
              <a:blip r:embed="rId10"/>
              <a:stretch>
                <a:fillRect/>
              </a:stretch>
            </p:blipFill>
            <p:spPr>
              <a:xfrm>
                <a:off x="8997364" y="4013036"/>
                <a:ext cx="1335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80D596E3-BEF4-8B30-2600-18310203ADA0}"/>
                  </a:ext>
                </a:extLst>
              </p14:cNvPr>
              <p14:cNvContentPartPr/>
              <p14:nvPr/>
            </p14:nvContentPartPr>
            <p14:xfrm>
              <a:off x="8829244" y="4365116"/>
              <a:ext cx="1160280" cy="720"/>
            </p14:xfrm>
          </p:contentPart>
        </mc:Choice>
        <mc:Fallback xmlns="">
          <p:pic>
            <p:nvPicPr>
              <p:cNvPr id="13" name="Ink 12">
                <a:extLst>
                  <a:ext uri="{FF2B5EF4-FFF2-40B4-BE49-F238E27FC236}">
                    <a16:creationId xmlns:a16="http://schemas.microsoft.com/office/drawing/2014/main" id="{80D596E3-BEF4-8B30-2600-18310203ADA0}"/>
                  </a:ext>
                </a:extLst>
              </p:cNvPr>
              <p:cNvPicPr/>
              <p:nvPr/>
            </p:nvPicPr>
            <p:blipFill>
              <a:blip r:embed="rId12"/>
              <a:stretch>
                <a:fillRect/>
              </a:stretch>
            </p:blipFill>
            <p:spPr>
              <a:xfrm>
                <a:off x="8820604" y="4347116"/>
                <a:ext cx="1177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C69B28EA-8A7B-F666-A30E-FCB8A02E689B}"/>
                  </a:ext>
                </a:extLst>
              </p14:cNvPr>
              <p14:cNvContentPartPr/>
              <p14:nvPr/>
            </p14:nvContentPartPr>
            <p14:xfrm>
              <a:off x="8799364" y="4758596"/>
              <a:ext cx="1141560" cy="19800"/>
            </p14:xfrm>
          </p:contentPart>
        </mc:Choice>
        <mc:Fallback xmlns="">
          <p:pic>
            <p:nvPicPr>
              <p:cNvPr id="16" name="Ink 15">
                <a:extLst>
                  <a:ext uri="{FF2B5EF4-FFF2-40B4-BE49-F238E27FC236}">
                    <a16:creationId xmlns:a16="http://schemas.microsoft.com/office/drawing/2014/main" id="{C69B28EA-8A7B-F666-A30E-FCB8A02E689B}"/>
                  </a:ext>
                </a:extLst>
              </p:cNvPr>
              <p:cNvPicPr/>
              <p:nvPr/>
            </p:nvPicPr>
            <p:blipFill>
              <a:blip r:embed="rId14"/>
              <a:stretch>
                <a:fillRect/>
              </a:stretch>
            </p:blipFill>
            <p:spPr>
              <a:xfrm>
                <a:off x="8790724" y="4749596"/>
                <a:ext cx="1159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726DB9FD-15A3-A06C-67AD-69F144681A40}"/>
                  </a:ext>
                </a:extLst>
              </p14:cNvPr>
              <p14:cNvContentPartPr/>
              <p14:nvPr/>
            </p14:nvContentPartPr>
            <p14:xfrm>
              <a:off x="9055324" y="5161796"/>
              <a:ext cx="1396440" cy="10080"/>
            </p14:xfrm>
          </p:contentPart>
        </mc:Choice>
        <mc:Fallback xmlns="">
          <p:pic>
            <p:nvPicPr>
              <p:cNvPr id="18" name="Ink 17">
                <a:extLst>
                  <a:ext uri="{FF2B5EF4-FFF2-40B4-BE49-F238E27FC236}">
                    <a16:creationId xmlns:a16="http://schemas.microsoft.com/office/drawing/2014/main" id="{726DB9FD-15A3-A06C-67AD-69F144681A40}"/>
                  </a:ext>
                </a:extLst>
              </p:cNvPr>
              <p:cNvPicPr/>
              <p:nvPr/>
            </p:nvPicPr>
            <p:blipFill>
              <a:blip r:embed="rId16"/>
              <a:stretch>
                <a:fillRect/>
              </a:stretch>
            </p:blipFill>
            <p:spPr>
              <a:xfrm>
                <a:off x="9046684" y="5152796"/>
                <a:ext cx="1414080" cy="27720"/>
              </a:xfrm>
              <a:prstGeom prst="rect">
                <a:avLst/>
              </a:prstGeom>
            </p:spPr>
          </p:pic>
        </mc:Fallback>
      </mc:AlternateContent>
      <p:pic>
        <p:nvPicPr>
          <p:cNvPr id="20" name="Picture 19">
            <a:extLst>
              <a:ext uri="{FF2B5EF4-FFF2-40B4-BE49-F238E27FC236}">
                <a16:creationId xmlns:a16="http://schemas.microsoft.com/office/drawing/2014/main" id="{865B9D20-8336-0F81-AD93-6F40170D80DC}"/>
              </a:ext>
            </a:extLst>
          </p:cNvPr>
          <p:cNvPicPr>
            <a:picLocks noChangeAspect="1"/>
          </p:cNvPicPr>
          <p:nvPr/>
        </p:nvPicPr>
        <p:blipFill>
          <a:blip r:embed="rId17"/>
          <a:stretch>
            <a:fillRect/>
          </a:stretch>
        </p:blipFill>
        <p:spPr>
          <a:xfrm>
            <a:off x="1324771" y="2505393"/>
            <a:ext cx="2895851" cy="3574090"/>
          </a:xfrm>
          <a:prstGeom prst="rect">
            <a:avLst/>
          </a:prstGeom>
        </p:spPr>
      </p:pic>
    </p:spTree>
    <p:extLst>
      <p:ext uri="{BB962C8B-B14F-4D97-AF65-F5344CB8AC3E}">
        <p14:creationId xmlns:p14="http://schemas.microsoft.com/office/powerpoint/2010/main" val="348330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32EE8-D156-D798-9823-8951645B1DE5}"/>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B48244F-8022-9614-35D3-828BFF14B813}"/>
              </a:ext>
            </a:extLst>
          </p:cNvPr>
          <p:cNvGraphicFramePr>
            <a:graphicFrameLocks noGrp="1"/>
          </p:cNvGraphicFramePr>
          <p:nvPr>
            <p:extLst>
              <p:ext uri="{D42A27DB-BD31-4B8C-83A1-F6EECF244321}">
                <p14:modId xmlns:p14="http://schemas.microsoft.com/office/powerpoint/2010/main" val="2865100139"/>
              </p:ext>
            </p:extLst>
          </p:nvPr>
        </p:nvGraphicFramePr>
        <p:xfrm>
          <a:off x="748145" y="1875751"/>
          <a:ext cx="11134389" cy="4416984"/>
        </p:xfrm>
        <a:graphic>
          <a:graphicData uri="http://schemas.openxmlformats.org/drawingml/2006/table">
            <a:tbl>
              <a:tblPr firstRow="1" bandRow="1">
                <a:tableStyleId>{5C22544A-7EE6-4342-B048-85BDC9FD1C3A}</a:tableStyleId>
              </a:tblPr>
              <a:tblGrid>
                <a:gridCol w="4073525">
                  <a:extLst>
                    <a:ext uri="{9D8B030D-6E8A-4147-A177-3AD203B41FA5}">
                      <a16:colId xmlns:a16="http://schemas.microsoft.com/office/drawing/2014/main" val="3195757718"/>
                    </a:ext>
                  </a:extLst>
                </a:gridCol>
                <a:gridCol w="3699414">
                  <a:extLst>
                    <a:ext uri="{9D8B030D-6E8A-4147-A177-3AD203B41FA5}">
                      <a16:colId xmlns:a16="http://schemas.microsoft.com/office/drawing/2014/main" val="2590096428"/>
                    </a:ext>
                  </a:extLst>
                </a:gridCol>
                <a:gridCol w="3361450">
                  <a:extLst>
                    <a:ext uri="{9D8B030D-6E8A-4147-A177-3AD203B41FA5}">
                      <a16:colId xmlns:a16="http://schemas.microsoft.com/office/drawing/2014/main" val="1641791469"/>
                    </a:ext>
                  </a:extLst>
                </a:gridCol>
              </a:tblGrid>
              <a:tr h="41611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10000"/>
                        <a:lumOff val="9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90758863"/>
                  </a:ext>
                </a:extLst>
              </a:tr>
              <a:tr h="4000866">
                <a:tc>
                  <a:txBody>
                    <a:bodyPr/>
                    <a:lstStyle/>
                    <a:p>
                      <a:pPr algn="r"/>
                      <a:endParaRPr lang="en-US" sz="3600" dirty="0">
                        <a:latin typeface="Jameel Noori Nastaleeq" panose="02000503000000020004" pitchFamily="2" charset="-78"/>
                        <a:cs typeface="Jameel Noori Nastaleeq" panose="02000503000000020004" pitchFamily="2" charset="-78"/>
                      </a:endParaRPr>
                    </a:p>
                    <a:p>
                      <a:pPr algn="r"/>
                      <a:endParaRPr lang="en-US" sz="36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r>
                        <a:rPr lang="ur-PK" sz="3200" dirty="0">
                          <a:latin typeface="Jameel Noori Nastaleeq" panose="02000503000000020004" pitchFamily="2" charset="-78"/>
                          <a:cs typeface="Jameel Noori Nastaleeq" panose="02000503000000020004" pitchFamily="2" charset="-78"/>
                        </a:rPr>
                        <a:t>خالی جگہ پر کریں ( ث،ب،ت)-</a:t>
                      </a:r>
                      <a:r>
                        <a:rPr lang="en-US" sz="3200" dirty="0">
                          <a:latin typeface="Jameel Noori Nastaleeq" panose="02000503000000020004" pitchFamily="2" charset="-78"/>
                          <a:cs typeface="Jameel Noori Nastaleeq" panose="02000503000000020004" pitchFamily="2" charset="-78"/>
                        </a:rPr>
                        <a:t> </a:t>
                      </a:r>
                    </a:p>
                    <a:p>
                      <a:pPr algn="r"/>
                      <a:r>
                        <a:rPr lang="en-US" sz="3200" dirty="0">
                          <a:latin typeface="Jameel Noori Nastaleeq" panose="02000503000000020004" pitchFamily="2" charset="-78"/>
                          <a:cs typeface="Jameel Noori Nastaleeq" panose="02000503000000020004" pitchFamily="2" charset="-78"/>
                        </a:rPr>
                        <a:t>Fill in the blanks</a:t>
                      </a:r>
                    </a:p>
                    <a:p>
                      <a:pPr algn="r"/>
                      <a:r>
                        <a:rPr lang="ur-PK" sz="3200" dirty="0">
                          <a:latin typeface="Jameel Noori Nastaleeq" panose="02000503000000020004" pitchFamily="2" charset="-78"/>
                          <a:cs typeface="Jameel Noori Nastaleeq" panose="02000503000000020004" pitchFamily="2" charset="-78"/>
                        </a:rPr>
                        <a:t>ا  ـــــ  پ ـــــ ٹ ـــــــ </a:t>
                      </a:r>
                      <a:endParaRPr lang="en-US" sz="3200" dirty="0">
                        <a:latin typeface="Jameel Noori Nastaleeq" panose="02000503000000020004" pitchFamily="2" charset="-78"/>
                        <a:cs typeface="Jameel Noori Nastaleeq" panose="02000503000000020004" pitchFamily="2" charset="-78"/>
                      </a:endParaRPr>
                    </a:p>
                    <a:p>
                      <a:pPr algn="r"/>
                      <a:r>
                        <a:rPr lang="ur-PK" sz="1800" dirty="0">
                          <a:latin typeface="Jameel Noori Nastaleeq" panose="02000503000000020004" pitchFamily="2" charset="-78"/>
                          <a:cs typeface="Jameel Noori Nastaleeq" panose="02000503000000020004" pitchFamily="2" charset="-78"/>
                        </a:rPr>
                        <a:t>ملائیے:-</a:t>
                      </a:r>
                    </a:p>
                    <a:p>
                      <a:pPr algn="r"/>
                      <a:r>
                        <a:rPr lang="en-US" sz="1800" dirty="0">
                          <a:latin typeface="Jameel Noori Nastaleeq" panose="02000503000000020004" pitchFamily="2" charset="-78"/>
                          <a:cs typeface="Jameel Noori Nastaleeq" panose="02000503000000020004" pitchFamily="2" charset="-78"/>
                        </a:rPr>
                        <a:t>Match</a:t>
                      </a:r>
                      <a:endParaRPr lang="ur-PK" sz="1800" dirty="0">
                        <a:latin typeface="Jameel Noori Nastaleeq" panose="02000503000000020004" pitchFamily="2" charset="-78"/>
                        <a:cs typeface="Jameel Noori Nastaleeq" panose="02000503000000020004" pitchFamily="2" charset="-78"/>
                      </a:endParaRPr>
                    </a:p>
                    <a:p>
                      <a:pPr algn="r"/>
                      <a:endParaRPr lang="en-US" sz="32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10000"/>
                        <a:lumOff val="9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حرف جوڑئیے</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Jameel Noori Nastaleeq" panose="02000503000000020004" pitchFamily="2" charset="-78"/>
                          <a:cs typeface="Jameel Noori Nastaleeq" panose="02000503000000020004" pitchFamily="2" charset="-78"/>
                        </a:rPr>
                        <a:t>Join the letters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sz="2400" dirty="0">
                        <a:latin typeface="Jameel Noori Nastaleeq" panose="02000503000000020004" pitchFamily="2" charset="-78"/>
                        <a:cs typeface="Jameel Noori Nastaleeq" panose="02000503000000020004"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1- ب / ط/ خ----بطخ </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 2- پ/ی/ا/ز----پیاز</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3- ت/ر/ب/و/ز--- تربوز</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4- ٹ/و/ک/ڑ/ی----ٹوکڑی</a:t>
                      </a:r>
                    </a:p>
                    <a:p>
                      <a:pPr marL="0" marR="0" lvl="0" indent="0" algn="r" defTabSz="914400" rtl="0" eaLnBrk="1" fontAlgn="auto" latinLnBrk="0" hangingPunct="1">
                        <a:lnSpc>
                          <a:spcPct val="100000"/>
                        </a:lnSpc>
                        <a:spcBef>
                          <a:spcPts val="0"/>
                        </a:spcBef>
                        <a:spcAft>
                          <a:spcPts val="0"/>
                        </a:spcAft>
                        <a:buClrTx/>
                        <a:buSzTx/>
                        <a:buFontTx/>
                        <a:buNone/>
                        <a:tabLst/>
                        <a:defRPr/>
                      </a:pPr>
                      <a:r>
                        <a:rPr lang="ur-PK" sz="2400" dirty="0">
                          <a:latin typeface="Jameel Noori Nastaleeq" panose="02000503000000020004" pitchFamily="2" charset="-78"/>
                          <a:cs typeface="Jameel Noori Nastaleeq" panose="02000503000000020004" pitchFamily="2" charset="-78"/>
                        </a:rPr>
                        <a:t>5- ث/م/ر----- ثمر</a:t>
                      </a:r>
                      <a:endParaRPr lang="en-US" sz="2400" dirty="0">
                        <a:latin typeface="Jameel Noori Nastaleeq" panose="02000503000000020004" pitchFamily="2" charset="-78"/>
                        <a:cs typeface="Jameel Noori Nastaleeq" panose="02000503000000020004"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85474254"/>
                  </a:ext>
                </a:extLst>
              </a:tr>
            </a:tbl>
          </a:graphicData>
        </a:graphic>
      </p:graphicFrame>
      <p:pic>
        <p:nvPicPr>
          <p:cNvPr id="10" name="Picture 9">
            <a:extLst>
              <a:ext uri="{FF2B5EF4-FFF2-40B4-BE49-F238E27FC236}">
                <a16:creationId xmlns:a16="http://schemas.microsoft.com/office/drawing/2014/main" id="{0A005AA6-A6AF-F4B1-2DF7-2403C35BF473}"/>
              </a:ext>
            </a:extLst>
          </p:cNvPr>
          <p:cNvPicPr>
            <a:picLocks noChangeAspect="1"/>
          </p:cNvPicPr>
          <p:nvPr/>
        </p:nvPicPr>
        <p:blipFill>
          <a:blip r:embed="rId2"/>
          <a:stretch>
            <a:fillRect/>
          </a:stretch>
        </p:blipFill>
        <p:spPr>
          <a:xfrm>
            <a:off x="1488225" y="1979708"/>
            <a:ext cx="2237426" cy="493819"/>
          </a:xfrm>
          <a:prstGeom prst="rect">
            <a:avLst/>
          </a:prstGeom>
        </p:spPr>
      </p:pic>
      <p:pic>
        <p:nvPicPr>
          <p:cNvPr id="11" name="Picture 10">
            <a:extLst>
              <a:ext uri="{FF2B5EF4-FFF2-40B4-BE49-F238E27FC236}">
                <a16:creationId xmlns:a16="http://schemas.microsoft.com/office/drawing/2014/main" id="{1213405F-096B-5A7B-6135-D35E949B518D}"/>
              </a:ext>
            </a:extLst>
          </p:cNvPr>
          <p:cNvPicPr>
            <a:picLocks noChangeAspect="1"/>
          </p:cNvPicPr>
          <p:nvPr/>
        </p:nvPicPr>
        <p:blipFill>
          <a:blip r:embed="rId3"/>
          <a:stretch>
            <a:fillRect/>
          </a:stretch>
        </p:blipFill>
        <p:spPr>
          <a:xfrm>
            <a:off x="5443032" y="1979709"/>
            <a:ext cx="1688738" cy="493819"/>
          </a:xfrm>
          <a:prstGeom prst="rect">
            <a:avLst/>
          </a:prstGeom>
        </p:spPr>
      </p:pic>
      <p:pic>
        <p:nvPicPr>
          <p:cNvPr id="12" name="Picture 11">
            <a:extLst>
              <a:ext uri="{FF2B5EF4-FFF2-40B4-BE49-F238E27FC236}">
                <a16:creationId xmlns:a16="http://schemas.microsoft.com/office/drawing/2014/main" id="{F14FB686-18B9-555F-E153-5CA0158F8207}"/>
              </a:ext>
            </a:extLst>
          </p:cNvPr>
          <p:cNvPicPr>
            <a:picLocks noChangeAspect="1"/>
          </p:cNvPicPr>
          <p:nvPr/>
        </p:nvPicPr>
        <p:blipFill>
          <a:blip r:embed="rId4"/>
          <a:stretch>
            <a:fillRect/>
          </a:stretch>
        </p:blipFill>
        <p:spPr>
          <a:xfrm>
            <a:off x="8690977" y="2011574"/>
            <a:ext cx="2578832" cy="493819"/>
          </a:xfrm>
          <a:prstGeom prst="rect">
            <a:avLst/>
          </a:prstGeom>
        </p:spPr>
      </p:pic>
      <p:sp>
        <p:nvSpPr>
          <p:cNvPr id="14" name="TextBox 13">
            <a:extLst>
              <a:ext uri="{FF2B5EF4-FFF2-40B4-BE49-F238E27FC236}">
                <a16:creationId xmlns:a16="http://schemas.microsoft.com/office/drawing/2014/main" id="{CDE5314B-4C6C-DF93-E3AE-ADCF69BAD047}"/>
              </a:ext>
            </a:extLst>
          </p:cNvPr>
          <p:cNvSpPr txBox="1"/>
          <p:nvPr/>
        </p:nvSpPr>
        <p:spPr>
          <a:xfrm>
            <a:off x="314131" y="1106309"/>
            <a:ext cx="7526495" cy="769441"/>
          </a:xfrm>
          <a:prstGeom prst="rect">
            <a:avLst/>
          </a:prstGeom>
          <a:noFill/>
        </p:spPr>
        <p:txBody>
          <a:bodyPr wrap="square">
            <a:spAutoFit/>
          </a:bodyPr>
          <a:lstStyle/>
          <a:p>
            <a:r>
              <a:rPr lang="ur-PK" sz="4400" dirty="0">
                <a:latin typeface="Jameel Noori Nastaleeq" panose="02000503000000020004" pitchFamily="2" charset="-78"/>
                <a:cs typeface="Jameel Noori Nastaleeq" panose="02000503000000020004" pitchFamily="2" charset="-78"/>
              </a:rPr>
              <a:t>ہدایت:   جوابات اور جملوں کو صاف اور مکمل لکھیئے-</a:t>
            </a:r>
            <a:endParaRPr lang="en-US" sz="4400" dirty="0"/>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438A39CE-889C-FAF4-7CBE-E9F19BDE22CB}"/>
                  </a:ext>
                </a:extLst>
              </p14:cNvPr>
              <p14:cNvContentPartPr/>
              <p14:nvPr/>
            </p14:nvContentPartPr>
            <p14:xfrm>
              <a:off x="1047371" y="2111335"/>
              <a:ext cx="360" cy="360"/>
            </p14:xfrm>
          </p:contentPart>
        </mc:Choice>
        <mc:Fallback xmlns="">
          <p:pic>
            <p:nvPicPr>
              <p:cNvPr id="3" name="Ink 2">
                <a:extLst>
                  <a:ext uri="{FF2B5EF4-FFF2-40B4-BE49-F238E27FC236}">
                    <a16:creationId xmlns:a16="http://schemas.microsoft.com/office/drawing/2014/main" id="{438A39CE-889C-FAF4-7CBE-E9F19BDE22CB}"/>
                  </a:ext>
                </a:extLst>
              </p:cNvPr>
              <p:cNvPicPr/>
              <p:nvPr/>
            </p:nvPicPr>
            <p:blipFill>
              <a:blip r:embed="rId6"/>
              <a:stretch>
                <a:fillRect/>
              </a:stretch>
            </p:blipFill>
            <p:spPr>
              <a:xfrm>
                <a:off x="1011371" y="2075335"/>
                <a:ext cx="72000" cy="72000"/>
              </a:xfrm>
              <a:prstGeom prst="rect">
                <a:avLst/>
              </a:prstGeom>
            </p:spPr>
          </p:pic>
        </mc:Fallback>
      </mc:AlternateContent>
      <p:pic>
        <p:nvPicPr>
          <p:cNvPr id="2" name="Picture 1">
            <a:extLst>
              <a:ext uri="{FF2B5EF4-FFF2-40B4-BE49-F238E27FC236}">
                <a16:creationId xmlns:a16="http://schemas.microsoft.com/office/drawing/2014/main" id="{2E8ADB41-67AD-4538-11DC-D2C30AD14970}"/>
              </a:ext>
            </a:extLst>
          </p:cNvPr>
          <p:cNvPicPr>
            <a:picLocks noChangeAspect="1"/>
          </p:cNvPicPr>
          <p:nvPr/>
        </p:nvPicPr>
        <p:blipFill>
          <a:blip r:embed="rId7"/>
          <a:stretch>
            <a:fillRect/>
          </a:stretch>
        </p:blipFill>
        <p:spPr>
          <a:xfrm>
            <a:off x="3273462" y="249288"/>
            <a:ext cx="5204911" cy="502964"/>
          </a:xfrm>
          <a:prstGeom prst="rect">
            <a:avLst/>
          </a:prstGeom>
        </p:spPr>
      </p:pic>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BFB7DE85-72AC-DF28-3831-8B6BF45481C1}"/>
                  </a:ext>
                </a:extLst>
              </p14:cNvPr>
              <p14:cNvContentPartPr/>
              <p14:nvPr/>
            </p14:nvContentPartPr>
            <p14:xfrm>
              <a:off x="2385491" y="4056415"/>
              <a:ext cx="360" cy="360"/>
            </p14:xfrm>
          </p:contentPart>
        </mc:Choice>
        <mc:Fallback xmlns="">
          <p:pic>
            <p:nvPicPr>
              <p:cNvPr id="16" name="Ink 15">
                <a:extLst>
                  <a:ext uri="{FF2B5EF4-FFF2-40B4-BE49-F238E27FC236}">
                    <a16:creationId xmlns:a16="http://schemas.microsoft.com/office/drawing/2014/main" id="{BFB7DE85-72AC-DF28-3831-8B6BF45481C1}"/>
                  </a:ext>
                </a:extLst>
              </p:cNvPr>
              <p:cNvPicPr/>
              <p:nvPr/>
            </p:nvPicPr>
            <p:blipFill>
              <a:blip r:embed="rId6"/>
              <a:stretch>
                <a:fillRect/>
              </a:stretch>
            </p:blipFill>
            <p:spPr>
              <a:xfrm>
                <a:off x="2349851" y="4020775"/>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9" name="Ink 18">
                <a:extLst>
                  <a:ext uri="{FF2B5EF4-FFF2-40B4-BE49-F238E27FC236}">
                    <a16:creationId xmlns:a16="http://schemas.microsoft.com/office/drawing/2014/main" id="{DF29572B-932B-6B62-06F1-8D42482AA436}"/>
                  </a:ext>
                </a:extLst>
              </p14:cNvPr>
              <p14:cNvContentPartPr/>
              <p14:nvPr/>
            </p14:nvContentPartPr>
            <p14:xfrm>
              <a:off x="8024531" y="3333175"/>
              <a:ext cx="246960" cy="135360"/>
            </p14:xfrm>
          </p:contentPart>
        </mc:Choice>
        <mc:Fallback xmlns="">
          <p:pic>
            <p:nvPicPr>
              <p:cNvPr id="19" name="Ink 18">
                <a:extLst>
                  <a:ext uri="{FF2B5EF4-FFF2-40B4-BE49-F238E27FC236}">
                    <a16:creationId xmlns:a16="http://schemas.microsoft.com/office/drawing/2014/main" id="{DF29572B-932B-6B62-06F1-8D42482AA436}"/>
                  </a:ext>
                </a:extLst>
              </p:cNvPr>
              <p:cNvPicPr/>
              <p:nvPr/>
            </p:nvPicPr>
            <p:blipFill>
              <a:blip r:embed="rId18"/>
              <a:stretch>
                <a:fillRect/>
              </a:stretch>
            </p:blipFill>
            <p:spPr>
              <a:xfrm>
                <a:off x="8006531" y="3315175"/>
                <a:ext cx="282600" cy="171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0" name="Ink 19">
                <a:extLst>
                  <a:ext uri="{FF2B5EF4-FFF2-40B4-BE49-F238E27FC236}">
                    <a16:creationId xmlns:a16="http://schemas.microsoft.com/office/drawing/2014/main" id="{68303950-FC35-B225-E172-A71883F39B2D}"/>
                  </a:ext>
                </a:extLst>
              </p14:cNvPr>
              <p14:cNvContentPartPr/>
              <p14:nvPr/>
            </p14:nvContentPartPr>
            <p14:xfrm>
              <a:off x="8171411" y="3557815"/>
              <a:ext cx="360" cy="360"/>
            </p14:xfrm>
          </p:contentPart>
        </mc:Choice>
        <mc:Fallback xmlns="">
          <p:pic>
            <p:nvPicPr>
              <p:cNvPr id="20" name="Ink 19">
                <a:extLst>
                  <a:ext uri="{FF2B5EF4-FFF2-40B4-BE49-F238E27FC236}">
                    <a16:creationId xmlns:a16="http://schemas.microsoft.com/office/drawing/2014/main" id="{68303950-FC35-B225-E172-A71883F39B2D}"/>
                  </a:ext>
                </a:extLst>
              </p:cNvPr>
              <p:cNvPicPr/>
              <p:nvPr/>
            </p:nvPicPr>
            <p:blipFill>
              <a:blip r:embed="rId20"/>
              <a:stretch>
                <a:fillRect/>
              </a:stretch>
            </p:blipFill>
            <p:spPr>
              <a:xfrm>
                <a:off x="8153411" y="3539815"/>
                <a:ext cx="36000" cy="36000"/>
              </a:xfrm>
              <a:prstGeom prst="rect">
                <a:avLst/>
              </a:prstGeom>
            </p:spPr>
          </p:pic>
        </mc:Fallback>
      </mc:AlternateContent>
      <p:grpSp>
        <p:nvGrpSpPr>
          <p:cNvPr id="25" name="Group 24">
            <a:extLst>
              <a:ext uri="{FF2B5EF4-FFF2-40B4-BE49-F238E27FC236}">
                <a16:creationId xmlns:a16="http://schemas.microsoft.com/office/drawing/2014/main" id="{8B680723-847B-6508-5C6B-71F729CC536D}"/>
              </a:ext>
            </a:extLst>
          </p:cNvPr>
          <p:cNvGrpSpPr/>
          <p:nvPr/>
        </p:nvGrpSpPr>
        <p:grpSpPr>
          <a:xfrm>
            <a:off x="7164131" y="3291775"/>
            <a:ext cx="375480" cy="225360"/>
            <a:chOff x="7164131" y="3291775"/>
            <a:chExt cx="375480" cy="225360"/>
          </a:xfrm>
        </p:grpSpPr>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1" name="Ink 20">
                  <a:extLst>
                    <a:ext uri="{FF2B5EF4-FFF2-40B4-BE49-F238E27FC236}">
                      <a16:creationId xmlns:a16="http://schemas.microsoft.com/office/drawing/2014/main" id="{8B428C7B-3749-AD42-EA0F-5518C25B0B10}"/>
                    </a:ext>
                  </a:extLst>
                </p14:cNvPr>
                <p14:cNvContentPartPr/>
                <p14:nvPr/>
              </p14:nvContentPartPr>
              <p14:xfrm>
                <a:off x="7164131" y="3366655"/>
                <a:ext cx="375480" cy="150480"/>
              </p14:xfrm>
            </p:contentPart>
          </mc:Choice>
          <mc:Fallback xmlns="">
            <p:pic>
              <p:nvPicPr>
                <p:cNvPr id="21" name="Ink 20">
                  <a:extLst>
                    <a:ext uri="{FF2B5EF4-FFF2-40B4-BE49-F238E27FC236}">
                      <a16:creationId xmlns:a16="http://schemas.microsoft.com/office/drawing/2014/main" id="{8B428C7B-3749-AD42-EA0F-5518C25B0B10}"/>
                    </a:ext>
                  </a:extLst>
                </p:cNvPr>
                <p:cNvPicPr/>
                <p:nvPr/>
              </p:nvPicPr>
              <p:blipFill>
                <a:blip r:embed="rId22"/>
                <a:stretch>
                  <a:fillRect/>
                </a:stretch>
              </p:blipFill>
              <p:spPr>
                <a:xfrm>
                  <a:off x="7146491" y="3348655"/>
                  <a:ext cx="411120" cy="18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2" name="Ink 21">
                  <a:extLst>
                    <a:ext uri="{FF2B5EF4-FFF2-40B4-BE49-F238E27FC236}">
                      <a16:creationId xmlns:a16="http://schemas.microsoft.com/office/drawing/2014/main" id="{02B0B29E-3CB0-0EF0-6BC8-EE6A697DF381}"/>
                    </a:ext>
                  </a:extLst>
                </p14:cNvPr>
                <p14:cNvContentPartPr/>
                <p14:nvPr/>
              </p14:nvContentPartPr>
              <p14:xfrm>
                <a:off x="7315331" y="3333175"/>
                <a:ext cx="360" cy="360"/>
              </p14:xfrm>
            </p:contentPart>
          </mc:Choice>
          <mc:Fallback xmlns="">
            <p:pic>
              <p:nvPicPr>
                <p:cNvPr id="22" name="Ink 21">
                  <a:extLst>
                    <a:ext uri="{FF2B5EF4-FFF2-40B4-BE49-F238E27FC236}">
                      <a16:creationId xmlns:a16="http://schemas.microsoft.com/office/drawing/2014/main" id="{02B0B29E-3CB0-0EF0-6BC8-EE6A697DF381}"/>
                    </a:ext>
                  </a:extLst>
                </p:cNvPr>
                <p:cNvPicPr/>
                <p:nvPr/>
              </p:nvPicPr>
              <p:blipFill>
                <a:blip r:embed="rId24"/>
                <a:stretch>
                  <a:fillRect/>
                </a:stretch>
              </p:blipFill>
              <p:spPr>
                <a:xfrm>
                  <a:off x="7297331" y="3315175"/>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4" name="Ink 23">
                  <a:extLst>
                    <a:ext uri="{FF2B5EF4-FFF2-40B4-BE49-F238E27FC236}">
                      <a16:creationId xmlns:a16="http://schemas.microsoft.com/office/drawing/2014/main" id="{8ED05E33-187A-1F46-FF96-75849D5E21C3}"/>
                    </a:ext>
                  </a:extLst>
                </p14:cNvPr>
                <p14:cNvContentPartPr/>
                <p14:nvPr/>
              </p14:nvContentPartPr>
              <p14:xfrm>
                <a:off x="7406771" y="3291775"/>
                <a:ext cx="360" cy="360"/>
              </p14:xfrm>
            </p:contentPart>
          </mc:Choice>
          <mc:Fallback xmlns="">
            <p:pic>
              <p:nvPicPr>
                <p:cNvPr id="24" name="Ink 23">
                  <a:extLst>
                    <a:ext uri="{FF2B5EF4-FFF2-40B4-BE49-F238E27FC236}">
                      <a16:creationId xmlns:a16="http://schemas.microsoft.com/office/drawing/2014/main" id="{8ED05E33-187A-1F46-FF96-75849D5E21C3}"/>
                    </a:ext>
                  </a:extLst>
                </p:cNvPr>
                <p:cNvPicPr/>
                <p:nvPr/>
              </p:nvPicPr>
              <p:blipFill>
                <a:blip r:embed="rId26"/>
                <a:stretch>
                  <a:fillRect/>
                </a:stretch>
              </p:blipFill>
              <p:spPr>
                <a:xfrm>
                  <a:off x="7388771" y="3274135"/>
                  <a:ext cx="36000" cy="36000"/>
                </a:xfrm>
                <a:prstGeom prst="rect">
                  <a:avLst/>
                </a:prstGeom>
              </p:spPr>
            </p:pic>
          </mc:Fallback>
        </mc:AlternateContent>
      </p:grpSp>
      <p:grpSp>
        <p:nvGrpSpPr>
          <p:cNvPr id="30" name="Group 29">
            <a:extLst>
              <a:ext uri="{FF2B5EF4-FFF2-40B4-BE49-F238E27FC236}">
                <a16:creationId xmlns:a16="http://schemas.microsoft.com/office/drawing/2014/main" id="{8C8E412A-671C-FAE7-14F1-603F6A432856}"/>
              </a:ext>
            </a:extLst>
          </p:cNvPr>
          <p:cNvGrpSpPr/>
          <p:nvPr/>
        </p:nvGrpSpPr>
        <p:grpSpPr>
          <a:xfrm>
            <a:off x="6216971" y="3357295"/>
            <a:ext cx="516600" cy="176760"/>
            <a:chOff x="6216971" y="3357295"/>
            <a:chExt cx="516600" cy="17676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26" name="Ink 25">
                  <a:extLst>
                    <a:ext uri="{FF2B5EF4-FFF2-40B4-BE49-F238E27FC236}">
                      <a16:creationId xmlns:a16="http://schemas.microsoft.com/office/drawing/2014/main" id="{231BF856-125E-CE94-0806-01147E709AA7}"/>
                    </a:ext>
                  </a:extLst>
                </p14:cNvPr>
                <p14:cNvContentPartPr/>
                <p14:nvPr/>
              </p14:nvContentPartPr>
              <p14:xfrm>
                <a:off x="6216971" y="3357295"/>
                <a:ext cx="516600" cy="176760"/>
              </p14:xfrm>
            </p:contentPart>
          </mc:Choice>
          <mc:Fallback xmlns="">
            <p:pic>
              <p:nvPicPr>
                <p:cNvPr id="26" name="Ink 25">
                  <a:extLst>
                    <a:ext uri="{FF2B5EF4-FFF2-40B4-BE49-F238E27FC236}">
                      <a16:creationId xmlns:a16="http://schemas.microsoft.com/office/drawing/2014/main" id="{231BF856-125E-CE94-0806-01147E709AA7}"/>
                    </a:ext>
                  </a:extLst>
                </p:cNvPr>
                <p:cNvPicPr/>
                <p:nvPr/>
              </p:nvPicPr>
              <p:blipFill>
                <a:blip r:embed="rId28"/>
                <a:stretch>
                  <a:fillRect/>
                </a:stretch>
              </p:blipFill>
              <p:spPr>
                <a:xfrm>
                  <a:off x="6198971" y="3339295"/>
                  <a:ext cx="552240" cy="212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27" name="Ink 26">
                  <a:extLst>
                    <a:ext uri="{FF2B5EF4-FFF2-40B4-BE49-F238E27FC236}">
                      <a16:creationId xmlns:a16="http://schemas.microsoft.com/office/drawing/2014/main" id="{EE964933-69CB-C900-14E7-144CB3F6C134}"/>
                    </a:ext>
                  </a:extLst>
                </p14:cNvPr>
                <p14:cNvContentPartPr/>
                <p14:nvPr/>
              </p14:nvContentPartPr>
              <p14:xfrm>
                <a:off x="6434051" y="3391495"/>
                <a:ext cx="360" cy="360"/>
              </p14:xfrm>
            </p:contentPart>
          </mc:Choice>
          <mc:Fallback xmlns="">
            <p:pic>
              <p:nvPicPr>
                <p:cNvPr id="27" name="Ink 26">
                  <a:extLst>
                    <a:ext uri="{FF2B5EF4-FFF2-40B4-BE49-F238E27FC236}">
                      <a16:creationId xmlns:a16="http://schemas.microsoft.com/office/drawing/2014/main" id="{EE964933-69CB-C900-14E7-144CB3F6C134}"/>
                    </a:ext>
                  </a:extLst>
                </p:cNvPr>
                <p:cNvPicPr/>
                <p:nvPr/>
              </p:nvPicPr>
              <p:blipFill>
                <a:blip r:embed="rId30"/>
                <a:stretch>
                  <a:fillRect/>
                </a:stretch>
              </p:blipFill>
              <p:spPr>
                <a:xfrm>
                  <a:off x="6416051" y="3373855"/>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29" name="Ink 28">
                  <a:extLst>
                    <a:ext uri="{FF2B5EF4-FFF2-40B4-BE49-F238E27FC236}">
                      <a16:creationId xmlns:a16="http://schemas.microsoft.com/office/drawing/2014/main" id="{5699BC5A-BDDB-6CF1-54DE-F9E5E8EAAED8}"/>
                    </a:ext>
                  </a:extLst>
                </p14:cNvPr>
                <p14:cNvContentPartPr/>
                <p14:nvPr/>
              </p14:nvContentPartPr>
              <p14:xfrm>
                <a:off x="6541691" y="3391495"/>
                <a:ext cx="360" cy="360"/>
              </p14:xfrm>
            </p:contentPart>
          </mc:Choice>
          <mc:Fallback xmlns="">
            <p:pic>
              <p:nvPicPr>
                <p:cNvPr id="29" name="Ink 28">
                  <a:extLst>
                    <a:ext uri="{FF2B5EF4-FFF2-40B4-BE49-F238E27FC236}">
                      <a16:creationId xmlns:a16="http://schemas.microsoft.com/office/drawing/2014/main" id="{5699BC5A-BDDB-6CF1-54DE-F9E5E8EAAED8}"/>
                    </a:ext>
                  </a:extLst>
                </p:cNvPr>
                <p:cNvPicPr/>
                <p:nvPr/>
              </p:nvPicPr>
              <p:blipFill>
                <a:blip r:embed="rId32"/>
                <a:stretch>
                  <a:fillRect/>
                </a:stretch>
              </p:blipFill>
              <p:spPr>
                <a:xfrm>
                  <a:off x="6524051" y="3373855"/>
                  <a:ext cx="36000" cy="3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31" name="Ink 30">
                <a:extLst>
                  <a:ext uri="{FF2B5EF4-FFF2-40B4-BE49-F238E27FC236}">
                    <a16:creationId xmlns:a16="http://schemas.microsoft.com/office/drawing/2014/main" id="{D98B8CB7-71DA-D608-F8C7-9D510CD1FE27}"/>
                  </a:ext>
                </a:extLst>
              </p14:cNvPr>
              <p14:cNvContentPartPr/>
              <p14:nvPr/>
            </p14:nvContentPartPr>
            <p14:xfrm>
              <a:off x="6475451" y="3266575"/>
              <a:ext cx="360" cy="360"/>
            </p14:xfrm>
          </p:contentPart>
        </mc:Choice>
        <mc:Fallback xmlns="">
          <p:pic>
            <p:nvPicPr>
              <p:cNvPr id="31" name="Ink 30">
                <a:extLst>
                  <a:ext uri="{FF2B5EF4-FFF2-40B4-BE49-F238E27FC236}">
                    <a16:creationId xmlns:a16="http://schemas.microsoft.com/office/drawing/2014/main" id="{D98B8CB7-71DA-D608-F8C7-9D510CD1FE27}"/>
                  </a:ext>
                </a:extLst>
              </p:cNvPr>
              <p:cNvPicPr/>
              <p:nvPr/>
            </p:nvPicPr>
            <p:blipFill>
              <a:blip r:embed="rId34"/>
              <a:stretch>
                <a:fillRect/>
              </a:stretch>
            </p:blipFill>
            <p:spPr>
              <a:xfrm>
                <a:off x="6457811" y="3248935"/>
                <a:ext cx="36000" cy="36000"/>
              </a:xfrm>
              <a:prstGeom prst="rect">
                <a:avLst/>
              </a:prstGeom>
            </p:spPr>
          </p:pic>
        </mc:Fallback>
      </mc:AlternateContent>
      <p:pic>
        <p:nvPicPr>
          <p:cNvPr id="6" name="Picture 5">
            <a:extLst>
              <a:ext uri="{FF2B5EF4-FFF2-40B4-BE49-F238E27FC236}">
                <a16:creationId xmlns:a16="http://schemas.microsoft.com/office/drawing/2014/main" id="{67C97BE4-7EFC-B4F5-99B9-0787A5F637E4}"/>
              </a:ext>
            </a:extLst>
          </p:cNvPr>
          <p:cNvPicPr>
            <a:picLocks noChangeAspect="1"/>
          </p:cNvPicPr>
          <p:nvPr/>
        </p:nvPicPr>
        <p:blipFill>
          <a:blip r:embed="rId35"/>
          <a:stretch>
            <a:fillRect/>
          </a:stretch>
        </p:blipFill>
        <p:spPr>
          <a:xfrm>
            <a:off x="5608160" y="4275444"/>
            <a:ext cx="1867062" cy="1737511"/>
          </a:xfrm>
          <a:prstGeom prst="rect">
            <a:avLst/>
          </a:prstGeom>
        </p:spPr>
      </p:pic>
      <p:pic>
        <p:nvPicPr>
          <p:cNvPr id="13" name="Picture 12">
            <a:extLst>
              <a:ext uri="{FF2B5EF4-FFF2-40B4-BE49-F238E27FC236}">
                <a16:creationId xmlns:a16="http://schemas.microsoft.com/office/drawing/2014/main" id="{A2180FE9-8C18-E661-6F0D-CDD38233BFE9}"/>
              </a:ext>
            </a:extLst>
          </p:cNvPr>
          <p:cNvPicPr>
            <a:picLocks noChangeAspect="1"/>
          </p:cNvPicPr>
          <p:nvPr/>
        </p:nvPicPr>
        <p:blipFill>
          <a:blip r:embed="rId36"/>
          <a:stretch>
            <a:fillRect/>
          </a:stretch>
        </p:blipFill>
        <p:spPr>
          <a:xfrm>
            <a:off x="1324771" y="2505393"/>
            <a:ext cx="2895851" cy="3574090"/>
          </a:xfrm>
          <a:prstGeom prst="rect">
            <a:avLst/>
          </a:prstGeom>
        </p:spPr>
      </p:pic>
      <mc:AlternateContent xmlns:mc="http://schemas.openxmlformats.org/markup-compatibility/2006" xmlns:p14="http://schemas.microsoft.com/office/powerpoint/2010/main">
        <mc:Choice Requires="p14">
          <p:contentPart p14:bwMode="auto" r:id="rId37">
            <p14:nvContentPartPr>
              <p14:cNvPr id="17" name="Ink 16">
                <a:extLst>
                  <a:ext uri="{FF2B5EF4-FFF2-40B4-BE49-F238E27FC236}">
                    <a16:creationId xmlns:a16="http://schemas.microsoft.com/office/drawing/2014/main" id="{07429B7E-3014-7FA6-0321-E772D120C7A6}"/>
                  </a:ext>
                </a:extLst>
              </p14:cNvPr>
              <p14:cNvContentPartPr/>
              <p14:nvPr/>
            </p14:nvContentPartPr>
            <p14:xfrm>
              <a:off x="2054764" y="3716396"/>
              <a:ext cx="1137600" cy="516240"/>
            </p14:xfrm>
          </p:contentPart>
        </mc:Choice>
        <mc:Fallback xmlns="">
          <p:pic>
            <p:nvPicPr>
              <p:cNvPr id="17" name="Ink 16">
                <a:extLst>
                  <a:ext uri="{FF2B5EF4-FFF2-40B4-BE49-F238E27FC236}">
                    <a16:creationId xmlns:a16="http://schemas.microsoft.com/office/drawing/2014/main" id="{07429B7E-3014-7FA6-0321-E772D120C7A6}"/>
                  </a:ext>
                </a:extLst>
              </p:cNvPr>
              <p:cNvPicPr/>
              <p:nvPr/>
            </p:nvPicPr>
            <p:blipFill>
              <a:blip r:embed="rId38"/>
              <a:stretch>
                <a:fillRect/>
              </a:stretch>
            </p:blipFill>
            <p:spPr>
              <a:xfrm>
                <a:off x="2046124" y="3707396"/>
                <a:ext cx="11552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47FC09F9-A234-BBCB-B1D8-D5449D23E3BA}"/>
                  </a:ext>
                </a:extLst>
              </p14:cNvPr>
              <p14:cNvContentPartPr/>
              <p14:nvPr/>
            </p14:nvContentPartPr>
            <p14:xfrm>
              <a:off x="2142964" y="3500036"/>
              <a:ext cx="865800" cy="1878480"/>
            </p14:xfrm>
          </p:contentPart>
        </mc:Choice>
        <mc:Fallback xmlns="">
          <p:pic>
            <p:nvPicPr>
              <p:cNvPr id="28" name="Ink 27">
                <a:extLst>
                  <a:ext uri="{FF2B5EF4-FFF2-40B4-BE49-F238E27FC236}">
                    <a16:creationId xmlns:a16="http://schemas.microsoft.com/office/drawing/2014/main" id="{47FC09F9-A234-BBCB-B1D8-D5449D23E3BA}"/>
                  </a:ext>
                </a:extLst>
              </p:cNvPr>
              <p:cNvPicPr/>
              <p:nvPr/>
            </p:nvPicPr>
            <p:blipFill>
              <a:blip r:embed="rId40"/>
              <a:stretch>
                <a:fillRect/>
              </a:stretch>
            </p:blipFill>
            <p:spPr>
              <a:xfrm>
                <a:off x="2133964" y="3491396"/>
                <a:ext cx="883440" cy="189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6E41CF64-A5D0-DF26-D9B7-0AE3C6CFB0D4}"/>
                  </a:ext>
                </a:extLst>
              </p14:cNvPr>
              <p14:cNvContentPartPr/>
              <p14:nvPr/>
            </p14:nvContentPartPr>
            <p14:xfrm>
              <a:off x="2133244" y="3824396"/>
              <a:ext cx="905400" cy="1091880"/>
            </p14:xfrm>
          </p:contentPart>
        </mc:Choice>
        <mc:Fallback xmlns="">
          <p:pic>
            <p:nvPicPr>
              <p:cNvPr id="33" name="Ink 32">
                <a:extLst>
                  <a:ext uri="{FF2B5EF4-FFF2-40B4-BE49-F238E27FC236}">
                    <a16:creationId xmlns:a16="http://schemas.microsoft.com/office/drawing/2014/main" id="{6E41CF64-A5D0-DF26-D9B7-0AE3C6CFB0D4}"/>
                  </a:ext>
                </a:extLst>
              </p:cNvPr>
              <p:cNvPicPr/>
              <p:nvPr/>
            </p:nvPicPr>
            <p:blipFill>
              <a:blip r:embed="rId42"/>
              <a:stretch>
                <a:fillRect/>
              </a:stretch>
            </p:blipFill>
            <p:spPr>
              <a:xfrm>
                <a:off x="2124244" y="3815756"/>
                <a:ext cx="923040" cy="1109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Ink 33">
                <a:extLst>
                  <a:ext uri="{FF2B5EF4-FFF2-40B4-BE49-F238E27FC236}">
                    <a16:creationId xmlns:a16="http://schemas.microsoft.com/office/drawing/2014/main" id="{0D8A21B6-CE41-E5E9-8BD7-5331F14F655E}"/>
                  </a:ext>
                </a:extLst>
              </p14:cNvPr>
              <p14:cNvContentPartPr/>
              <p14:nvPr/>
            </p14:nvContentPartPr>
            <p14:xfrm>
              <a:off x="-2182796" y="3382316"/>
              <a:ext cx="360" cy="360"/>
            </p14:xfrm>
          </p:contentPart>
        </mc:Choice>
        <mc:Fallback xmlns="">
          <p:pic>
            <p:nvPicPr>
              <p:cNvPr id="34" name="Ink 33">
                <a:extLst>
                  <a:ext uri="{FF2B5EF4-FFF2-40B4-BE49-F238E27FC236}">
                    <a16:creationId xmlns:a16="http://schemas.microsoft.com/office/drawing/2014/main" id="{0D8A21B6-CE41-E5E9-8BD7-5331F14F655E}"/>
                  </a:ext>
                </a:extLst>
              </p:cNvPr>
              <p:cNvPicPr/>
              <p:nvPr/>
            </p:nvPicPr>
            <p:blipFill>
              <a:blip r:embed="rId44"/>
              <a:stretch>
                <a:fillRect/>
              </a:stretch>
            </p:blipFill>
            <p:spPr>
              <a:xfrm>
                <a:off x="-2188916" y="3376196"/>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Ink 35">
                <a:extLst>
                  <a:ext uri="{FF2B5EF4-FFF2-40B4-BE49-F238E27FC236}">
                    <a16:creationId xmlns:a16="http://schemas.microsoft.com/office/drawing/2014/main" id="{1AA5FB80-3F3D-F28D-7A10-72EC81821F5A}"/>
                  </a:ext>
                </a:extLst>
              </p14:cNvPr>
              <p14:cNvContentPartPr/>
              <p14:nvPr/>
            </p14:nvContentPartPr>
            <p14:xfrm>
              <a:off x="2054764" y="3392036"/>
              <a:ext cx="1160640" cy="1170360"/>
            </p14:xfrm>
          </p:contentPart>
        </mc:Choice>
        <mc:Fallback xmlns="">
          <p:pic>
            <p:nvPicPr>
              <p:cNvPr id="36" name="Ink 35">
                <a:extLst>
                  <a:ext uri="{FF2B5EF4-FFF2-40B4-BE49-F238E27FC236}">
                    <a16:creationId xmlns:a16="http://schemas.microsoft.com/office/drawing/2014/main" id="{1AA5FB80-3F3D-F28D-7A10-72EC81821F5A}"/>
                  </a:ext>
                </a:extLst>
              </p:cNvPr>
              <p:cNvPicPr/>
              <p:nvPr/>
            </p:nvPicPr>
            <p:blipFill>
              <a:blip r:embed="rId46"/>
              <a:stretch>
                <a:fillRect/>
              </a:stretch>
            </p:blipFill>
            <p:spPr>
              <a:xfrm>
                <a:off x="2048644" y="3385556"/>
                <a:ext cx="1172880" cy="1182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Ink 37">
                <a:extLst>
                  <a:ext uri="{FF2B5EF4-FFF2-40B4-BE49-F238E27FC236}">
                    <a16:creationId xmlns:a16="http://schemas.microsoft.com/office/drawing/2014/main" id="{59EF39DC-D84D-E317-BC74-A8A9BD7E853D}"/>
                  </a:ext>
                </a:extLst>
              </p14:cNvPr>
              <p14:cNvContentPartPr/>
              <p14:nvPr/>
            </p14:nvContentPartPr>
            <p14:xfrm>
              <a:off x="2015164" y="4630796"/>
              <a:ext cx="1160640" cy="600120"/>
            </p14:xfrm>
          </p:contentPart>
        </mc:Choice>
        <mc:Fallback xmlns="">
          <p:pic>
            <p:nvPicPr>
              <p:cNvPr id="38" name="Ink 37">
                <a:extLst>
                  <a:ext uri="{FF2B5EF4-FFF2-40B4-BE49-F238E27FC236}">
                    <a16:creationId xmlns:a16="http://schemas.microsoft.com/office/drawing/2014/main" id="{59EF39DC-D84D-E317-BC74-A8A9BD7E853D}"/>
                  </a:ext>
                </a:extLst>
              </p:cNvPr>
              <p:cNvPicPr/>
              <p:nvPr/>
            </p:nvPicPr>
            <p:blipFill>
              <a:blip r:embed="rId48"/>
              <a:stretch>
                <a:fillRect/>
              </a:stretch>
            </p:blipFill>
            <p:spPr>
              <a:xfrm>
                <a:off x="2009044" y="4624676"/>
                <a:ext cx="117288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Ink 38">
                <a:extLst>
                  <a:ext uri="{FF2B5EF4-FFF2-40B4-BE49-F238E27FC236}">
                    <a16:creationId xmlns:a16="http://schemas.microsoft.com/office/drawing/2014/main" id="{437BA9D7-3872-CA34-2283-DBD42BF0A818}"/>
                  </a:ext>
                </a:extLst>
              </p14:cNvPr>
              <p14:cNvContentPartPr/>
              <p14:nvPr/>
            </p14:nvContentPartPr>
            <p14:xfrm>
              <a:off x="2104084" y="4316516"/>
              <a:ext cx="1070280" cy="1255680"/>
            </p14:xfrm>
          </p:contentPart>
        </mc:Choice>
        <mc:Fallback xmlns="">
          <p:pic>
            <p:nvPicPr>
              <p:cNvPr id="39" name="Ink 38">
                <a:extLst>
                  <a:ext uri="{FF2B5EF4-FFF2-40B4-BE49-F238E27FC236}">
                    <a16:creationId xmlns:a16="http://schemas.microsoft.com/office/drawing/2014/main" id="{437BA9D7-3872-CA34-2283-DBD42BF0A818}"/>
                  </a:ext>
                </a:extLst>
              </p:cNvPr>
              <p:cNvPicPr/>
              <p:nvPr/>
            </p:nvPicPr>
            <p:blipFill>
              <a:blip r:embed="rId50"/>
              <a:stretch>
                <a:fillRect/>
              </a:stretch>
            </p:blipFill>
            <p:spPr>
              <a:xfrm>
                <a:off x="2097964" y="4310396"/>
                <a:ext cx="1082520" cy="1267920"/>
              </a:xfrm>
              <a:prstGeom prst="rect">
                <a:avLst/>
              </a:prstGeom>
            </p:spPr>
          </p:pic>
        </mc:Fallback>
      </mc:AlternateContent>
    </p:spTree>
    <p:extLst>
      <p:ext uri="{BB962C8B-B14F-4D97-AF65-F5344CB8AC3E}">
        <p14:creationId xmlns:p14="http://schemas.microsoft.com/office/powerpoint/2010/main" val="45786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EBC9-8E9C-3A36-9D87-2CECBA5C5C20}"/>
              </a:ext>
            </a:extLst>
          </p:cNvPr>
          <p:cNvSpPr>
            <a:spLocks noGrp="1"/>
          </p:cNvSpPr>
          <p:nvPr>
            <p:ph type="title"/>
          </p:nvPr>
        </p:nvSpPr>
        <p:spPr>
          <a:xfrm>
            <a:off x="2548467" y="1145335"/>
            <a:ext cx="9562763" cy="626479"/>
          </a:xfrm>
          <a:solidFill>
            <a:schemeClr val="accent3">
              <a:lumMod val="20000"/>
              <a:lumOff val="80000"/>
            </a:schemeClr>
          </a:solidFill>
        </p:spPr>
        <p:txBody>
          <a:bodyPr>
            <a:normAutofit fontScale="90000"/>
          </a:bodyPr>
          <a:lstStyle/>
          <a:p>
            <a:pPr algn="r"/>
            <a:r>
              <a:rPr lang="ur-PK" sz="6000" dirty="0">
                <a:solidFill>
                  <a:srgbClr val="FF0000"/>
                </a:solidFill>
                <a:latin typeface="Jameel Noori Nastaleeq" panose="02000503000000020004" pitchFamily="2" charset="-78"/>
                <a:cs typeface="Jameel Noori Nastaleeq" panose="02000503000000020004" pitchFamily="2" charset="-78"/>
              </a:rPr>
              <a:t>ہدایت</a:t>
            </a:r>
            <a:r>
              <a:rPr lang="ur-PK" sz="3600" dirty="0">
                <a:latin typeface="Jameel Noori Nastaleeq" panose="02000503000000020004" pitchFamily="2" charset="-78"/>
                <a:cs typeface="Jameel Noori Nastaleeq" panose="02000503000000020004" pitchFamily="2" charset="-78"/>
              </a:rPr>
              <a:t>:</a:t>
            </a:r>
            <a:r>
              <a:rPr lang="ar-AE" sz="3600" dirty="0">
                <a:latin typeface="Jameel Noori Nastaleeq" panose="02000503000000020004" pitchFamily="2" charset="-78"/>
                <a:cs typeface="Jameel Noori Nastaleeq" panose="02000503000000020004" pitchFamily="2" charset="-78"/>
              </a:rPr>
              <a:t>کلاس سے جانے سے پہلے</a:t>
            </a:r>
            <a:r>
              <a:rPr lang="ur-PK" sz="3600" dirty="0">
                <a:latin typeface="Jameel Noori Nastaleeq" panose="02000503000000020004" pitchFamily="2" charset="-78"/>
                <a:cs typeface="Jameel Noori Nastaleeq" panose="02000503000000020004" pitchFamily="2" charset="-78"/>
              </a:rPr>
              <a:t>حرف ملائیے</a:t>
            </a:r>
            <a:r>
              <a:rPr lang="en-US" sz="3600" dirty="0">
                <a:latin typeface="Jameel Noori Nastaleeq" panose="02000503000000020004" pitchFamily="2" charset="-78"/>
                <a:cs typeface="Jameel Noori Nastaleeq" panose="02000503000000020004" pitchFamily="2" charset="-78"/>
              </a:rPr>
              <a:t> </a:t>
            </a:r>
            <a:br>
              <a:rPr lang="ar-AE" sz="3100" dirty="0"/>
            </a:br>
            <a:endParaRPr lang="en-US" sz="3100" dirty="0"/>
          </a:p>
        </p:txBody>
      </p:sp>
      <p:sp>
        <p:nvSpPr>
          <p:cNvPr id="3" name="Content Placeholder 2">
            <a:extLst>
              <a:ext uri="{FF2B5EF4-FFF2-40B4-BE49-F238E27FC236}">
                <a16:creationId xmlns:a16="http://schemas.microsoft.com/office/drawing/2014/main" id="{59704526-EC68-6424-6DFB-E961D5A191DD}"/>
              </a:ext>
            </a:extLst>
          </p:cNvPr>
          <p:cNvSpPr>
            <a:spLocks noGrp="1"/>
          </p:cNvSpPr>
          <p:nvPr>
            <p:ph idx="1"/>
          </p:nvPr>
        </p:nvSpPr>
        <p:spPr>
          <a:xfrm>
            <a:off x="3153747" y="1771814"/>
            <a:ext cx="8957483" cy="4128053"/>
          </a:xfrm>
          <a:solidFill>
            <a:schemeClr val="accent1">
              <a:lumMod val="20000"/>
              <a:lumOff val="80000"/>
            </a:schemeClr>
          </a:solidFill>
        </p:spPr>
        <p:txBody>
          <a:bodyPr/>
          <a:lstStyle/>
          <a:p>
            <a:pPr algn="r"/>
            <a:br>
              <a:rPr lang="ar-AE" sz="4000" dirty="0">
                <a:latin typeface="Jameel Noori Nastaleeq" panose="02000503000000020004" pitchFamily="2" charset="-78"/>
                <a:cs typeface="Jameel Noori Nastaleeq" panose="02000503000000020004" pitchFamily="2" charset="-78"/>
              </a:rPr>
            </a:br>
            <a:br>
              <a:rPr lang="ar-AE" dirty="0">
                <a:latin typeface="Jameel Noori Nastaleeq" panose="02000503000000020004" pitchFamily="2" charset="-78"/>
                <a:cs typeface="Jameel Noori Nastaleeq" panose="02000503000000020004" pitchFamily="2" charset="-78"/>
              </a:rPr>
            </a:br>
            <a:endParaRPr lang="ur-PK" dirty="0">
              <a:latin typeface="Jameel Noori Nastaleeq" panose="02000503000000020004" pitchFamily="2" charset="-78"/>
              <a:cs typeface="Jameel Noori Nastaleeq" panose="02000503000000020004" pitchFamily="2" charset="-78"/>
            </a:endParaRPr>
          </a:p>
          <a:p>
            <a:pPr algn="r"/>
            <a:endParaRPr lang="ur-PK" dirty="0">
              <a:latin typeface="Jameel Noori Nastaleeq" panose="02000503000000020004" pitchFamily="2" charset="-78"/>
              <a:cs typeface="Jameel Noori Nastaleeq" panose="02000503000000020004" pitchFamily="2" charset="-78"/>
            </a:endParaRPr>
          </a:p>
          <a:p>
            <a:pPr algn="r"/>
            <a:endParaRPr lang="ur-PK" dirty="0">
              <a:latin typeface="Jameel Noori Nastaleeq" panose="02000503000000020004" pitchFamily="2" charset="-78"/>
              <a:cs typeface="Jameel Noori Nastaleeq" panose="02000503000000020004" pitchFamily="2" charset="-78"/>
            </a:endParaRPr>
          </a:p>
        </p:txBody>
      </p:sp>
      <p:pic>
        <p:nvPicPr>
          <p:cNvPr id="13" name="Picture 12">
            <a:extLst>
              <a:ext uri="{FF2B5EF4-FFF2-40B4-BE49-F238E27FC236}">
                <a16:creationId xmlns:a16="http://schemas.microsoft.com/office/drawing/2014/main" id="{CB8EC4C4-A444-B63A-726D-C898DBBC5AFC}"/>
              </a:ext>
            </a:extLst>
          </p:cNvPr>
          <p:cNvPicPr>
            <a:picLocks noChangeAspect="1"/>
          </p:cNvPicPr>
          <p:nvPr/>
        </p:nvPicPr>
        <p:blipFill>
          <a:blip r:embed="rId2"/>
          <a:stretch>
            <a:fillRect/>
          </a:stretch>
        </p:blipFill>
        <p:spPr>
          <a:xfrm>
            <a:off x="6335432" y="16463"/>
            <a:ext cx="2071449" cy="815633"/>
          </a:xfrm>
          <a:prstGeom prst="rect">
            <a:avLst/>
          </a:prstGeom>
        </p:spPr>
      </p:pic>
      <p:pic>
        <p:nvPicPr>
          <p:cNvPr id="5" name="Picture 4">
            <a:extLst>
              <a:ext uri="{FF2B5EF4-FFF2-40B4-BE49-F238E27FC236}">
                <a16:creationId xmlns:a16="http://schemas.microsoft.com/office/drawing/2014/main" id="{ACD8E75A-E9BD-BE6E-3E7D-232A3B413CAA}"/>
              </a:ext>
            </a:extLst>
          </p:cNvPr>
          <p:cNvPicPr>
            <a:picLocks noChangeAspect="1"/>
          </p:cNvPicPr>
          <p:nvPr/>
        </p:nvPicPr>
        <p:blipFill>
          <a:blip r:embed="rId3"/>
          <a:stretch>
            <a:fillRect/>
          </a:stretch>
        </p:blipFill>
        <p:spPr>
          <a:xfrm>
            <a:off x="4332615" y="1917289"/>
            <a:ext cx="3749501" cy="4201733"/>
          </a:xfrm>
          <a:prstGeom prst="rect">
            <a:avLst/>
          </a:prstGeom>
        </p:spPr>
      </p:pic>
    </p:spTree>
    <p:extLst>
      <p:ext uri="{BB962C8B-B14F-4D97-AF65-F5344CB8AC3E}">
        <p14:creationId xmlns:p14="http://schemas.microsoft.com/office/powerpoint/2010/main" val="4158710237"/>
      </p:ext>
    </p:extLst>
  </p:cSld>
  <p:clrMapOvr>
    <a:masterClrMapping/>
  </p:clrMapOvr>
</p:sld>
</file>

<file path=ppt/theme/theme1.xml><?xml version="1.0" encoding="utf-8"?>
<a:theme xmlns:a="http://schemas.openxmlformats.org/drawingml/2006/main" name="Office Theme">
  <a:themeElements>
    <a:clrScheme name="GEMS Brand">
      <a:dk1>
        <a:srgbClr val="000000"/>
      </a:dk1>
      <a:lt1>
        <a:srgbClr val="FFFFFF"/>
      </a:lt1>
      <a:dk2>
        <a:srgbClr val="222F62"/>
      </a:dk2>
      <a:lt2>
        <a:srgbClr val="E8E8E8"/>
      </a:lt2>
      <a:accent1>
        <a:srgbClr val="08A1DF"/>
      </a:accent1>
      <a:accent2>
        <a:srgbClr val="222F62"/>
      </a:accent2>
      <a:accent3>
        <a:srgbClr val="B0141F"/>
      </a:accent3>
      <a:accent4>
        <a:srgbClr val="841252"/>
      </a:accent4>
      <a:accent5>
        <a:srgbClr val="015D61"/>
      </a:accent5>
      <a:accent6>
        <a:srgbClr val="706D6D"/>
      </a:accent6>
      <a:hlink>
        <a:srgbClr val="01A2DF"/>
      </a:hlink>
      <a:folHlink>
        <a:srgbClr val="222F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5823AB5-10E6-1C4B-B8BC-847E3ED61ABD}" vid="{C41B6F50-D3A1-2C49-A1C6-A0874AFD31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BBDED9341D034EA324BB1FED6473F7" ma:contentTypeVersion="6" ma:contentTypeDescription="Create a new document." ma:contentTypeScope="" ma:versionID="55d4fda93b423eea93d7efb87fcfbb84">
  <xsd:schema xmlns:xsd="http://www.w3.org/2001/XMLSchema" xmlns:xs="http://www.w3.org/2001/XMLSchema" xmlns:p="http://schemas.microsoft.com/office/2006/metadata/properties" xmlns:ns2="7332de53-03a0-4751-b4a1-ac41650d931d" targetNamespace="http://schemas.microsoft.com/office/2006/metadata/properties" ma:root="true" ma:fieldsID="eaa5931322d53ef8335717f7ef7daf64" ns2:_="">
    <xsd:import namespace="7332de53-03a0-4751-b4a1-ac41650d93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2de53-03a0-4751-b4a1-ac41650d9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5F851-AAFB-495E-A24F-ADF92E39B77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46E0DE4-00CD-42C4-8E6A-3B033F7190B2}">
  <ds:schemaRefs>
    <ds:schemaRef ds:uri="http://schemas.microsoft.com/sharepoint/v3/contenttype/forms"/>
  </ds:schemaRefs>
</ds:datastoreItem>
</file>

<file path=customXml/itemProps3.xml><?xml version="1.0" encoding="utf-8"?>
<ds:datastoreItem xmlns:ds="http://schemas.openxmlformats.org/officeDocument/2006/customXml" ds:itemID="{E85230DF-B274-4A9F-BC96-624138017CCB}"/>
</file>

<file path=docProps/app.xml><?xml version="1.0" encoding="utf-8"?>
<Properties xmlns="http://schemas.openxmlformats.org/officeDocument/2006/extended-properties" xmlns:vt="http://schemas.openxmlformats.org/officeDocument/2006/docPropsVTypes">
  <Template/>
  <TotalTime>8974</TotalTime>
  <Words>1181</Words>
  <Application>Microsoft Office PowerPoint</Application>
  <PresentationFormat>Widescreen</PresentationFormat>
  <Paragraphs>171</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Jameel Noori Nastaleeq</vt:lpstr>
      <vt:lpstr>Jost</vt:lpstr>
      <vt:lpstr>System Font Regular</vt:lpstr>
      <vt:lpstr>Office Theme</vt:lpstr>
      <vt:lpstr>Learn Like a GEM</vt:lpstr>
      <vt:lpstr>PowerPoint Presentation</vt:lpstr>
      <vt:lpstr>نتائج                                      </vt:lpstr>
      <vt:lpstr>PowerPoint Presentation</vt:lpstr>
      <vt:lpstr>PowerPoint Presentation</vt:lpstr>
      <vt:lpstr>PowerPoint Presentation</vt:lpstr>
      <vt:lpstr>PowerPoint Presentation</vt:lpstr>
      <vt:lpstr>PowerPoint Presentation</vt:lpstr>
      <vt:lpstr>ہدایت:کلاس سے جانے سے پہلےحرف ملائیے  </vt:lpstr>
      <vt:lpstr>PowerPoint Presentation</vt:lpstr>
      <vt:lpstr>Thank you</vt:lpstr>
      <vt:lpstr>Learn Like a GEM</vt:lpstr>
      <vt:lpstr>PowerPoint Presentation</vt:lpstr>
      <vt:lpstr>PowerPoint Presentation</vt:lpstr>
      <vt:lpstr>نتائج                                      </vt:lpstr>
      <vt:lpstr>PowerPoint Presentation</vt:lpstr>
      <vt:lpstr>PowerPoint Presentation</vt:lpstr>
      <vt:lpstr>PowerPoint Presentation</vt:lpstr>
      <vt:lpstr>PowerPoint Presentation</vt:lpstr>
      <vt:lpstr>PowerPoint Presentation</vt:lpstr>
      <vt:lpstr>ہدایت:کلاس سے جانے سے پہلے  کوئ دو الفاظ پڑھ کر تلاش کریں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Maju Davis</dc:creator>
  <cp:lastModifiedBy>Sadaf Thakur</cp:lastModifiedBy>
  <cp:revision>82</cp:revision>
  <dcterms:created xsi:type="dcterms:W3CDTF">2025-02-20T10:54:20Z</dcterms:created>
  <dcterms:modified xsi:type="dcterms:W3CDTF">2026-06-11T03:17:15Z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0x01010011BBDED9341D034EA324BB1FED6473F7</vt:lpwstr>
  </property>
</Properties>
</file>