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20"/>
  </p:notesMasterIdLst>
  <p:sldIdLst>
    <p:sldId id="264" r:id="rId6"/>
    <p:sldId id="273" r:id="rId7"/>
    <p:sldId id="274" r:id="rId8"/>
    <p:sldId id="256" r:id="rId9"/>
    <p:sldId id="257" r:id="rId10"/>
    <p:sldId id="271" r:id="rId11"/>
    <p:sldId id="258" r:id="rId12"/>
    <p:sldId id="259" r:id="rId13"/>
    <p:sldId id="265" r:id="rId14"/>
    <p:sldId id="275" r:id="rId15"/>
    <p:sldId id="266" r:id="rId16"/>
    <p:sldId id="260" r:id="rId17"/>
    <p:sldId id="272" r:id="rId18"/>
    <p:sldId id="262" r:id="rId19"/>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85F61"/>
    <a:srgbClr val="6A1348"/>
    <a:srgbClr val="0E4D79"/>
    <a:srgbClr val="1E3061"/>
    <a:srgbClr val="0FA3DD"/>
    <a:srgbClr val="0C1B3E"/>
    <a:srgbClr val="A07524"/>
    <a:srgbClr val="16468E"/>
    <a:srgbClr val="B01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92"/>
    <p:restoredTop sz="97013"/>
  </p:normalViewPr>
  <p:slideViewPr>
    <p:cSldViewPr snapToGrid="0" showGuides="1">
      <p:cViewPr varScale="1">
        <p:scale>
          <a:sx n="63" d="100"/>
          <a:sy n="63" d="100"/>
        </p:scale>
        <p:origin x="11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ir Elsaid" userId="b9df18d5-262c-411d-bbb0-3da346673604" providerId="ADAL" clId="{DE85456D-8D33-4484-8287-C88445C44ACE}"/>
    <pc:docChg chg="undo custSel addSld delSld modSld sldOrd">
      <pc:chgData name="Abeir Elsaid" userId="b9df18d5-262c-411d-bbb0-3da346673604" providerId="ADAL" clId="{DE85456D-8D33-4484-8287-C88445C44ACE}" dt="2026-03-31T18:18:21.863" v="412"/>
      <pc:docMkLst>
        <pc:docMk/>
      </pc:docMkLst>
      <pc:sldChg chg="modSp mod">
        <pc:chgData name="Abeir Elsaid" userId="b9df18d5-262c-411d-bbb0-3da346673604" providerId="ADAL" clId="{DE85456D-8D33-4484-8287-C88445C44ACE}" dt="2026-03-31T16:51:53.123" v="36" actId="20577"/>
        <pc:sldMkLst>
          <pc:docMk/>
          <pc:sldMk cId="330079040" sldId="256"/>
        </pc:sldMkLst>
        <pc:spChg chg="mod">
          <ac:chgData name="Abeir Elsaid" userId="b9df18d5-262c-411d-bbb0-3da346673604" providerId="ADAL" clId="{DE85456D-8D33-4484-8287-C88445C44ACE}" dt="2026-03-31T16:51:53.123" v="36" actId="20577"/>
          <ac:spMkLst>
            <pc:docMk/>
            <pc:sldMk cId="330079040" sldId="256"/>
            <ac:spMk id="5" creationId="{BCAF0900-48BA-FD6C-B989-ACE0A057EC50}"/>
          </ac:spMkLst>
        </pc:spChg>
      </pc:sldChg>
      <pc:sldChg chg="addSp delSp modSp mod modAnim">
        <pc:chgData name="Abeir Elsaid" userId="b9df18d5-262c-411d-bbb0-3da346673604" providerId="ADAL" clId="{DE85456D-8D33-4484-8287-C88445C44ACE}" dt="2026-03-31T17:26:46.033" v="178" actId="20577"/>
        <pc:sldMkLst>
          <pc:docMk/>
          <pc:sldMk cId="1650486586" sldId="257"/>
        </pc:sldMkLst>
        <pc:spChg chg="mod">
          <ac:chgData name="Abeir Elsaid" userId="b9df18d5-262c-411d-bbb0-3da346673604" providerId="ADAL" clId="{DE85456D-8D33-4484-8287-C88445C44ACE}" dt="2026-03-31T17:21:21.720" v="100" actId="1076"/>
          <ac:spMkLst>
            <pc:docMk/>
            <pc:sldMk cId="1650486586" sldId="257"/>
            <ac:spMk id="6" creationId="{07CED190-F051-43FD-9751-6F3557EDC7E8}"/>
          </ac:spMkLst>
        </pc:spChg>
        <pc:spChg chg="del">
          <ac:chgData name="Abeir Elsaid" userId="b9df18d5-262c-411d-bbb0-3da346673604" providerId="ADAL" clId="{DE85456D-8D33-4484-8287-C88445C44ACE}" dt="2026-03-31T16:52:05.008" v="38" actId="478"/>
          <ac:spMkLst>
            <pc:docMk/>
            <pc:sldMk cId="1650486586" sldId="257"/>
            <ac:spMk id="7" creationId="{1AA04B55-6E93-436F-AFC4-4D9838A60253}"/>
          </ac:spMkLst>
        </pc:spChg>
        <pc:spChg chg="add mod">
          <ac:chgData name="Abeir Elsaid" userId="b9df18d5-262c-411d-bbb0-3da346673604" providerId="ADAL" clId="{DE85456D-8D33-4484-8287-C88445C44ACE}" dt="2026-03-31T17:24:45.698" v="136" actId="14100"/>
          <ac:spMkLst>
            <pc:docMk/>
            <pc:sldMk cId="1650486586" sldId="257"/>
            <ac:spMk id="8" creationId="{4498CBAA-95B4-4C74-8F46-D628519D3620}"/>
          </ac:spMkLst>
        </pc:spChg>
        <pc:spChg chg="del">
          <ac:chgData name="Abeir Elsaid" userId="b9df18d5-262c-411d-bbb0-3da346673604" providerId="ADAL" clId="{DE85456D-8D33-4484-8287-C88445C44ACE}" dt="2026-03-31T16:52:02.857" v="37" actId="478"/>
          <ac:spMkLst>
            <pc:docMk/>
            <pc:sldMk cId="1650486586" sldId="257"/>
            <ac:spMk id="9" creationId="{7F8C3F59-474C-4B10-941E-24FBB13C408A}"/>
          </ac:spMkLst>
        </pc:spChg>
        <pc:graphicFrameChg chg="add mod modGraphic">
          <ac:chgData name="Abeir Elsaid" userId="b9df18d5-262c-411d-bbb0-3da346673604" providerId="ADAL" clId="{DE85456D-8D33-4484-8287-C88445C44ACE}" dt="2026-03-31T17:26:46.033" v="178" actId="20577"/>
          <ac:graphicFrameMkLst>
            <pc:docMk/>
            <pc:sldMk cId="1650486586" sldId="257"/>
            <ac:graphicFrameMk id="5" creationId="{AB683B86-80CB-406E-B6A2-6D6BB6FF6C2E}"/>
          </ac:graphicFrameMkLst>
        </pc:graphicFrameChg>
      </pc:sldChg>
      <pc:sldChg chg="addSp modSp mod">
        <pc:chgData name="Abeir Elsaid" userId="b9df18d5-262c-411d-bbb0-3da346673604" providerId="ADAL" clId="{DE85456D-8D33-4484-8287-C88445C44ACE}" dt="2026-03-31T17:45:25.627" v="257" actId="255"/>
        <pc:sldMkLst>
          <pc:docMk/>
          <pc:sldMk cId="1979043880" sldId="258"/>
        </pc:sldMkLst>
        <pc:spChg chg="mod">
          <ac:chgData name="Abeir Elsaid" userId="b9df18d5-262c-411d-bbb0-3da346673604" providerId="ADAL" clId="{DE85456D-8D33-4484-8287-C88445C44ACE}" dt="2026-03-31T17:45:25.627" v="257" actId="255"/>
          <ac:spMkLst>
            <pc:docMk/>
            <pc:sldMk cId="1979043880" sldId="258"/>
            <ac:spMk id="2" creationId="{F1EE9228-38BF-998E-B7CC-003535190453}"/>
          </ac:spMkLst>
        </pc:spChg>
        <pc:spChg chg="mod">
          <ac:chgData name="Abeir Elsaid" userId="b9df18d5-262c-411d-bbb0-3da346673604" providerId="ADAL" clId="{DE85456D-8D33-4484-8287-C88445C44ACE}" dt="2026-03-31T17:45:07.885" v="255" actId="20577"/>
          <ac:spMkLst>
            <pc:docMk/>
            <pc:sldMk cId="1979043880" sldId="258"/>
            <ac:spMk id="3" creationId="{454C9EBE-0CE0-7542-A5B1-6344A5385F88}"/>
          </ac:spMkLst>
        </pc:spChg>
        <pc:spChg chg="mod">
          <ac:chgData name="Abeir Elsaid" userId="b9df18d5-262c-411d-bbb0-3da346673604" providerId="ADAL" clId="{DE85456D-8D33-4484-8287-C88445C44ACE}" dt="2026-03-31T16:52:37.235" v="44" actId="1076"/>
          <ac:spMkLst>
            <pc:docMk/>
            <pc:sldMk cId="1979043880" sldId="258"/>
            <ac:spMk id="7" creationId="{5210DFAF-CF7E-0AB0-0DD3-90BAC99CCAC6}"/>
          </ac:spMkLst>
        </pc:spChg>
        <pc:picChg chg="add mod">
          <ac:chgData name="Abeir Elsaid" userId="b9df18d5-262c-411d-bbb0-3da346673604" providerId="ADAL" clId="{DE85456D-8D33-4484-8287-C88445C44ACE}" dt="2026-03-31T16:52:49.482" v="46" actId="14100"/>
          <ac:picMkLst>
            <pc:docMk/>
            <pc:sldMk cId="1979043880" sldId="258"/>
            <ac:picMk id="6" creationId="{057D597F-3673-4650-BD29-11222AF69FB5}"/>
          </ac:picMkLst>
        </pc:picChg>
        <pc:picChg chg="mod">
          <ac:chgData name="Abeir Elsaid" userId="b9df18d5-262c-411d-bbb0-3da346673604" providerId="ADAL" clId="{DE85456D-8D33-4484-8287-C88445C44ACE}" dt="2026-03-31T16:52:29.387" v="42" actId="1076"/>
          <ac:picMkLst>
            <pc:docMk/>
            <pc:sldMk cId="1979043880" sldId="258"/>
            <ac:picMk id="9" creationId="{104B41D1-FD02-484C-AA8A-359AEEA33600}"/>
          </ac:picMkLst>
        </pc:picChg>
      </pc:sldChg>
      <pc:sldChg chg="addSp delSp modSp mod">
        <pc:chgData name="Abeir Elsaid" userId="b9df18d5-262c-411d-bbb0-3da346673604" providerId="ADAL" clId="{DE85456D-8D33-4484-8287-C88445C44ACE}" dt="2026-03-31T17:47:38.199" v="276" actId="1366"/>
        <pc:sldMkLst>
          <pc:docMk/>
          <pc:sldMk cId="3132707069" sldId="259"/>
        </pc:sldMkLst>
        <pc:picChg chg="del mod">
          <ac:chgData name="Abeir Elsaid" userId="b9df18d5-262c-411d-bbb0-3da346673604" providerId="ADAL" clId="{DE85456D-8D33-4484-8287-C88445C44ACE}" dt="2026-03-31T16:53:54.221" v="49" actId="478"/>
          <ac:picMkLst>
            <pc:docMk/>
            <pc:sldMk cId="3132707069" sldId="259"/>
            <ac:picMk id="2" creationId="{9FFD7C2A-4588-419F-86B5-C0FE6A40CB51}"/>
          </ac:picMkLst>
        </pc:picChg>
        <pc:picChg chg="add mod">
          <ac:chgData name="Abeir Elsaid" userId="b9df18d5-262c-411d-bbb0-3da346673604" providerId="ADAL" clId="{DE85456D-8D33-4484-8287-C88445C44ACE}" dt="2026-03-31T17:47:09.434" v="272" actId="1076"/>
          <ac:picMkLst>
            <pc:docMk/>
            <pc:sldMk cId="3132707069" sldId="259"/>
            <ac:picMk id="3" creationId="{CDB31800-82D7-433F-BB8C-5B21DF55F4C8}"/>
          </ac:picMkLst>
        </pc:picChg>
        <pc:picChg chg="add mod">
          <ac:chgData name="Abeir Elsaid" userId="b9df18d5-262c-411d-bbb0-3da346673604" providerId="ADAL" clId="{DE85456D-8D33-4484-8287-C88445C44ACE}" dt="2026-03-31T17:47:38.199" v="276" actId="1366"/>
          <ac:picMkLst>
            <pc:docMk/>
            <pc:sldMk cId="3132707069" sldId="259"/>
            <ac:picMk id="5" creationId="{8585605D-9424-47EC-AD75-83983C061F9D}"/>
          </ac:picMkLst>
        </pc:picChg>
      </pc:sldChg>
      <pc:sldChg chg="addSp delSp modSp mod">
        <pc:chgData name="Abeir Elsaid" userId="b9df18d5-262c-411d-bbb0-3da346673604" providerId="ADAL" clId="{DE85456D-8D33-4484-8287-C88445C44ACE}" dt="2026-03-31T18:11:48.540" v="396" actId="1076"/>
        <pc:sldMkLst>
          <pc:docMk/>
          <pc:sldMk cId="275542875" sldId="260"/>
        </pc:sldMkLst>
        <pc:spChg chg="add del">
          <ac:chgData name="Abeir Elsaid" userId="b9df18d5-262c-411d-bbb0-3da346673604" providerId="ADAL" clId="{DE85456D-8D33-4484-8287-C88445C44ACE}" dt="2026-03-31T18:05:33.390" v="373" actId="478"/>
          <ac:spMkLst>
            <pc:docMk/>
            <pc:sldMk cId="275542875" sldId="260"/>
            <ac:spMk id="4" creationId="{4DF59A04-6927-4A7D-AA3B-B4796E2A3321}"/>
          </ac:spMkLst>
        </pc:spChg>
        <pc:picChg chg="add del mod">
          <ac:chgData name="Abeir Elsaid" userId="b9df18d5-262c-411d-bbb0-3da346673604" providerId="ADAL" clId="{DE85456D-8D33-4484-8287-C88445C44ACE}" dt="2026-03-31T18:03:38.376" v="355" actId="22"/>
          <ac:picMkLst>
            <pc:docMk/>
            <pc:sldMk cId="275542875" sldId="260"/>
            <ac:picMk id="5" creationId="{76B907B7-2CF0-44E6-B321-D54E06F1DCC2}"/>
          </ac:picMkLst>
        </pc:picChg>
        <pc:picChg chg="add mod">
          <ac:chgData name="Abeir Elsaid" userId="b9df18d5-262c-411d-bbb0-3da346673604" providerId="ADAL" clId="{DE85456D-8D33-4484-8287-C88445C44ACE}" dt="2026-03-31T18:08:41.932" v="390" actId="1076"/>
          <ac:picMkLst>
            <pc:docMk/>
            <pc:sldMk cId="275542875" sldId="260"/>
            <ac:picMk id="5" creationId="{E86EE591-A0EA-4060-8A28-349D646ADF41}"/>
          </ac:picMkLst>
        </pc:picChg>
        <pc:picChg chg="add del">
          <ac:chgData name="Abeir Elsaid" userId="b9df18d5-262c-411d-bbb0-3da346673604" providerId="ADAL" clId="{DE85456D-8D33-4484-8287-C88445C44ACE}" dt="2026-03-31T18:01:24.127" v="336" actId="22"/>
          <ac:picMkLst>
            <pc:docMk/>
            <pc:sldMk cId="275542875" sldId="260"/>
            <ac:picMk id="7" creationId="{4311E9B2-F4C4-4481-BAA7-127DCE18D928}"/>
          </ac:picMkLst>
        </pc:picChg>
        <pc:picChg chg="add mod">
          <ac:chgData name="Abeir Elsaid" userId="b9df18d5-262c-411d-bbb0-3da346673604" providerId="ADAL" clId="{DE85456D-8D33-4484-8287-C88445C44ACE}" dt="2026-03-31T18:07:31.165" v="380" actId="14100"/>
          <ac:picMkLst>
            <pc:docMk/>
            <pc:sldMk cId="275542875" sldId="260"/>
            <ac:picMk id="7" creationId="{F11F172B-7487-4F00-AA72-A5234C24BF56}"/>
          </ac:picMkLst>
        </pc:picChg>
        <pc:picChg chg="add mod">
          <ac:chgData name="Abeir Elsaid" userId="b9df18d5-262c-411d-bbb0-3da346673604" providerId="ADAL" clId="{DE85456D-8D33-4484-8287-C88445C44ACE}" dt="2026-03-31T18:08:45.917" v="391" actId="14100"/>
          <ac:picMkLst>
            <pc:docMk/>
            <pc:sldMk cId="275542875" sldId="260"/>
            <ac:picMk id="9" creationId="{7F87C372-615A-4BDF-BDD3-A0681E891B62}"/>
          </ac:picMkLst>
        </pc:picChg>
        <pc:picChg chg="add del">
          <ac:chgData name="Abeir Elsaid" userId="b9df18d5-262c-411d-bbb0-3da346673604" providerId="ADAL" clId="{DE85456D-8D33-4484-8287-C88445C44ACE}" dt="2026-03-31T18:01:23.281" v="335" actId="22"/>
          <ac:picMkLst>
            <pc:docMk/>
            <pc:sldMk cId="275542875" sldId="260"/>
            <ac:picMk id="9" creationId="{AA8F456B-3C6C-48ED-B89C-F5A7CD8472D8}"/>
          </ac:picMkLst>
        </pc:picChg>
        <pc:picChg chg="add del">
          <ac:chgData name="Abeir Elsaid" userId="b9df18d5-262c-411d-bbb0-3da346673604" providerId="ADAL" clId="{DE85456D-8D33-4484-8287-C88445C44ACE}" dt="2026-03-31T18:01:22.333" v="334" actId="22"/>
          <ac:picMkLst>
            <pc:docMk/>
            <pc:sldMk cId="275542875" sldId="260"/>
            <ac:picMk id="11" creationId="{5CCC7364-49C1-415F-91A1-5A642458F744}"/>
          </ac:picMkLst>
        </pc:picChg>
        <pc:picChg chg="add del mod">
          <ac:chgData name="Abeir Elsaid" userId="b9df18d5-262c-411d-bbb0-3da346673604" providerId="ADAL" clId="{DE85456D-8D33-4484-8287-C88445C44ACE}" dt="2026-03-31T18:11:09.614" v="394" actId="478"/>
          <ac:picMkLst>
            <pc:docMk/>
            <pc:sldMk cId="275542875" sldId="260"/>
            <ac:picMk id="11" creationId="{65D2C421-358B-44BE-9C3B-679EB37EED68}"/>
          </ac:picMkLst>
        </pc:picChg>
        <pc:picChg chg="add del">
          <ac:chgData name="Abeir Elsaid" userId="b9df18d5-262c-411d-bbb0-3da346673604" providerId="ADAL" clId="{DE85456D-8D33-4484-8287-C88445C44ACE}" dt="2026-03-31T18:01:29.112" v="338" actId="22"/>
          <ac:picMkLst>
            <pc:docMk/>
            <pc:sldMk cId="275542875" sldId="260"/>
            <ac:picMk id="13" creationId="{011F7278-20B7-4CD5-9669-7FFE9258DBF8}"/>
          </ac:picMkLst>
        </pc:picChg>
        <pc:picChg chg="add mod">
          <ac:chgData name="Abeir Elsaid" userId="b9df18d5-262c-411d-bbb0-3da346673604" providerId="ADAL" clId="{DE85456D-8D33-4484-8287-C88445C44ACE}" dt="2026-03-31T18:11:48.540" v="396" actId="1076"/>
          <ac:picMkLst>
            <pc:docMk/>
            <pc:sldMk cId="275542875" sldId="260"/>
            <ac:picMk id="13" creationId="{FA12F2C8-C7A8-4193-901B-3C6F6F880839}"/>
          </ac:picMkLst>
        </pc:picChg>
        <pc:picChg chg="add del">
          <ac:chgData name="Abeir Elsaid" userId="b9df18d5-262c-411d-bbb0-3da346673604" providerId="ADAL" clId="{DE85456D-8D33-4484-8287-C88445C44ACE}" dt="2026-03-31T18:01:41.898" v="340" actId="22"/>
          <ac:picMkLst>
            <pc:docMk/>
            <pc:sldMk cId="275542875" sldId="260"/>
            <ac:picMk id="15" creationId="{52CAAA9B-1710-4F49-8B4C-F55D8B071712}"/>
          </ac:picMkLst>
        </pc:picChg>
        <pc:picChg chg="add del">
          <ac:chgData name="Abeir Elsaid" userId="b9df18d5-262c-411d-bbb0-3da346673604" providerId="ADAL" clId="{DE85456D-8D33-4484-8287-C88445C44ACE}" dt="2026-03-31T18:03:37.579" v="354" actId="22"/>
          <ac:picMkLst>
            <pc:docMk/>
            <pc:sldMk cId="275542875" sldId="260"/>
            <ac:picMk id="17" creationId="{0842637B-BDC3-4C5D-BFC2-2D9A9F00C849}"/>
          </ac:picMkLst>
        </pc:picChg>
      </pc:sldChg>
      <pc:sldChg chg="add ord">
        <pc:chgData name="Abeir Elsaid" userId="b9df18d5-262c-411d-bbb0-3da346673604" providerId="ADAL" clId="{DE85456D-8D33-4484-8287-C88445C44ACE}" dt="2026-03-31T18:18:21.863" v="412"/>
        <pc:sldMkLst>
          <pc:docMk/>
          <pc:sldMk cId="2956502476" sldId="264"/>
        </pc:sldMkLst>
      </pc:sldChg>
      <pc:sldChg chg="addSp delSp modSp mod">
        <pc:chgData name="Abeir Elsaid" userId="b9df18d5-262c-411d-bbb0-3da346673604" providerId="ADAL" clId="{DE85456D-8D33-4484-8287-C88445C44ACE}" dt="2026-03-31T18:03:28.901" v="351" actId="1440"/>
        <pc:sldMkLst>
          <pc:docMk/>
          <pc:sldMk cId="4216562777" sldId="265"/>
        </pc:sldMkLst>
        <pc:picChg chg="add mod">
          <ac:chgData name="Abeir Elsaid" userId="b9df18d5-262c-411d-bbb0-3da346673604" providerId="ADAL" clId="{DE85456D-8D33-4484-8287-C88445C44ACE}" dt="2026-03-31T18:02:26.386" v="344"/>
          <ac:picMkLst>
            <pc:docMk/>
            <pc:sldMk cId="4216562777" sldId="265"/>
            <ac:picMk id="3" creationId="{1DCAA474-105C-4ABA-A841-118D4335AA17}"/>
          </ac:picMkLst>
        </pc:picChg>
        <pc:picChg chg="add mod">
          <ac:chgData name="Abeir Elsaid" userId="b9df18d5-262c-411d-bbb0-3da346673604" providerId="ADAL" clId="{DE85456D-8D33-4484-8287-C88445C44ACE}" dt="2026-03-31T18:03:28.901" v="351" actId="1440"/>
          <ac:picMkLst>
            <pc:docMk/>
            <pc:sldMk cId="4216562777" sldId="265"/>
            <ac:picMk id="6" creationId="{4B508DB4-0780-4A7A-84FB-41B02A27A04C}"/>
          </ac:picMkLst>
        </pc:picChg>
        <pc:picChg chg="add del">
          <ac:chgData name="Abeir Elsaid" userId="b9df18d5-262c-411d-bbb0-3da346673604" providerId="ADAL" clId="{DE85456D-8D33-4484-8287-C88445C44ACE}" dt="2026-03-31T18:03:27.059" v="350" actId="22"/>
          <ac:picMkLst>
            <pc:docMk/>
            <pc:sldMk cId="4216562777" sldId="265"/>
            <ac:picMk id="8" creationId="{647C28CE-3C7F-4270-8633-E552F2AB9DBA}"/>
          </ac:picMkLst>
        </pc:picChg>
      </pc:sldChg>
      <pc:sldChg chg="addSp delSp modSp mod">
        <pc:chgData name="Abeir Elsaid" userId="b9df18d5-262c-411d-bbb0-3da346673604" providerId="ADAL" clId="{DE85456D-8D33-4484-8287-C88445C44ACE}" dt="2026-03-31T18:13:27.673" v="409" actId="1076"/>
        <pc:sldMkLst>
          <pc:docMk/>
          <pc:sldMk cId="1479780095" sldId="266"/>
        </pc:sldMkLst>
        <pc:spChg chg="mod">
          <ac:chgData name="Abeir Elsaid" userId="b9df18d5-262c-411d-bbb0-3da346673604" providerId="ADAL" clId="{DE85456D-8D33-4484-8287-C88445C44ACE}" dt="2026-03-31T18:13:27.673" v="409" actId="1076"/>
          <ac:spMkLst>
            <pc:docMk/>
            <pc:sldMk cId="1479780095" sldId="266"/>
            <ac:spMk id="2" creationId="{CEF83F6F-6A52-4F63-B0A5-D3E4FDC44496}"/>
          </ac:spMkLst>
        </pc:spChg>
        <pc:spChg chg="mod">
          <ac:chgData name="Abeir Elsaid" userId="b9df18d5-262c-411d-bbb0-3da346673604" providerId="ADAL" clId="{DE85456D-8D33-4484-8287-C88445C44ACE}" dt="2026-03-31T17:51:29.040" v="287" actId="1076"/>
          <ac:spMkLst>
            <pc:docMk/>
            <pc:sldMk cId="1479780095" sldId="266"/>
            <ac:spMk id="10" creationId="{5DDBDD7B-4FFD-401F-A82D-5661AC23B273}"/>
          </ac:spMkLst>
        </pc:spChg>
        <pc:spChg chg="mod">
          <ac:chgData name="Abeir Elsaid" userId="b9df18d5-262c-411d-bbb0-3da346673604" providerId="ADAL" clId="{DE85456D-8D33-4484-8287-C88445C44ACE}" dt="2026-03-31T17:54:17.704" v="298" actId="1076"/>
          <ac:spMkLst>
            <pc:docMk/>
            <pc:sldMk cId="1479780095" sldId="266"/>
            <ac:spMk id="11" creationId="{6E8B96D8-F03E-41F7-AF5B-3A6078BA696E}"/>
          </ac:spMkLst>
        </pc:spChg>
        <pc:picChg chg="mod">
          <ac:chgData name="Abeir Elsaid" userId="b9df18d5-262c-411d-bbb0-3da346673604" providerId="ADAL" clId="{DE85456D-8D33-4484-8287-C88445C44ACE}" dt="2026-03-31T17:51:31.276" v="288" actId="1076"/>
          <ac:picMkLst>
            <pc:docMk/>
            <pc:sldMk cId="1479780095" sldId="266"/>
            <ac:picMk id="4" creationId="{00E64A78-9B0F-4711-8A59-0C00AB219559}"/>
          </ac:picMkLst>
        </pc:picChg>
        <pc:picChg chg="add mod">
          <ac:chgData name="Abeir Elsaid" userId="b9df18d5-262c-411d-bbb0-3da346673604" providerId="ADAL" clId="{DE85456D-8D33-4484-8287-C88445C44ACE}" dt="2026-03-31T18:13:20.391" v="408" actId="1076"/>
          <ac:picMkLst>
            <pc:docMk/>
            <pc:sldMk cId="1479780095" sldId="266"/>
            <ac:picMk id="9" creationId="{392B64F2-77C8-4F04-AEF1-F3C1DABDB6E5}"/>
          </ac:picMkLst>
        </pc:picChg>
        <pc:picChg chg="del mod">
          <ac:chgData name="Abeir Elsaid" userId="b9df18d5-262c-411d-bbb0-3da346673604" providerId="ADAL" clId="{DE85456D-8D33-4484-8287-C88445C44ACE}" dt="2026-03-31T17:50:47.764" v="278" actId="478"/>
          <ac:picMkLst>
            <pc:docMk/>
            <pc:sldMk cId="1479780095" sldId="266"/>
            <ac:picMk id="9" creationId="{7CC4C2BF-0432-4A56-B0D7-251905F30528}"/>
          </ac:picMkLst>
        </pc:picChg>
        <pc:picChg chg="add mod">
          <ac:chgData name="Abeir Elsaid" userId="b9df18d5-262c-411d-bbb0-3da346673604" providerId="ADAL" clId="{DE85456D-8D33-4484-8287-C88445C44ACE}" dt="2026-03-31T18:13:12.994" v="407" actId="14100"/>
          <ac:picMkLst>
            <pc:docMk/>
            <pc:sldMk cId="1479780095" sldId="266"/>
            <ac:picMk id="12" creationId="{F68DB58D-DF9F-4BA6-9B83-8293DB14CBE8}"/>
          </ac:picMkLst>
        </pc:picChg>
        <pc:picChg chg="add mod">
          <ac:chgData name="Abeir Elsaid" userId="b9df18d5-262c-411d-bbb0-3da346673604" providerId="ADAL" clId="{DE85456D-8D33-4484-8287-C88445C44ACE}" dt="2026-03-31T18:13:06.743" v="406" actId="14100"/>
          <ac:picMkLst>
            <pc:docMk/>
            <pc:sldMk cId="1479780095" sldId="266"/>
            <ac:picMk id="13" creationId="{DE9FD4EB-E14B-49F3-B3F6-058F24E06380}"/>
          </ac:picMkLst>
        </pc:picChg>
        <pc:picChg chg="add del mod">
          <ac:chgData name="Abeir Elsaid" userId="b9df18d5-262c-411d-bbb0-3da346673604" providerId="ADAL" clId="{DE85456D-8D33-4484-8287-C88445C44ACE}" dt="2026-03-31T17:51:59.333" v="294" actId="478"/>
          <ac:picMkLst>
            <pc:docMk/>
            <pc:sldMk cId="1479780095" sldId="266"/>
            <ac:picMk id="14" creationId="{0595C073-46FD-4D8F-8557-D22018C9EC61}"/>
          </ac:picMkLst>
        </pc:picChg>
        <pc:picChg chg="add mod">
          <ac:chgData name="Abeir Elsaid" userId="b9df18d5-262c-411d-bbb0-3da346673604" providerId="ADAL" clId="{DE85456D-8D33-4484-8287-C88445C44ACE}" dt="2026-03-31T18:03:47.826" v="362" actId="1076"/>
          <ac:picMkLst>
            <pc:docMk/>
            <pc:sldMk cId="1479780095" sldId="266"/>
            <ac:picMk id="16" creationId="{CA83BBA2-F8CB-4D45-8CB5-5E19BE8325BA}"/>
          </ac:picMkLst>
        </pc:picChg>
        <pc:picChg chg="add mod">
          <ac:chgData name="Abeir Elsaid" userId="b9df18d5-262c-411d-bbb0-3da346673604" providerId="ADAL" clId="{DE85456D-8D33-4484-8287-C88445C44ACE}" dt="2026-03-31T18:05:14.282" v="371" actId="1076"/>
          <ac:picMkLst>
            <pc:docMk/>
            <pc:sldMk cId="1479780095" sldId="266"/>
            <ac:picMk id="18" creationId="{C1045AC3-D715-4821-8B76-DD3196FCA482}"/>
          </ac:picMkLst>
        </pc:picChg>
        <pc:picChg chg="add mod">
          <ac:chgData name="Abeir Elsaid" userId="b9df18d5-262c-411d-bbb0-3da346673604" providerId="ADAL" clId="{DE85456D-8D33-4484-8287-C88445C44ACE}" dt="2026-03-31T18:05:21.581" v="372" actId="1076"/>
          <ac:picMkLst>
            <pc:docMk/>
            <pc:sldMk cId="1479780095" sldId="266"/>
            <ac:picMk id="20" creationId="{4AA35A4F-83C5-48D0-A8A8-1916A4FBAA7B}"/>
          </ac:picMkLst>
        </pc:picChg>
      </pc:sldChg>
      <pc:sldChg chg="del">
        <pc:chgData name="Abeir Elsaid" userId="b9df18d5-262c-411d-bbb0-3da346673604" providerId="ADAL" clId="{DE85456D-8D33-4484-8287-C88445C44ACE}" dt="2026-03-31T17:27:07.887" v="179" actId="2696"/>
        <pc:sldMkLst>
          <pc:docMk/>
          <pc:sldMk cId="518287439" sldId="269"/>
        </pc:sldMkLst>
      </pc:sldChg>
      <pc:sldChg chg="del">
        <pc:chgData name="Abeir Elsaid" userId="b9df18d5-262c-411d-bbb0-3da346673604" providerId="ADAL" clId="{DE85456D-8D33-4484-8287-C88445C44ACE}" dt="2026-03-31T16:57:04.959" v="58" actId="2696"/>
        <pc:sldMkLst>
          <pc:docMk/>
          <pc:sldMk cId="3130439293" sldId="270"/>
        </pc:sldMkLst>
      </pc:sldChg>
      <pc:sldChg chg="addSp delSp modSp mod">
        <pc:chgData name="Abeir Elsaid" userId="b9df18d5-262c-411d-bbb0-3da346673604" providerId="ADAL" clId="{DE85456D-8D33-4484-8287-C88445C44ACE}" dt="2026-03-31T18:03:26.315" v="349" actId="22"/>
        <pc:sldMkLst>
          <pc:docMk/>
          <pc:sldMk cId="3921084932" sldId="271"/>
        </pc:sldMkLst>
        <pc:spChg chg="del">
          <ac:chgData name="Abeir Elsaid" userId="b9df18d5-262c-411d-bbb0-3da346673604" providerId="ADAL" clId="{DE85456D-8D33-4484-8287-C88445C44ACE}" dt="2026-03-31T17:42:11.316" v="203" actId="22"/>
          <ac:spMkLst>
            <pc:docMk/>
            <pc:sldMk cId="3921084932" sldId="271"/>
            <ac:spMk id="4" creationId="{4DF59A04-6927-4A7D-AA3B-B4796E2A3321}"/>
          </ac:spMkLst>
        </pc:spChg>
        <pc:picChg chg="add mod ord">
          <ac:chgData name="Abeir Elsaid" userId="b9df18d5-262c-411d-bbb0-3da346673604" providerId="ADAL" clId="{DE85456D-8D33-4484-8287-C88445C44ACE}" dt="2026-03-31T17:42:19.902" v="208" actId="1076"/>
          <ac:picMkLst>
            <pc:docMk/>
            <pc:sldMk cId="3921084932" sldId="271"/>
            <ac:picMk id="5" creationId="{33300922-E2FF-4A51-BD4D-7DF6630E21CC}"/>
          </ac:picMkLst>
        </pc:picChg>
        <pc:picChg chg="add mod">
          <ac:chgData name="Abeir Elsaid" userId="b9df18d5-262c-411d-bbb0-3da346673604" providerId="ADAL" clId="{DE85456D-8D33-4484-8287-C88445C44ACE}" dt="2026-03-31T17:42:44.593" v="213" actId="14100"/>
          <ac:picMkLst>
            <pc:docMk/>
            <pc:sldMk cId="3921084932" sldId="271"/>
            <ac:picMk id="7" creationId="{70CC8C5A-4559-40A6-B8D7-C5CCEE2AD630}"/>
          </ac:picMkLst>
        </pc:picChg>
        <pc:picChg chg="add del">
          <ac:chgData name="Abeir Elsaid" userId="b9df18d5-262c-411d-bbb0-3da346673604" providerId="ADAL" clId="{DE85456D-8D33-4484-8287-C88445C44ACE}" dt="2026-03-31T18:03:26.315" v="349" actId="22"/>
          <ac:picMkLst>
            <pc:docMk/>
            <pc:sldMk cId="3921084932" sldId="271"/>
            <ac:picMk id="9" creationId="{4704594C-0A8B-4B4C-9AA4-62B98A6F09F1}"/>
          </ac:picMkLst>
        </pc:picChg>
        <pc:picChg chg="add del">
          <ac:chgData name="Abeir Elsaid" userId="b9df18d5-262c-411d-bbb0-3da346673604" providerId="ADAL" clId="{DE85456D-8D33-4484-8287-C88445C44ACE}" dt="2026-03-31T18:03:25.492" v="348" actId="22"/>
          <ac:picMkLst>
            <pc:docMk/>
            <pc:sldMk cId="3921084932" sldId="271"/>
            <ac:picMk id="11" creationId="{FE9D3B11-A57C-4801-B033-5C209944E814}"/>
          </ac:picMkLst>
        </pc:picChg>
      </pc:sldChg>
      <pc:sldChg chg="addSp modSp add mod">
        <pc:chgData name="Abeir Elsaid" userId="b9df18d5-262c-411d-bbb0-3da346673604" providerId="ADAL" clId="{DE85456D-8D33-4484-8287-C88445C44ACE}" dt="2026-03-31T17:05:19.017" v="88" actId="22"/>
        <pc:sldMkLst>
          <pc:docMk/>
          <pc:sldMk cId="3210532912" sldId="272"/>
        </pc:sldMkLst>
        <pc:spChg chg="add">
          <ac:chgData name="Abeir Elsaid" userId="b9df18d5-262c-411d-bbb0-3da346673604" providerId="ADAL" clId="{DE85456D-8D33-4484-8287-C88445C44ACE}" dt="2026-03-31T17:05:19.017" v="88" actId="22"/>
          <ac:spMkLst>
            <pc:docMk/>
            <pc:sldMk cId="3210532912" sldId="272"/>
            <ac:spMk id="4" creationId="{83159937-FB44-433A-AD7A-28B1D0AAB570}"/>
          </ac:spMkLst>
        </pc:spChg>
        <pc:spChg chg="mod">
          <ac:chgData name="Abeir Elsaid" userId="b9df18d5-262c-411d-bbb0-3da346673604" providerId="ADAL" clId="{DE85456D-8D33-4484-8287-C88445C44ACE}" dt="2026-03-31T16:57:14.916" v="87" actId="20577"/>
          <ac:spMkLst>
            <pc:docMk/>
            <pc:sldMk cId="3210532912" sldId="272"/>
            <ac:spMk id="5" creationId="{408CB70F-1B09-4AEA-8BD8-72A4C815013B}"/>
          </ac:spMkLst>
        </pc:spChg>
      </pc:sldChg>
      <pc:sldChg chg="add">
        <pc:chgData name="Abeir Elsaid" userId="b9df18d5-262c-411d-bbb0-3da346673604" providerId="ADAL" clId="{DE85456D-8D33-4484-8287-C88445C44ACE}" dt="2026-03-31T18:18:11.647" v="410"/>
        <pc:sldMkLst>
          <pc:docMk/>
          <pc:sldMk cId="4017890770" sldId="273"/>
        </pc:sldMkLst>
      </pc:sldChg>
      <pc:sldChg chg="add">
        <pc:chgData name="Abeir Elsaid" userId="b9df18d5-262c-411d-bbb0-3da346673604" providerId="ADAL" clId="{DE85456D-8D33-4484-8287-C88445C44ACE}" dt="2026-03-31T18:18:11.647" v="410"/>
        <pc:sldMkLst>
          <pc:docMk/>
          <pc:sldMk cId="4102329522" sldId="274"/>
        </pc:sldMkLst>
      </pc:sldChg>
    </pc:docChg>
  </pc:docChgLst>
  <pc:docChgLst>
    <pc:chgData name="Abeir Elsaid" userId="b9df18d5-262c-411d-bbb0-3da346673604" providerId="ADAL" clId="{04258442-4BD6-4353-8A6D-34665958557D}"/>
    <pc:docChg chg="modSld">
      <pc:chgData name="Abeir Elsaid" userId="b9df18d5-262c-411d-bbb0-3da346673604" providerId="ADAL" clId="{04258442-4BD6-4353-8A6D-34665958557D}" dt="2026-01-11T10:08:16.709" v="19" actId="1076"/>
      <pc:docMkLst>
        <pc:docMk/>
      </pc:docMkLst>
      <pc:sldChg chg="modSp mod">
        <pc:chgData name="Abeir Elsaid" userId="b9df18d5-262c-411d-bbb0-3da346673604" providerId="ADAL" clId="{04258442-4BD6-4353-8A6D-34665958557D}" dt="2026-01-05T03:33:46.706" v="15" actId="20577"/>
        <pc:sldMkLst>
          <pc:docMk/>
          <pc:sldMk cId="330079040" sldId="256"/>
        </pc:sldMkLst>
        <pc:spChg chg="mod">
          <ac:chgData name="Abeir Elsaid" userId="b9df18d5-262c-411d-bbb0-3da346673604" providerId="ADAL" clId="{04258442-4BD6-4353-8A6D-34665958557D}" dt="2026-01-05T03:33:46.706" v="15" actId="20577"/>
          <ac:spMkLst>
            <pc:docMk/>
            <pc:sldMk cId="330079040" sldId="256"/>
            <ac:spMk id="5" creationId="{BCAF0900-48BA-FD6C-B989-ACE0A057EC50}"/>
          </ac:spMkLst>
        </pc:spChg>
      </pc:sldChg>
      <pc:sldChg chg="modSp mod">
        <pc:chgData name="Abeir Elsaid" userId="b9df18d5-262c-411d-bbb0-3da346673604" providerId="ADAL" clId="{04258442-4BD6-4353-8A6D-34665958557D}" dt="2026-01-11T10:08:16.709" v="19" actId="1076"/>
        <pc:sldMkLst>
          <pc:docMk/>
          <pc:sldMk cId="1479780095" sldId="266"/>
        </pc:sldMkLst>
        <pc:spChg chg="mod">
          <ac:chgData name="Abeir Elsaid" userId="b9df18d5-262c-411d-bbb0-3da346673604" providerId="ADAL" clId="{04258442-4BD6-4353-8A6D-34665958557D}" dt="2026-01-11T10:08:16.709" v="19" actId="1076"/>
          <ac:spMkLst>
            <pc:docMk/>
            <pc:sldMk cId="1479780095" sldId="266"/>
            <ac:spMk id="2" creationId="{CEF83F6F-6A52-4F63-B0A5-D3E4FDC44496}"/>
          </ac:spMkLst>
        </pc:spChg>
        <pc:spChg chg="mod">
          <ac:chgData name="Abeir Elsaid" userId="b9df18d5-262c-411d-bbb0-3da346673604" providerId="ADAL" clId="{04258442-4BD6-4353-8A6D-34665958557D}" dt="2026-01-11T10:08:07.919" v="17" actId="1076"/>
          <ac:spMkLst>
            <pc:docMk/>
            <pc:sldMk cId="1479780095" sldId="266"/>
            <ac:spMk id="10" creationId="{5DDBDD7B-4FFD-401F-A82D-5661AC23B273}"/>
          </ac:spMkLst>
        </pc:spChg>
        <pc:spChg chg="mod">
          <ac:chgData name="Abeir Elsaid" userId="b9df18d5-262c-411d-bbb0-3da346673604" providerId="ADAL" clId="{04258442-4BD6-4353-8A6D-34665958557D}" dt="2026-01-11T10:08:04.529" v="16" actId="1076"/>
          <ac:spMkLst>
            <pc:docMk/>
            <pc:sldMk cId="1479780095" sldId="266"/>
            <ac:spMk id="11" creationId="{6E8B96D8-F03E-41F7-AF5B-3A6078BA696E}"/>
          </ac:spMkLst>
        </pc:spChg>
      </pc:sldChg>
    </pc:docChg>
  </pc:docChgLst>
  <pc:docChgLst>
    <pc:chgData name="Abeir Elsaid" userId="b9df18d5-262c-411d-bbb0-3da346673604" providerId="ADAL" clId="{EA553F33-C7A1-49CD-AC2F-C0268088A2F3}"/>
    <pc:docChg chg="custSel addSld delSld modSld sldOrd">
      <pc:chgData name="Abeir Elsaid" userId="b9df18d5-262c-411d-bbb0-3da346673604" providerId="ADAL" clId="{EA553F33-C7A1-49CD-AC2F-C0268088A2F3}" dt="2025-11-12T19:17:49.427" v="160"/>
      <pc:docMkLst>
        <pc:docMk/>
      </pc:docMkLst>
      <pc:sldChg chg="addSp delSp modSp mod">
        <pc:chgData name="Abeir Elsaid" userId="b9df18d5-262c-411d-bbb0-3da346673604" providerId="ADAL" clId="{EA553F33-C7A1-49CD-AC2F-C0268088A2F3}" dt="2025-11-01T16:13:54.073" v="132" actId="20577"/>
        <pc:sldMkLst>
          <pc:docMk/>
          <pc:sldMk cId="1650486586" sldId="257"/>
        </pc:sldMkLst>
        <pc:spChg chg="mod">
          <ac:chgData name="Abeir Elsaid" userId="b9df18d5-262c-411d-bbb0-3da346673604" providerId="ADAL" clId="{EA553F33-C7A1-49CD-AC2F-C0268088A2F3}" dt="2025-11-01T16:13:54.073" v="132" actId="20577"/>
          <ac:spMkLst>
            <pc:docMk/>
            <pc:sldMk cId="1650486586" sldId="257"/>
            <ac:spMk id="6" creationId="{07CED190-F051-43FD-9751-6F3557EDC7E8}"/>
          </ac:spMkLst>
        </pc:spChg>
        <pc:spChg chg="add del mod">
          <ac:chgData name="Abeir Elsaid" userId="b9df18d5-262c-411d-bbb0-3da346673604" providerId="ADAL" clId="{EA553F33-C7A1-49CD-AC2F-C0268088A2F3}" dt="2025-11-01T16:13:51.434" v="130" actId="478"/>
          <ac:spMkLst>
            <pc:docMk/>
            <pc:sldMk cId="1650486586" sldId="257"/>
            <ac:spMk id="8" creationId="{66C72FFF-4429-4C88-AD78-CFF83C5FC79D}"/>
          </ac:spMkLst>
        </pc:spChg>
        <pc:picChg chg="del mod">
          <ac:chgData name="Abeir Elsaid" userId="b9df18d5-262c-411d-bbb0-3da346673604" providerId="ADAL" clId="{EA553F33-C7A1-49CD-AC2F-C0268088A2F3}" dt="2025-11-01T16:13:46.615" v="128" actId="478"/>
          <ac:picMkLst>
            <pc:docMk/>
            <pc:sldMk cId="1650486586" sldId="257"/>
            <ac:picMk id="5" creationId="{FCDC39A0-929C-431F-9912-7225A6859853}"/>
          </ac:picMkLst>
        </pc:picChg>
      </pc:sldChg>
      <pc:sldChg chg="modSp mod">
        <pc:chgData name="Abeir Elsaid" userId="b9df18d5-262c-411d-bbb0-3da346673604" providerId="ADAL" clId="{EA553F33-C7A1-49CD-AC2F-C0268088A2F3}" dt="2025-10-24T05:04:48.568" v="41" actId="20577"/>
        <pc:sldMkLst>
          <pc:docMk/>
          <pc:sldMk cId="1979043880" sldId="258"/>
        </pc:sldMkLst>
        <pc:spChg chg="mod">
          <ac:chgData name="Abeir Elsaid" userId="b9df18d5-262c-411d-bbb0-3da346673604" providerId="ADAL" clId="{EA553F33-C7A1-49CD-AC2F-C0268088A2F3}" dt="2025-10-24T05:04:48.568" v="41" actId="20577"/>
          <ac:spMkLst>
            <pc:docMk/>
            <pc:sldMk cId="1979043880" sldId="258"/>
            <ac:spMk id="2" creationId="{F1EE9228-38BF-998E-B7CC-003535190453}"/>
          </ac:spMkLst>
        </pc:spChg>
      </pc:sldChg>
      <pc:sldChg chg="addSp modSp">
        <pc:chgData name="Abeir Elsaid" userId="b9df18d5-262c-411d-bbb0-3da346673604" providerId="ADAL" clId="{EA553F33-C7A1-49CD-AC2F-C0268088A2F3}" dt="2025-11-12T19:14:12.737" v="133"/>
        <pc:sldMkLst>
          <pc:docMk/>
          <pc:sldMk cId="3132707069" sldId="259"/>
        </pc:sldMkLst>
        <pc:picChg chg="add mod">
          <ac:chgData name="Abeir Elsaid" userId="b9df18d5-262c-411d-bbb0-3da346673604" providerId="ADAL" clId="{EA553F33-C7A1-49CD-AC2F-C0268088A2F3}" dt="2025-11-12T19:14:12.737" v="133"/>
          <ac:picMkLst>
            <pc:docMk/>
            <pc:sldMk cId="3132707069" sldId="259"/>
            <ac:picMk id="2" creationId="{9FFD7C2A-4588-419F-86B5-C0FE6A40CB51}"/>
          </ac:picMkLst>
        </pc:picChg>
      </pc:sldChg>
      <pc:sldChg chg="addSp modSp mod">
        <pc:chgData name="Abeir Elsaid" userId="b9df18d5-262c-411d-bbb0-3da346673604" providerId="ADAL" clId="{EA553F33-C7A1-49CD-AC2F-C0268088A2F3}" dt="2025-11-12T19:17:11.117" v="158" actId="1076"/>
        <pc:sldMkLst>
          <pc:docMk/>
          <pc:sldMk cId="275542875" sldId="260"/>
        </pc:sldMkLst>
        <pc:picChg chg="add mod">
          <ac:chgData name="Abeir Elsaid" userId="b9df18d5-262c-411d-bbb0-3da346673604" providerId="ADAL" clId="{EA553F33-C7A1-49CD-AC2F-C0268088A2F3}" dt="2025-11-12T19:17:11.117" v="158" actId="1076"/>
          <ac:picMkLst>
            <pc:docMk/>
            <pc:sldMk cId="275542875" sldId="260"/>
            <ac:picMk id="3" creationId="{E9703556-DB98-4909-84DA-34843449EA17}"/>
          </ac:picMkLst>
        </pc:picChg>
      </pc:sldChg>
      <pc:sldChg chg="addSp modSp mod">
        <pc:chgData name="Abeir Elsaid" userId="b9df18d5-262c-411d-bbb0-3da346673604" providerId="ADAL" clId="{EA553F33-C7A1-49CD-AC2F-C0268088A2F3}" dt="2025-10-19T16:58:28.464" v="11" actId="1076"/>
        <pc:sldMkLst>
          <pc:docMk/>
          <pc:sldMk cId="4216562777" sldId="265"/>
        </pc:sldMkLst>
        <pc:spChg chg="mod">
          <ac:chgData name="Abeir Elsaid" userId="b9df18d5-262c-411d-bbb0-3da346673604" providerId="ADAL" clId="{EA553F33-C7A1-49CD-AC2F-C0268088A2F3}" dt="2025-10-19T16:51:23.888" v="7" actId="1076"/>
          <ac:spMkLst>
            <pc:docMk/>
            <pc:sldMk cId="4216562777" sldId="265"/>
            <ac:spMk id="11" creationId="{63AEBA1B-A53C-4EA0-A20B-65C6B3D09020}"/>
          </ac:spMkLst>
        </pc:spChg>
        <pc:picChg chg="add mod">
          <ac:chgData name="Abeir Elsaid" userId="b9df18d5-262c-411d-bbb0-3da346673604" providerId="ADAL" clId="{EA553F33-C7A1-49CD-AC2F-C0268088A2F3}" dt="2025-10-19T16:51:26.139" v="8" actId="1076"/>
          <ac:picMkLst>
            <pc:docMk/>
            <pc:sldMk cId="4216562777" sldId="265"/>
            <ac:picMk id="4" creationId="{78B975CF-E4B4-40FB-990D-4D0A48C2DA31}"/>
          </ac:picMkLst>
        </pc:picChg>
        <pc:picChg chg="mod">
          <ac:chgData name="Abeir Elsaid" userId="b9df18d5-262c-411d-bbb0-3da346673604" providerId="ADAL" clId="{EA553F33-C7A1-49CD-AC2F-C0268088A2F3}" dt="2025-10-19T16:58:28.464" v="11" actId="1076"/>
          <ac:picMkLst>
            <pc:docMk/>
            <pc:sldMk cId="4216562777" sldId="265"/>
            <ac:picMk id="10" creationId="{45CA4E53-EDD3-4DEA-A5B0-134F79EB911D}"/>
          </ac:picMkLst>
        </pc:picChg>
      </pc:sldChg>
      <pc:sldChg chg="addSp modSp mod">
        <pc:chgData name="Abeir Elsaid" userId="b9df18d5-262c-411d-bbb0-3da346673604" providerId="ADAL" clId="{EA553F33-C7A1-49CD-AC2F-C0268088A2F3}" dt="2025-11-12T19:16:43.960" v="157" actId="1076"/>
        <pc:sldMkLst>
          <pc:docMk/>
          <pc:sldMk cId="1479780095" sldId="266"/>
        </pc:sldMkLst>
        <pc:spChg chg="add mod">
          <ac:chgData name="Abeir Elsaid" userId="b9df18d5-262c-411d-bbb0-3da346673604" providerId="ADAL" clId="{EA553F33-C7A1-49CD-AC2F-C0268088A2F3}" dt="2025-11-12T19:16:43.960" v="157" actId="1076"/>
          <ac:spMkLst>
            <pc:docMk/>
            <pc:sldMk cId="1479780095" sldId="266"/>
            <ac:spMk id="2" creationId="{CEF83F6F-6A52-4F63-B0A5-D3E4FDC44496}"/>
          </ac:spMkLst>
        </pc:spChg>
        <pc:spChg chg="add mod">
          <ac:chgData name="Abeir Elsaid" userId="b9df18d5-262c-411d-bbb0-3da346673604" providerId="ADAL" clId="{EA553F33-C7A1-49CD-AC2F-C0268088A2F3}" dt="2025-11-12T19:16:28" v="155" actId="207"/>
          <ac:spMkLst>
            <pc:docMk/>
            <pc:sldMk cId="1479780095" sldId="266"/>
            <ac:spMk id="10" creationId="{5DDBDD7B-4FFD-401F-A82D-5661AC23B273}"/>
          </ac:spMkLst>
        </pc:spChg>
        <pc:spChg chg="add mod">
          <ac:chgData name="Abeir Elsaid" userId="b9df18d5-262c-411d-bbb0-3da346673604" providerId="ADAL" clId="{EA553F33-C7A1-49CD-AC2F-C0268088A2F3}" dt="2025-11-12T19:16:17.699" v="154" actId="207"/>
          <ac:spMkLst>
            <pc:docMk/>
            <pc:sldMk cId="1479780095" sldId="266"/>
            <ac:spMk id="11" creationId="{6E8B96D8-F03E-41F7-AF5B-3A6078BA696E}"/>
          </ac:spMkLst>
        </pc:spChg>
        <pc:picChg chg="add mod">
          <ac:chgData name="Abeir Elsaid" userId="b9df18d5-262c-411d-bbb0-3da346673604" providerId="ADAL" clId="{EA553F33-C7A1-49CD-AC2F-C0268088A2F3}" dt="2025-10-19T16:48:51.885" v="2" actId="1076"/>
          <ac:picMkLst>
            <pc:docMk/>
            <pc:sldMk cId="1479780095" sldId="266"/>
            <ac:picMk id="5" creationId="{0284E706-A52C-4F8E-A97B-C541126C8003}"/>
          </ac:picMkLst>
        </pc:picChg>
        <pc:picChg chg="add mod">
          <ac:chgData name="Abeir Elsaid" userId="b9df18d5-262c-411d-bbb0-3da346673604" providerId="ADAL" clId="{EA553F33-C7A1-49CD-AC2F-C0268088A2F3}" dt="2025-10-19T17:13:40.561" v="13" actId="571"/>
          <ac:picMkLst>
            <pc:docMk/>
            <pc:sldMk cId="1479780095" sldId="266"/>
            <ac:picMk id="8" creationId="{CF787CB9-275C-4CD9-A56B-3147F5E134A3}"/>
          </ac:picMkLst>
        </pc:picChg>
        <pc:picChg chg="add mod">
          <ac:chgData name="Abeir Elsaid" userId="b9df18d5-262c-411d-bbb0-3da346673604" providerId="ADAL" clId="{EA553F33-C7A1-49CD-AC2F-C0268088A2F3}" dt="2025-11-12T19:14:43.286" v="135" actId="1076"/>
          <ac:picMkLst>
            <pc:docMk/>
            <pc:sldMk cId="1479780095" sldId="266"/>
            <ac:picMk id="9" creationId="{7CC4C2BF-0432-4A56-B0D7-251905F30528}"/>
          </ac:picMkLst>
        </pc:picChg>
      </pc:sldChg>
      <pc:sldChg chg="del">
        <pc:chgData name="Abeir Elsaid" userId="b9df18d5-262c-411d-bbb0-3da346673604" providerId="ADAL" clId="{EA553F33-C7A1-49CD-AC2F-C0268088A2F3}" dt="2025-10-24T05:05:23.597" v="42" actId="2696"/>
        <pc:sldMkLst>
          <pc:docMk/>
          <pc:sldMk cId="2371503483" sldId="268"/>
        </pc:sldMkLst>
      </pc:sldChg>
      <pc:sldChg chg="addSp modSp">
        <pc:chgData name="Abeir Elsaid" userId="b9df18d5-262c-411d-bbb0-3da346673604" providerId="ADAL" clId="{EA553F33-C7A1-49CD-AC2F-C0268088A2F3}" dt="2025-11-12T19:17:16.312" v="159"/>
        <pc:sldMkLst>
          <pc:docMk/>
          <pc:sldMk cId="518287439" sldId="269"/>
        </pc:sldMkLst>
        <pc:picChg chg="add mod">
          <ac:chgData name="Abeir Elsaid" userId="b9df18d5-262c-411d-bbb0-3da346673604" providerId="ADAL" clId="{EA553F33-C7A1-49CD-AC2F-C0268088A2F3}" dt="2025-11-12T19:17:16.312" v="159"/>
          <ac:picMkLst>
            <pc:docMk/>
            <pc:sldMk cId="518287439" sldId="269"/>
            <ac:picMk id="4" creationId="{C5401C83-6433-4FEA-AE92-CCC8C96A8856}"/>
          </ac:picMkLst>
        </pc:picChg>
      </pc:sldChg>
      <pc:sldChg chg="modSp add">
        <pc:chgData name="Abeir Elsaid" userId="b9df18d5-262c-411d-bbb0-3da346673604" providerId="ADAL" clId="{EA553F33-C7A1-49CD-AC2F-C0268088A2F3}" dt="2025-10-24T05:06:09.434" v="86" actId="20577"/>
        <pc:sldMkLst>
          <pc:docMk/>
          <pc:sldMk cId="3130439293" sldId="270"/>
        </pc:sldMkLst>
        <pc:spChg chg="mod">
          <ac:chgData name="Abeir Elsaid" userId="b9df18d5-262c-411d-bbb0-3da346673604" providerId="ADAL" clId="{EA553F33-C7A1-49CD-AC2F-C0268088A2F3}" dt="2025-10-24T05:06:09.434" v="86" actId="20577"/>
          <ac:spMkLst>
            <pc:docMk/>
            <pc:sldMk cId="3130439293" sldId="270"/>
            <ac:spMk id="12" creationId="{A36238F8-8916-4E29-BB8E-8586B48E394C}"/>
          </ac:spMkLst>
        </pc:spChg>
      </pc:sldChg>
      <pc:sldChg chg="modSp add del mod ord modTransition">
        <pc:chgData name="Abeir Elsaid" userId="b9df18d5-262c-411d-bbb0-3da346673604" providerId="ADAL" clId="{EA553F33-C7A1-49CD-AC2F-C0268088A2F3}" dt="2025-10-24T05:06:58.227" v="125" actId="2696"/>
        <pc:sldMkLst>
          <pc:docMk/>
          <pc:sldMk cId="3123461491" sldId="271"/>
        </pc:sldMkLst>
        <pc:spChg chg="mod">
          <ac:chgData name="Abeir Elsaid" userId="b9df18d5-262c-411d-bbb0-3da346673604" providerId="ADAL" clId="{EA553F33-C7A1-49CD-AC2F-C0268088A2F3}" dt="2025-10-24T05:06:57.683" v="124"/>
          <ac:spMkLst>
            <pc:docMk/>
            <pc:sldMk cId="3123461491" sldId="271"/>
            <ac:spMk id="9" creationId="{3E72E614-6FC7-4CDB-BDF9-0E58E56E8BF4}"/>
          </ac:spMkLst>
        </pc:spChg>
        <pc:spChg chg="mod">
          <ac:chgData name="Abeir Elsaid" userId="b9df18d5-262c-411d-bbb0-3da346673604" providerId="ADAL" clId="{EA553F33-C7A1-49CD-AC2F-C0268088A2F3}" dt="2025-10-24T05:06:55.777" v="122"/>
          <ac:spMkLst>
            <pc:docMk/>
            <pc:sldMk cId="3123461491" sldId="271"/>
            <ac:spMk id="10" creationId="{EB6D2A2F-3728-4869-B256-F4F69A12424E}"/>
          </ac:spMkLst>
        </pc:spChg>
        <pc:spChg chg="mod">
          <ac:chgData name="Abeir Elsaid" userId="b9df18d5-262c-411d-bbb0-3da346673604" providerId="ADAL" clId="{EA553F33-C7A1-49CD-AC2F-C0268088A2F3}" dt="2025-10-24T05:06:49.617" v="118"/>
          <ac:spMkLst>
            <pc:docMk/>
            <pc:sldMk cId="3123461491" sldId="271"/>
            <ac:spMk id="11" creationId="{7572DACE-2133-4FD9-8527-6A9CE402C83C}"/>
          </ac:spMkLst>
        </pc:spChg>
        <pc:spChg chg="mod">
          <ac:chgData name="Abeir Elsaid" userId="b9df18d5-262c-411d-bbb0-3da346673604" providerId="ADAL" clId="{EA553F33-C7A1-49CD-AC2F-C0268088A2F3}" dt="2025-10-24T05:06:35.402" v="112"/>
          <ac:spMkLst>
            <pc:docMk/>
            <pc:sldMk cId="3123461491" sldId="271"/>
            <ac:spMk id="12" creationId="{A36238F8-8916-4E29-BB8E-8586B48E394C}"/>
          </ac:spMkLst>
        </pc:spChg>
        <pc:spChg chg="mod">
          <ac:chgData name="Abeir Elsaid" userId="b9df18d5-262c-411d-bbb0-3da346673604" providerId="ADAL" clId="{EA553F33-C7A1-49CD-AC2F-C0268088A2F3}" dt="2025-10-24T05:06:47.865" v="116"/>
          <ac:spMkLst>
            <pc:docMk/>
            <pc:sldMk cId="3123461491" sldId="271"/>
            <ac:spMk id="13" creationId="{CBCC6D4D-C045-49D7-87C4-1025737889CA}"/>
          </ac:spMkLst>
        </pc:spChg>
        <pc:spChg chg="mod">
          <ac:chgData name="Abeir Elsaid" userId="b9df18d5-262c-411d-bbb0-3da346673604" providerId="ADAL" clId="{EA553F33-C7A1-49CD-AC2F-C0268088A2F3}" dt="2025-10-24T05:06:46.107" v="114"/>
          <ac:spMkLst>
            <pc:docMk/>
            <pc:sldMk cId="3123461491" sldId="271"/>
            <ac:spMk id="14" creationId="{488E7197-1D13-4296-9423-76E369CF5A96}"/>
          </ac:spMkLst>
        </pc:spChg>
        <pc:spChg chg="mod">
          <ac:chgData name="Abeir Elsaid" userId="b9df18d5-262c-411d-bbb0-3da346673604" providerId="ADAL" clId="{EA553F33-C7A1-49CD-AC2F-C0268088A2F3}" dt="2025-10-24T05:06:34.869" v="110"/>
          <ac:spMkLst>
            <pc:docMk/>
            <pc:sldMk cId="3123461491" sldId="271"/>
            <ac:spMk id="15" creationId="{2A5CDC47-1CF4-4FE7-9AAD-BE8B93A81E3B}"/>
          </ac:spMkLst>
        </pc:spChg>
        <pc:spChg chg="mod">
          <ac:chgData name="Abeir Elsaid" userId="b9df18d5-262c-411d-bbb0-3da346673604" providerId="ADAL" clId="{EA553F33-C7A1-49CD-AC2F-C0268088A2F3}" dt="2025-10-24T05:06:51.678" v="120"/>
          <ac:spMkLst>
            <pc:docMk/>
            <pc:sldMk cId="3123461491" sldId="271"/>
            <ac:spMk id="16" creationId="{5317916D-39CE-4E51-ADEF-7B63BE82282A}"/>
          </ac:spMkLst>
        </pc:spChg>
      </pc:sldChg>
      <pc:sldChg chg="add">
        <pc:chgData name="Abeir Elsaid" userId="b9df18d5-262c-411d-bbb0-3da346673604" providerId="ADAL" clId="{EA553F33-C7A1-49CD-AC2F-C0268088A2F3}" dt="2025-11-12T19:17:49.427" v="160"/>
        <pc:sldMkLst>
          <pc:docMk/>
          <pc:sldMk cId="3921084932" sldId="271"/>
        </pc:sldMkLst>
      </pc:sldChg>
      <pc:sldChg chg="add del ord modTransition">
        <pc:chgData name="Abeir Elsaid" userId="b9df18d5-262c-411d-bbb0-3da346673604" providerId="ADAL" clId="{EA553F33-C7A1-49CD-AC2F-C0268088A2F3}" dt="2025-10-24T05:06:58.252" v="126" actId="2696"/>
        <pc:sldMkLst>
          <pc:docMk/>
          <pc:sldMk cId="3600987746" sldId="272"/>
        </pc:sldMkLst>
      </pc:sldChg>
    </pc:docChg>
  </pc:docChgLst>
  <pc:docChgLst>
    <pc:chgData name="Abeir Elsaid" userId="b9df18d5-262c-411d-bbb0-3da346673604" providerId="ADAL" clId="{E7481FE3-0F7F-4507-B181-3BCBA69DE282}"/>
    <pc:docChg chg="undo custSel addSld modSld sldOrd">
      <pc:chgData name="Abeir Elsaid" userId="b9df18d5-262c-411d-bbb0-3da346673604" providerId="ADAL" clId="{E7481FE3-0F7F-4507-B181-3BCBA69DE282}" dt="2026-04-07T07:52:51.247" v="41"/>
      <pc:docMkLst>
        <pc:docMk/>
      </pc:docMkLst>
      <pc:sldChg chg="modSp mod ord">
        <pc:chgData name="Abeir Elsaid" userId="b9df18d5-262c-411d-bbb0-3da346673604" providerId="ADAL" clId="{E7481FE3-0F7F-4507-B181-3BCBA69DE282}" dt="2026-04-07T07:52:51.247" v="41"/>
        <pc:sldMkLst>
          <pc:docMk/>
          <pc:sldMk cId="330079040" sldId="256"/>
        </pc:sldMkLst>
        <pc:spChg chg="mod">
          <ac:chgData name="Abeir Elsaid" userId="b9df18d5-262c-411d-bbb0-3da346673604" providerId="ADAL" clId="{E7481FE3-0F7F-4507-B181-3BCBA69DE282}" dt="2026-04-05T16:36:58.310" v="39" actId="20577"/>
          <ac:spMkLst>
            <pc:docMk/>
            <pc:sldMk cId="330079040" sldId="256"/>
            <ac:spMk id="5" creationId="{BCAF0900-48BA-FD6C-B989-ACE0A057EC50}"/>
          </ac:spMkLst>
        </pc:spChg>
      </pc:sldChg>
      <pc:sldChg chg="addSp delSp modSp mod delAnim modAnim">
        <pc:chgData name="Abeir Elsaid" userId="b9df18d5-262c-411d-bbb0-3da346673604" providerId="ADAL" clId="{E7481FE3-0F7F-4507-B181-3BCBA69DE282}" dt="2026-04-05T16:35:48.502" v="13" actId="22"/>
        <pc:sldMkLst>
          <pc:docMk/>
          <pc:sldMk cId="1650486586" sldId="257"/>
        </pc:sldMkLst>
        <pc:spChg chg="del">
          <ac:chgData name="Abeir Elsaid" userId="b9df18d5-262c-411d-bbb0-3da346673604" providerId="ADAL" clId="{E7481FE3-0F7F-4507-B181-3BCBA69DE282}" dt="2026-04-05T16:30:10.826" v="1" actId="478"/>
          <ac:spMkLst>
            <pc:docMk/>
            <pc:sldMk cId="1650486586" sldId="257"/>
            <ac:spMk id="8" creationId="{4498CBAA-95B4-4C74-8F46-D628519D3620}"/>
          </ac:spMkLst>
        </pc:spChg>
        <pc:graphicFrameChg chg="del">
          <ac:chgData name="Abeir Elsaid" userId="b9df18d5-262c-411d-bbb0-3da346673604" providerId="ADAL" clId="{E7481FE3-0F7F-4507-B181-3BCBA69DE282}" dt="2026-04-05T16:30:08.926" v="0" actId="478"/>
          <ac:graphicFrameMkLst>
            <pc:docMk/>
            <pc:sldMk cId="1650486586" sldId="257"/>
            <ac:graphicFrameMk id="5" creationId="{AB683B86-80CB-406E-B6A2-6D6BB6FF6C2E}"/>
          </ac:graphicFrameMkLst>
        </pc:graphicFrameChg>
        <pc:picChg chg="add mod">
          <ac:chgData name="Abeir Elsaid" userId="b9df18d5-262c-411d-bbb0-3da346673604" providerId="ADAL" clId="{E7481FE3-0F7F-4507-B181-3BCBA69DE282}" dt="2026-04-05T16:32:14.037" v="8" actId="1076"/>
          <ac:picMkLst>
            <pc:docMk/>
            <pc:sldMk cId="1650486586" sldId="257"/>
            <ac:picMk id="3" creationId="{012AC0F1-FEE1-47BA-BAF8-1136FE438A7B}"/>
          </ac:picMkLst>
        </pc:picChg>
        <pc:picChg chg="add del mod">
          <ac:chgData name="Abeir Elsaid" userId="b9df18d5-262c-411d-bbb0-3da346673604" providerId="ADAL" clId="{E7481FE3-0F7F-4507-B181-3BCBA69DE282}" dt="2026-04-05T16:32:43.051" v="9" actId="478"/>
          <ac:picMkLst>
            <pc:docMk/>
            <pc:sldMk cId="1650486586" sldId="257"/>
            <ac:picMk id="4" creationId="{1812DCF3-9467-4553-AB3B-E85AEBB073B6}"/>
          </ac:picMkLst>
        </pc:picChg>
        <pc:picChg chg="add mod">
          <ac:chgData name="Abeir Elsaid" userId="b9df18d5-262c-411d-bbb0-3da346673604" providerId="ADAL" clId="{E7481FE3-0F7F-4507-B181-3BCBA69DE282}" dt="2026-04-05T16:33:55.161" v="11" actId="1076"/>
          <ac:picMkLst>
            <pc:docMk/>
            <pc:sldMk cId="1650486586" sldId="257"/>
            <ac:picMk id="7" creationId="{FEA36083-2DAA-4103-988D-4397B277991B}"/>
          </ac:picMkLst>
        </pc:picChg>
        <pc:picChg chg="add del">
          <ac:chgData name="Abeir Elsaid" userId="b9df18d5-262c-411d-bbb0-3da346673604" providerId="ADAL" clId="{E7481FE3-0F7F-4507-B181-3BCBA69DE282}" dt="2026-04-05T16:35:48.502" v="13" actId="22"/>
          <ac:picMkLst>
            <pc:docMk/>
            <pc:sldMk cId="1650486586" sldId="257"/>
            <ac:picMk id="10" creationId="{03752A84-8AC9-4C40-97D4-D498D14A0362}"/>
          </ac:picMkLst>
        </pc:picChg>
      </pc:sldChg>
      <pc:sldChg chg="addSp delSp modSp mod ord">
        <pc:chgData name="Abeir Elsaid" userId="b9df18d5-262c-411d-bbb0-3da346673604" providerId="ADAL" clId="{E7481FE3-0F7F-4507-B181-3BCBA69DE282}" dt="2026-04-05T16:36:17.499" v="22" actId="14100"/>
        <pc:sldMkLst>
          <pc:docMk/>
          <pc:sldMk cId="3921084932" sldId="271"/>
        </pc:sldMkLst>
        <pc:spChg chg="add del mod">
          <ac:chgData name="Abeir Elsaid" userId="b9df18d5-262c-411d-bbb0-3da346673604" providerId="ADAL" clId="{E7481FE3-0F7F-4507-B181-3BCBA69DE282}" dt="2026-04-05T16:36:10.339" v="18" actId="478"/>
          <ac:spMkLst>
            <pc:docMk/>
            <pc:sldMk cId="3921084932" sldId="271"/>
            <ac:spMk id="4" creationId="{FF87836A-06F3-467B-A7F4-D573C1E45F45}"/>
          </ac:spMkLst>
        </pc:spChg>
        <pc:picChg chg="del">
          <ac:chgData name="Abeir Elsaid" userId="b9df18d5-262c-411d-bbb0-3da346673604" providerId="ADAL" clId="{E7481FE3-0F7F-4507-B181-3BCBA69DE282}" dt="2026-04-05T16:36:08.034" v="17" actId="478"/>
          <ac:picMkLst>
            <pc:docMk/>
            <pc:sldMk cId="3921084932" sldId="271"/>
            <ac:picMk id="5" creationId="{33300922-E2FF-4A51-BD4D-7DF6630E21CC}"/>
          </ac:picMkLst>
        </pc:picChg>
        <pc:picChg chg="del">
          <ac:chgData name="Abeir Elsaid" userId="b9df18d5-262c-411d-bbb0-3da346673604" providerId="ADAL" clId="{E7481FE3-0F7F-4507-B181-3BCBA69DE282}" dt="2026-04-05T16:36:11.953" v="19" actId="478"/>
          <ac:picMkLst>
            <pc:docMk/>
            <pc:sldMk cId="3921084932" sldId="271"/>
            <ac:picMk id="7" creationId="{70CC8C5A-4559-40A6-B8D7-C5CCEE2AD630}"/>
          </ac:picMkLst>
        </pc:picChg>
        <pc:picChg chg="add mod">
          <ac:chgData name="Abeir Elsaid" userId="b9df18d5-262c-411d-bbb0-3da346673604" providerId="ADAL" clId="{E7481FE3-0F7F-4507-B181-3BCBA69DE282}" dt="2026-04-05T16:36:17.499" v="22" actId="14100"/>
          <ac:picMkLst>
            <pc:docMk/>
            <pc:sldMk cId="3921084932" sldId="271"/>
            <ac:picMk id="8" creationId="{2D5A2461-6B3D-4249-80EB-08A8C964B20A}"/>
          </ac:picMkLst>
        </pc:picChg>
      </pc:sldChg>
      <pc:sldChg chg="add">
        <pc:chgData name="Abeir Elsaid" userId="b9df18d5-262c-411d-bbb0-3da346673604" providerId="ADAL" clId="{E7481FE3-0F7F-4507-B181-3BCBA69DE282}" dt="2026-04-05T16:35:57.450" v="14" actId="2890"/>
        <pc:sldMkLst>
          <pc:docMk/>
          <pc:sldMk cId="3381520916" sldId="275"/>
        </pc:sldMkLst>
      </pc:sldChg>
    </pc:docChg>
  </pc:docChgLst>
  <pc:docChgLst>
    <pc:chgData name="Abeir Elsaid" userId="b9df18d5-262c-411d-bbb0-3da346673604" providerId="ADAL" clId="{EEF3D978-2666-4E07-B6D7-9882D88CFDDD}"/>
    <pc:docChg chg="custSel modSld">
      <pc:chgData name="Abeir Elsaid" userId="b9df18d5-262c-411d-bbb0-3da346673604" providerId="ADAL" clId="{EEF3D978-2666-4E07-B6D7-9882D88CFDDD}" dt="2025-10-08T07:15:01.445" v="101" actId="571"/>
      <pc:docMkLst>
        <pc:docMk/>
      </pc:docMkLst>
      <pc:sldChg chg="modSp mod">
        <pc:chgData name="Abeir Elsaid" userId="b9df18d5-262c-411d-bbb0-3da346673604" providerId="ADAL" clId="{EEF3D978-2666-4E07-B6D7-9882D88CFDDD}" dt="2025-10-07T17:11:25.672" v="27" actId="20577"/>
        <pc:sldMkLst>
          <pc:docMk/>
          <pc:sldMk cId="330079040" sldId="256"/>
        </pc:sldMkLst>
        <pc:spChg chg="mod">
          <ac:chgData name="Abeir Elsaid" userId="b9df18d5-262c-411d-bbb0-3da346673604" providerId="ADAL" clId="{EEF3D978-2666-4E07-B6D7-9882D88CFDDD}" dt="2025-10-07T17:11:25.672" v="27" actId="20577"/>
          <ac:spMkLst>
            <pc:docMk/>
            <pc:sldMk cId="330079040" sldId="256"/>
            <ac:spMk id="5" creationId="{BCAF0900-48BA-FD6C-B989-ACE0A057EC50}"/>
          </ac:spMkLst>
        </pc:spChg>
      </pc:sldChg>
      <pc:sldChg chg="addSp delSp modSp mod">
        <pc:chgData name="Abeir Elsaid" userId="b9df18d5-262c-411d-bbb0-3da346673604" providerId="ADAL" clId="{EEF3D978-2666-4E07-B6D7-9882D88CFDDD}" dt="2025-10-07T17:11:34.430" v="29" actId="478"/>
        <pc:sldMkLst>
          <pc:docMk/>
          <pc:sldMk cId="1650486586" sldId="257"/>
        </pc:sldMkLst>
        <pc:spChg chg="del">
          <ac:chgData name="Abeir Elsaid" userId="b9df18d5-262c-411d-bbb0-3da346673604" providerId="ADAL" clId="{EEF3D978-2666-4E07-B6D7-9882D88CFDDD}" dt="2025-10-07T17:11:34.430" v="29" actId="478"/>
          <ac:spMkLst>
            <pc:docMk/>
            <pc:sldMk cId="1650486586" sldId="257"/>
            <ac:spMk id="2" creationId="{34368D96-8A83-76C3-A821-A38C09B6BF79}"/>
          </ac:spMkLst>
        </pc:spChg>
        <pc:spChg chg="add mod">
          <ac:chgData name="Abeir Elsaid" userId="b9df18d5-262c-411d-bbb0-3da346673604" providerId="ADAL" clId="{EEF3D978-2666-4E07-B6D7-9882D88CFDDD}" dt="2025-10-07T17:11:31.195" v="28" actId="478"/>
          <ac:spMkLst>
            <pc:docMk/>
            <pc:sldMk cId="1650486586" sldId="257"/>
            <ac:spMk id="7" creationId="{1AA04B55-6E93-436F-AFC4-4D9838A60253}"/>
          </ac:spMkLst>
        </pc:spChg>
        <pc:spChg chg="add mod">
          <ac:chgData name="Abeir Elsaid" userId="b9df18d5-262c-411d-bbb0-3da346673604" providerId="ADAL" clId="{EEF3D978-2666-4E07-B6D7-9882D88CFDDD}" dt="2025-10-07T17:11:34.430" v="29" actId="478"/>
          <ac:spMkLst>
            <pc:docMk/>
            <pc:sldMk cId="1650486586" sldId="257"/>
            <ac:spMk id="9" creationId="{7F8C3F59-474C-4B10-941E-24FBB13C408A}"/>
          </ac:spMkLst>
        </pc:spChg>
        <pc:picChg chg="del">
          <ac:chgData name="Abeir Elsaid" userId="b9df18d5-262c-411d-bbb0-3da346673604" providerId="ADAL" clId="{EEF3D978-2666-4E07-B6D7-9882D88CFDDD}" dt="2025-10-07T17:11:31.195" v="28" actId="478"/>
          <ac:picMkLst>
            <pc:docMk/>
            <pc:sldMk cId="1650486586" sldId="257"/>
            <ac:picMk id="4" creationId="{9ED7F314-20C9-42E6-8FD0-CB4AA103D917}"/>
          </ac:picMkLst>
        </pc:picChg>
      </pc:sldChg>
      <pc:sldChg chg="delSp modSp mod">
        <pc:chgData name="Abeir Elsaid" userId="b9df18d5-262c-411d-bbb0-3da346673604" providerId="ADAL" clId="{EEF3D978-2666-4E07-B6D7-9882D88CFDDD}" dt="2025-10-07T17:16:03.236" v="99" actId="1076"/>
        <pc:sldMkLst>
          <pc:docMk/>
          <pc:sldMk cId="1979043880" sldId="258"/>
        </pc:sldMkLst>
        <pc:spChg chg="mod">
          <ac:chgData name="Abeir Elsaid" userId="b9df18d5-262c-411d-bbb0-3da346673604" providerId="ADAL" clId="{EEF3D978-2666-4E07-B6D7-9882D88CFDDD}" dt="2025-10-07T17:14:40.658" v="35" actId="14100"/>
          <ac:spMkLst>
            <pc:docMk/>
            <pc:sldMk cId="1979043880" sldId="258"/>
            <ac:spMk id="2" creationId="{F1EE9228-38BF-998E-B7CC-003535190453}"/>
          </ac:spMkLst>
        </pc:spChg>
        <pc:spChg chg="mod">
          <ac:chgData name="Abeir Elsaid" userId="b9df18d5-262c-411d-bbb0-3da346673604" providerId="ADAL" clId="{EEF3D978-2666-4E07-B6D7-9882D88CFDDD}" dt="2025-10-07T17:15:10.174" v="87" actId="20577"/>
          <ac:spMkLst>
            <pc:docMk/>
            <pc:sldMk cId="1979043880" sldId="258"/>
            <ac:spMk id="3" creationId="{454C9EBE-0CE0-7542-A5B1-6344A5385F88}"/>
          </ac:spMkLst>
        </pc:spChg>
        <pc:spChg chg="mod">
          <ac:chgData name="Abeir Elsaid" userId="b9df18d5-262c-411d-bbb0-3da346673604" providerId="ADAL" clId="{EEF3D978-2666-4E07-B6D7-9882D88CFDDD}" dt="2025-10-07T17:15:02.655" v="54" actId="20577"/>
          <ac:spMkLst>
            <pc:docMk/>
            <pc:sldMk cId="1979043880" sldId="258"/>
            <ac:spMk id="7" creationId="{5210DFAF-CF7E-0AB0-0DD3-90BAC99CCAC6}"/>
          </ac:spMkLst>
        </pc:spChg>
        <pc:picChg chg="del">
          <ac:chgData name="Abeir Elsaid" userId="b9df18d5-262c-411d-bbb0-3da346673604" providerId="ADAL" clId="{EEF3D978-2666-4E07-B6D7-9882D88CFDDD}" dt="2025-10-07T17:14:49.331" v="37" actId="478"/>
          <ac:picMkLst>
            <pc:docMk/>
            <pc:sldMk cId="1979043880" sldId="258"/>
            <ac:picMk id="8" creationId="{A6C76141-D346-4905-BE17-98B69D49C495}"/>
          </ac:picMkLst>
        </pc:picChg>
        <pc:picChg chg="mod">
          <ac:chgData name="Abeir Elsaid" userId="b9df18d5-262c-411d-bbb0-3da346673604" providerId="ADAL" clId="{EEF3D978-2666-4E07-B6D7-9882D88CFDDD}" dt="2025-10-07T17:16:03.236" v="99" actId="1076"/>
          <ac:picMkLst>
            <pc:docMk/>
            <pc:sldMk cId="1979043880" sldId="258"/>
            <ac:picMk id="9" creationId="{104B41D1-FD02-484C-AA8A-359AEEA33600}"/>
          </ac:picMkLst>
        </pc:picChg>
      </pc:sldChg>
      <pc:sldChg chg="delSp mod">
        <pc:chgData name="Abeir Elsaid" userId="b9df18d5-262c-411d-bbb0-3da346673604" providerId="ADAL" clId="{EEF3D978-2666-4E07-B6D7-9882D88CFDDD}" dt="2025-10-07T17:15:23.753" v="90" actId="478"/>
        <pc:sldMkLst>
          <pc:docMk/>
          <pc:sldMk cId="3132707069" sldId="259"/>
        </pc:sldMkLst>
        <pc:picChg chg="del">
          <ac:chgData name="Abeir Elsaid" userId="b9df18d5-262c-411d-bbb0-3da346673604" providerId="ADAL" clId="{EEF3D978-2666-4E07-B6D7-9882D88CFDDD}" dt="2025-10-07T17:15:20.314" v="88" actId="478"/>
          <ac:picMkLst>
            <pc:docMk/>
            <pc:sldMk cId="3132707069" sldId="259"/>
            <ac:picMk id="11" creationId="{C69C2E48-90FD-4494-B68B-FE4C27A3810B}"/>
          </ac:picMkLst>
        </pc:picChg>
        <pc:picChg chg="del">
          <ac:chgData name="Abeir Elsaid" userId="b9df18d5-262c-411d-bbb0-3da346673604" providerId="ADAL" clId="{EEF3D978-2666-4E07-B6D7-9882D88CFDDD}" dt="2025-10-07T17:15:23.753" v="90" actId="478"/>
          <ac:picMkLst>
            <pc:docMk/>
            <pc:sldMk cId="3132707069" sldId="259"/>
            <ac:picMk id="13" creationId="{8D47C3F2-283D-49E3-B4D1-8CF2979D0A41}"/>
          </ac:picMkLst>
        </pc:picChg>
        <pc:picChg chg="del">
          <ac:chgData name="Abeir Elsaid" userId="b9df18d5-262c-411d-bbb0-3da346673604" providerId="ADAL" clId="{EEF3D978-2666-4E07-B6D7-9882D88CFDDD}" dt="2025-10-07T17:15:22.118" v="89" actId="478"/>
          <ac:picMkLst>
            <pc:docMk/>
            <pc:sldMk cId="3132707069" sldId="259"/>
            <ac:picMk id="15" creationId="{5E8250BE-6FFF-4361-82A0-37C5A9AFE751}"/>
          </ac:picMkLst>
        </pc:picChg>
      </pc:sldChg>
      <pc:sldChg chg="addSp delSp modSp mod">
        <pc:chgData name="Abeir Elsaid" userId="b9df18d5-262c-411d-bbb0-3da346673604" providerId="ADAL" clId="{EEF3D978-2666-4E07-B6D7-9882D88CFDDD}" dt="2025-10-07T17:15:40.310" v="95" actId="478"/>
        <pc:sldMkLst>
          <pc:docMk/>
          <pc:sldMk cId="275542875" sldId="260"/>
        </pc:sldMkLst>
        <pc:spChg chg="add mod">
          <ac:chgData name="Abeir Elsaid" userId="b9df18d5-262c-411d-bbb0-3da346673604" providerId="ADAL" clId="{EEF3D978-2666-4E07-B6D7-9882D88CFDDD}" dt="2025-10-07T17:15:40.310" v="95" actId="478"/>
          <ac:spMkLst>
            <pc:docMk/>
            <pc:sldMk cId="275542875" sldId="260"/>
            <ac:spMk id="4" creationId="{4DF59A04-6927-4A7D-AA3B-B4796E2A3321}"/>
          </ac:spMkLst>
        </pc:spChg>
        <pc:picChg chg="del">
          <ac:chgData name="Abeir Elsaid" userId="b9df18d5-262c-411d-bbb0-3da346673604" providerId="ADAL" clId="{EEF3D978-2666-4E07-B6D7-9882D88CFDDD}" dt="2025-10-07T17:15:40.310" v="95" actId="478"/>
          <ac:picMkLst>
            <pc:docMk/>
            <pc:sldMk cId="275542875" sldId="260"/>
            <ac:picMk id="3" creationId="{E2FC555D-6141-48B7-B04C-A1FD13B38DDB}"/>
          </ac:picMkLst>
        </pc:picChg>
      </pc:sldChg>
      <pc:sldChg chg="delSp modSp mod delAnim">
        <pc:chgData name="Abeir Elsaid" userId="b9df18d5-262c-411d-bbb0-3da346673604" providerId="ADAL" clId="{EEF3D978-2666-4E07-B6D7-9882D88CFDDD}" dt="2025-10-08T07:14:39.284" v="100" actId="1076"/>
        <pc:sldMkLst>
          <pc:docMk/>
          <pc:sldMk cId="4216562777" sldId="265"/>
        </pc:sldMkLst>
        <pc:picChg chg="del">
          <ac:chgData name="Abeir Elsaid" userId="b9df18d5-262c-411d-bbb0-3da346673604" providerId="ADAL" clId="{EEF3D978-2666-4E07-B6D7-9882D88CFDDD}" dt="2025-10-07T17:15:28.502" v="91" actId="478"/>
          <ac:picMkLst>
            <pc:docMk/>
            <pc:sldMk cId="4216562777" sldId="265"/>
            <ac:picMk id="6" creationId="{092F5C39-C3BF-4276-96BA-6F917936E367}"/>
          </ac:picMkLst>
        </pc:picChg>
        <pc:picChg chg="del">
          <ac:chgData name="Abeir Elsaid" userId="b9df18d5-262c-411d-bbb0-3da346673604" providerId="ADAL" clId="{EEF3D978-2666-4E07-B6D7-9882D88CFDDD}" dt="2025-10-07T17:15:32.484" v="93" actId="478"/>
          <ac:picMkLst>
            <pc:docMk/>
            <pc:sldMk cId="4216562777" sldId="265"/>
            <ac:picMk id="7" creationId="{743D907F-6443-4148-AC05-EB36E96EF364}"/>
          </ac:picMkLst>
        </pc:picChg>
        <pc:picChg chg="del">
          <ac:chgData name="Abeir Elsaid" userId="b9df18d5-262c-411d-bbb0-3da346673604" providerId="ADAL" clId="{EEF3D978-2666-4E07-B6D7-9882D88CFDDD}" dt="2025-10-07T17:15:30.188" v="92" actId="478"/>
          <ac:picMkLst>
            <pc:docMk/>
            <pc:sldMk cId="4216562777" sldId="265"/>
            <ac:picMk id="8" creationId="{CAFA7DC3-35E3-496F-A396-667764FD621D}"/>
          </ac:picMkLst>
        </pc:picChg>
        <pc:picChg chg="mod">
          <ac:chgData name="Abeir Elsaid" userId="b9df18d5-262c-411d-bbb0-3da346673604" providerId="ADAL" clId="{EEF3D978-2666-4E07-B6D7-9882D88CFDDD}" dt="2025-10-08T07:14:39.284" v="100" actId="1076"/>
          <ac:picMkLst>
            <pc:docMk/>
            <pc:sldMk cId="4216562777" sldId="265"/>
            <ac:picMk id="10" creationId="{45CA4E53-EDD3-4DEA-A5B0-134F79EB911D}"/>
          </ac:picMkLst>
        </pc:picChg>
      </pc:sldChg>
      <pc:sldChg chg="addSp delSp modSp mod">
        <pc:chgData name="Abeir Elsaid" userId="b9df18d5-262c-411d-bbb0-3da346673604" providerId="ADAL" clId="{EEF3D978-2666-4E07-B6D7-9882D88CFDDD}" dt="2025-10-08T07:15:01.445" v="101" actId="571"/>
        <pc:sldMkLst>
          <pc:docMk/>
          <pc:sldMk cId="1479780095" sldId="266"/>
        </pc:sldMkLst>
        <pc:picChg chg="add mod">
          <ac:chgData name="Abeir Elsaid" userId="b9df18d5-262c-411d-bbb0-3da346673604" providerId="ADAL" clId="{EEF3D978-2666-4E07-B6D7-9882D88CFDDD}" dt="2025-10-08T07:15:01.445" v="101" actId="571"/>
          <ac:picMkLst>
            <pc:docMk/>
            <pc:sldMk cId="1479780095" sldId="266"/>
            <ac:picMk id="4" creationId="{00E64A78-9B0F-4711-8A59-0C00AB219559}"/>
          </ac:picMkLst>
        </pc:picChg>
        <pc:picChg chg="del">
          <ac:chgData name="Abeir Elsaid" userId="b9df18d5-262c-411d-bbb0-3da346673604" providerId="ADAL" clId="{EEF3D978-2666-4E07-B6D7-9882D88CFDDD}" dt="2025-10-07T17:15:36.076" v="94" actId="478"/>
          <ac:picMkLst>
            <pc:docMk/>
            <pc:sldMk cId="1479780095" sldId="266"/>
            <ac:picMk id="5" creationId="{BE9F590A-B948-4C52-8D1E-A3230F0FFBC9}"/>
          </ac:picMkLst>
        </pc:picChg>
      </pc:sldChg>
      <pc:sldChg chg="delSp mod delAnim">
        <pc:chgData name="Abeir Elsaid" userId="b9df18d5-262c-411d-bbb0-3da346673604" providerId="ADAL" clId="{EEF3D978-2666-4E07-B6D7-9882D88CFDDD}" dt="2025-10-07T17:15:48.828" v="98" actId="478"/>
        <pc:sldMkLst>
          <pc:docMk/>
          <pc:sldMk cId="2371503483" sldId="268"/>
        </pc:sldMkLst>
        <pc:picChg chg="del">
          <ac:chgData name="Abeir Elsaid" userId="b9df18d5-262c-411d-bbb0-3da346673604" providerId="ADAL" clId="{EEF3D978-2666-4E07-B6D7-9882D88CFDDD}" dt="2025-10-07T17:15:43.984" v="96" actId="478"/>
          <ac:picMkLst>
            <pc:docMk/>
            <pc:sldMk cId="2371503483" sldId="268"/>
            <ac:picMk id="4" creationId="{8E3D425C-76AC-482E-A6CB-79B94BA5ABEB}"/>
          </ac:picMkLst>
        </pc:picChg>
        <pc:picChg chg="del">
          <ac:chgData name="Abeir Elsaid" userId="b9df18d5-262c-411d-bbb0-3da346673604" providerId="ADAL" clId="{EEF3D978-2666-4E07-B6D7-9882D88CFDDD}" dt="2025-10-07T17:15:46.361" v="97" actId="478"/>
          <ac:picMkLst>
            <pc:docMk/>
            <pc:sldMk cId="2371503483" sldId="268"/>
            <ac:picMk id="7" creationId="{ED8E70F4-BDDE-4568-800F-1B68B99E2CC3}"/>
          </ac:picMkLst>
        </pc:picChg>
        <pc:picChg chg="del">
          <ac:chgData name="Abeir Elsaid" userId="b9df18d5-262c-411d-bbb0-3da346673604" providerId="ADAL" clId="{EEF3D978-2666-4E07-B6D7-9882D88CFDDD}" dt="2025-10-07T17:15:48.828" v="98" actId="478"/>
          <ac:picMkLst>
            <pc:docMk/>
            <pc:sldMk cId="2371503483" sldId="268"/>
            <ac:picMk id="9" creationId="{35AE2116-287B-4E6A-8D2B-E64BC73F67BD}"/>
          </ac:picMkLst>
        </pc:picChg>
      </pc:sldChg>
      <pc:sldChg chg="addSp delSp modSp mod">
        <pc:chgData name="Abeir Elsaid" userId="b9df18d5-262c-411d-bbb0-3da346673604" providerId="ADAL" clId="{EEF3D978-2666-4E07-B6D7-9882D88CFDDD}" dt="2025-10-07T17:11:43.264" v="30" actId="478"/>
        <pc:sldMkLst>
          <pc:docMk/>
          <pc:sldMk cId="518287439" sldId="269"/>
        </pc:sldMkLst>
        <pc:spChg chg="add mod">
          <ac:chgData name="Abeir Elsaid" userId="b9df18d5-262c-411d-bbb0-3da346673604" providerId="ADAL" clId="{EEF3D978-2666-4E07-B6D7-9882D88CFDDD}" dt="2025-10-07T17:11:43.264" v="30" actId="478"/>
          <ac:spMkLst>
            <pc:docMk/>
            <pc:sldMk cId="518287439" sldId="269"/>
            <ac:spMk id="3" creationId="{3ABE7C38-230F-40C0-9BA0-8301DE7917E7}"/>
          </ac:spMkLst>
        </pc:spChg>
        <pc:picChg chg="del">
          <ac:chgData name="Abeir Elsaid" userId="b9df18d5-262c-411d-bbb0-3da346673604" providerId="ADAL" clId="{EEF3D978-2666-4E07-B6D7-9882D88CFDDD}" dt="2025-10-07T17:11:43.264" v="30" actId="478"/>
          <ac:picMkLst>
            <pc:docMk/>
            <pc:sldMk cId="518287439" sldId="269"/>
            <ac:picMk id="4" creationId="{5C4E712C-5205-4956-8BC3-B5B64DD4B5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07/04/2026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0E2EF-0F68-6E47-82BF-0E9B965E44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18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12</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Create targeted ques</a:t>
            </a:r>
            <a:r>
              <a:rPr lang="en-US" sz="1200" kern="1200" dirty="0">
                <a:solidFill>
                  <a:schemeClr val="tx1"/>
                </a:solidFill>
                <a:effectLst/>
                <a:latin typeface="+mn-lt"/>
                <a:ea typeface="+mn-ea"/>
                <a:cs typeface="+mn-cs"/>
              </a:rPr>
              <a:t>tions – Design no more than 1-3 brief and focused questions/prompts that assess the lesson’s core knowledge or skills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Distribute at the end </a:t>
            </a:r>
            <a:r>
              <a:rPr lang="en-US" sz="1200" kern="1200" dirty="0">
                <a:solidFill>
                  <a:schemeClr val="tx1"/>
                </a:solidFill>
                <a:effectLst/>
                <a:latin typeface="+mn-lt"/>
                <a:ea typeface="+mn-ea"/>
                <a:cs typeface="+mn-cs"/>
              </a:rPr>
              <a:t>– Share the exit tickets at the end of the lesson, ensuring everyone completes them </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Collect and review </a:t>
            </a:r>
            <a:r>
              <a:rPr lang="en-US" sz="1200" kern="1200" dirty="0">
                <a:solidFill>
                  <a:schemeClr val="tx1"/>
                </a:solidFill>
                <a:effectLst/>
                <a:latin typeface="+mn-lt"/>
                <a:ea typeface="+mn-ea"/>
                <a:cs typeface="+mn-cs"/>
              </a:rPr>
              <a:t>– Gather responses and quickly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responses to gauge overall understanding and individual student needs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Provide feedback </a:t>
            </a:r>
            <a:r>
              <a:rPr lang="en-US" sz="1200" kern="1200" dirty="0">
                <a:solidFill>
                  <a:schemeClr val="tx1"/>
                </a:solidFill>
                <a:effectLst/>
                <a:latin typeface="+mn-lt"/>
                <a:ea typeface="+mn-ea"/>
                <a:cs typeface="+mn-cs"/>
              </a:rPr>
              <a:t>– Use the exit ticket data to give immediate feedback </a:t>
            </a:r>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Plan next steps </a:t>
            </a:r>
            <a:r>
              <a:rPr lang="en-US" sz="1200" kern="1200" dirty="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13</a:t>
            </a:fld>
            <a:endParaRPr lang="en-AE"/>
          </a:p>
        </p:txBody>
      </p:sp>
    </p:spTree>
    <p:extLst>
      <p:ext uri="{BB962C8B-B14F-4D97-AF65-F5344CB8AC3E}">
        <p14:creationId xmlns:p14="http://schemas.microsoft.com/office/powerpoint/2010/main" val="172245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0E2EF-0F68-6E47-82BF-0E9B965E44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058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5</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6</a:t>
            </a:fld>
            <a:endParaRPr lang="en-AE"/>
          </a:p>
        </p:txBody>
      </p:sp>
    </p:spTree>
    <p:extLst>
      <p:ext uri="{BB962C8B-B14F-4D97-AF65-F5344CB8AC3E}">
        <p14:creationId xmlns:p14="http://schemas.microsoft.com/office/powerpoint/2010/main" val="36240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Model the task (I Do)</a:t>
            </a:r>
            <a:r>
              <a:rPr lang="en-US" sz="1200" kern="1200" dirty="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65581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Engage in guided practice (We Do) </a:t>
            </a:r>
            <a:r>
              <a:rPr lang="en-US" sz="1200" kern="1200" dirty="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215741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10</a:t>
            </a:fld>
            <a:endParaRPr lang="en-AE"/>
          </a:p>
        </p:txBody>
      </p:sp>
    </p:spTree>
    <p:extLst>
      <p:ext uri="{BB962C8B-B14F-4D97-AF65-F5344CB8AC3E}">
        <p14:creationId xmlns:p14="http://schemas.microsoft.com/office/powerpoint/2010/main" val="196897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11</a:t>
            </a:fld>
            <a:endParaRPr lang="en-AE"/>
          </a:p>
        </p:txBody>
      </p:sp>
    </p:spTree>
    <p:extLst>
      <p:ext uri="{BB962C8B-B14F-4D97-AF65-F5344CB8AC3E}">
        <p14:creationId xmlns:p14="http://schemas.microsoft.com/office/powerpoint/2010/main" val="3526736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45643662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4" name="Picture 3" descr="A blue number on a black background&#10;&#10;AI-generated content may be incorrect.">
            <a:extLst>
              <a:ext uri="{FF2B5EF4-FFF2-40B4-BE49-F238E27FC236}">
                <a16:creationId xmlns:a16="http://schemas.microsoft.com/office/drawing/2014/main" id="{69D5ED2C-0320-5DCF-F6EA-A9763072591D}"/>
              </a:ext>
            </a:extLst>
          </p:cNvPr>
          <p:cNvPicPr>
            <a:picLocks noChangeAspect="1"/>
          </p:cNvPicPr>
          <p:nvPr userDrawn="1"/>
        </p:nvPicPr>
        <p:blipFill>
          <a:blip r:embed="rId3"/>
          <a:stretch>
            <a:fillRect/>
          </a:stretch>
        </p:blipFill>
        <p:spPr>
          <a:xfrm>
            <a:off x="10999694" y="6085910"/>
            <a:ext cx="916738" cy="676208"/>
          </a:xfrm>
          <a:prstGeom prst="rect">
            <a:avLst/>
          </a:prstGeom>
        </p:spPr>
      </p:pic>
    </p:spTree>
    <p:extLst>
      <p:ext uri="{BB962C8B-B14F-4D97-AF65-F5344CB8AC3E}">
        <p14:creationId xmlns:p14="http://schemas.microsoft.com/office/powerpoint/2010/main" val="4175874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rgbClr val="1A2C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descr="A blue number on a black background&#10;&#10;AI-generated content may be incorrect.">
            <a:extLst>
              <a:ext uri="{FF2B5EF4-FFF2-40B4-BE49-F238E27FC236}">
                <a16:creationId xmlns:a16="http://schemas.microsoft.com/office/drawing/2014/main" id="{69D5ED2C-0320-5DCF-F6EA-A9763072591D}"/>
              </a:ext>
            </a:extLst>
          </p:cNvPr>
          <p:cNvPicPr>
            <a:picLocks noChangeAspect="1"/>
          </p:cNvPicPr>
          <p:nvPr userDrawn="1"/>
        </p:nvPicPr>
        <p:blipFill>
          <a:blip r:embed="rId2"/>
          <a:stretch>
            <a:fillRect/>
          </a:stretch>
        </p:blipFill>
        <p:spPr>
          <a:xfrm>
            <a:off x="10999694" y="6085910"/>
            <a:ext cx="916738" cy="676208"/>
          </a:xfrm>
          <a:prstGeom prst="rect">
            <a:avLst/>
          </a:prstGeom>
        </p:spPr>
      </p:pic>
      <p:pic>
        <p:nvPicPr>
          <p:cNvPr id="6" name="Picture 5">
            <a:extLst>
              <a:ext uri="{FF2B5EF4-FFF2-40B4-BE49-F238E27FC236}">
                <a16:creationId xmlns:a16="http://schemas.microsoft.com/office/drawing/2014/main" id="{1EF98244-F60C-2958-6A50-37C900D96489}"/>
              </a:ext>
            </a:extLst>
          </p:cNvPr>
          <p:cNvPicPr>
            <a:picLocks noChangeAspect="1"/>
          </p:cNvPicPr>
          <p:nvPr userDrawn="1"/>
        </p:nvPicPr>
        <p:blipFill>
          <a:blip r:embed="rId3"/>
          <a:stretch>
            <a:fillRect/>
          </a:stretch>
        </p:blipFill>
        <p:spPr>
          <a:xfrm>
            <a:off x="280780" y="6143943"/>
            <a:ext cx="2721592" cy="587010"/>
          </a:xfrm>
          <a:prstGeom prst="rect">
            <a:avLst/>
          </a:prstGeom>
        </p:spPr>
      </p:pic>
    </p:spTree>
    <p:extLst>
      <p:ext uri="{BB962C8B-B14F-4D97-AF65-F5344CB8AC3E}">
        <p14:creationId xmlns:p14="http://schemas.microsoft.com/office/powerpoint/2010/main" val="3977196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99C21B-151B-EE5A-FFFC-65C41B57B7BF}"/>
              </a:ext>
            </a:extLst>
          </p:cNvPr>
          <p:cNvSpPr/>
          <p:nvPr userDrawn="1"/>
        </p:nvSpPr>
        <p:spPr>
          <a:xfrm>
            <a:off x="0" y="0"/>
            <a:ext cx="12192000" cy="6858000"/>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7" name="Picture 6">
            <a:extLst>
              <a:ext uri="{FF2B5EF4-FFF2-40B4-BE49-F238E27FC236}">
                <a16:creationId xmlns:a16="http://schemas.microsoft.com/office/drawing/2014/main" id="{C119484A-A17D-1D1B-E719-C32C2FEA006C}"/>
              </a:ext>
            </a:extLst>
          </p:cNvPr>
          <p:cNvPicPr>
            <a:picLocks noChangeAspect="1"/>
          </p:cNvPicPr>
          <p:nvPr userDrawn="1"/>
        </p:nvPicPr>
        <p:blipFill>
          <a:blip r:embed="rId2"/>
          <a:stretch>
            <a:fillRect/>
          </a:stretch>
        </p:blipFill>
        <p:spPr>
          <a:xfrm>
            <a:off x="507143" y="241055"/>
            <a:ext cx="5068710" cy="1093251"/>
          </a:xfrm>
          <a:prstGeom prst="rect">
            <a:avLst/>
          </a:prstGeom>
        </p:spPr>
      </p:pic>
      <p:pic>
        <p:nvPicPr>
          <p:cNvPr id="4" name="Picture 3" descr="A blue number on a black background&#10;&#10;AI-generated content may be incorrect.">
            <a:extLst>
              <a:ext uri="{FF2B5EF4-FFF2-40B4-BE49-F238E27FC236}">
                <a16:creationId xmlns:a16="http://schemas.microsoft.com/office/drawing/2014/main" id="{15F4A1B5-4F1B-8854-3DEF-41ADB2D1D1F7}"/>
              </a:ext>
            </a:extLst>
          </p:cNvPr>
          <p:cNvPicPr>
            <a:picLocks noChangeAspect="1"/>
          </p:cNvPicPr>
          <p:nvPr userDrawn="1"/>
        </p:nvPicPr>
        <p:blipFill>
          <a:blip r:embed="rId3"/>
          <a:stretch>
            <a:fillRect/>
          </a:stretch>
        </p:blipFill>
        <p:spPr>
          <a:xfrm>
            <a:off x="10714383" y="235433"/>
            <a:ext cx="1273070" cy="939047"/>
          </a:xfrm>
          <a:prstGeom prst="rect">
            <a:avLst/>
          </a:prstGeom>
        </p:spPr>
      </p:pic>
      <p:sp>
        <p:nvSpPr>
          <p:cNvPr id="2" name="Content Placeholder 2">
            <a:extLst>
              <a:ext uri="{FF2B5EF4-FFF2-40B4-BE49-F238E27FC236}">
                <a16:creationId xmlns:a16="http://schemas.microsoft.com/office/drawing/2014/main" id="{83C0F942-C64C-517F-B012-A8FEA8E048D0}"/>
              </a:ext>
            </a:extLst>
          </p:cNvPr>
          <p:cNvSpPr>
            <a:spLocks noGrp="1"/>
          </p:cNvSpPr>
          <p:nvPr>
            <p:ph idx="1"/>
          </p:nvPr>
        </p:nvSpPr>
        <p:spPr>
          <a:xfrm>
            <a:off x="838200" y="1653873"/>
            <a:ext cx="10515600" cy="3653091"/>
          </a:xfrm>
        </p:spPr>
        <p:txBody>
          <a:bodyPr/>
          <a:lstStyle>
            <a:lvl1pPr>
              <a:defRPr>
                <a:solidFill>
                  <a:schemeClr val="bg1"/>
                </a:solidFill>
              </a:defRPr>
            </a:lvl1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157890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A blue number on a black background&#10;&#10;AI-generated content may be incorrect.">
            <a:extLst>
              <a:ext uri="{FF2B5EF4-FFF2-40B4-BE49-F238E27FC236}">
                <a16:creationId xmlns:a16="http://schemas.microsoft.com/office/drawing/2014/main" id="{EB7142AA-5F67-C32F-3789-88BBCA4643C6}"/>
              </a:ext>
            </a:extLst>
          </p:cNvPr>
          <p:cNvPicPr>
            <a:picLocks noChangeAspect="1"/>
          </p:cNvPicPr>
          <p:nvPr userDrawn="1"/>
        </p:nvPicPr>
        <p:blipFill>
          <a:blip r:embed="rId2"/>
          <a:stretch>
            <a:fillRect/>
          </a:stretch>
        </p:blipFill>
        <p:spPr>
          <a:xfrm>
            <a:off x="10999694" y="6085910"/>
            <a:ext cx="916738" cy="676208"/>
          </a:xfrm>
          <a:prstGeom prst="rect">
            <a:avLst/>
          </a:prstGeom>
        </p:spPr>
      </p:pic>
      <p:sp>
        <p:nvSpPr>
          <p:cNvPr id="10" name="Rectangle 9">
            <a:extLst>
              <a:ext uri="{FF2B5EF4-FFF2-40B4-BE49-F238E27FC236}">
                <a16:creationId xmlns:a16="http://schemas.microsoft.com/office/drawing/2014/main" id="{E75B511C-4EA4-264E-90B1-4C5977B8B943}"/>
              </a:ext>
            </a:extLst>
          </p:cNvPr>
          <p:cNvSpPr/>
          <p:nvPr userDrawn="1"/>
        </p:nvSpPr>
        <p:spPr>
          <a:xfrm>
            <a:off x="0" y="0"/>
            <a:ext cx="12192000" cy="1406178"/>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B52C41FF-8C4A-DD4A-B503-6DF198B03F19}"/>
              </a:ext>
            </a:extLst>
          </p:cNvPr>
          <p:cNvSpPr>
            <a:spLocks noGrp="1"/>
          </p:cNvSpPr>
          <p:nvPr>
            <p:ph type="title"/>
          </p:nvPr>
        </p:nvSpPr>
        <p:spPr>
          <a:xfrm>
            <a:off x="838200" y="365126"/>
            <a:ext cx="10515600" cy="718324"/>
          </a:xfrm>
        </p:spPr>
        <p:txBody>
          <a:bodyPr/>
          <a:lstStyle>
            <a:lvl1pPr>
              <a:defRPr>
                <a:solidFill>
                  <a:srgbClr val="57B6D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EE6AB30-4C22-F140-8367-5A64CAC8FFA5}"/>
              </a:ext>
            </a:extLst>
          </p:cNvPr>
          <p:cNvSpPr>
            <a:spLocks noGrp="1"/>
          </p:cNvSpPr>
          <p:nvPr>
            <p:ph idx="1"/>
          </p:nvPr>
        </p:nvSpPr>
        <p:spPr>
          <a:xfrm>
            <a:off x="838200" y="1653873"/>
            <a:ext cx="10515600" cy="36530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a:extLst>
              <a:ext uri="{FF2B5EF4-FFF2-40B4-BE49-F238E27FC236}">
                <a16:creationId xmlns:a16="http://schemas.microsoft.com/office/drawing/2014/main" id="{4BE8F9EE-4FBE-270C-9AF0-DB5106125B60}"/>
              </a:ext>
            </a:extLst>
          </p:cNvPr>
          <p:cNvSpPr txBox="1"/>
          <p:nvPr userDrawn="1"/>
        </p:nvSpPr>
        <p:spPr>
          <a:xfrm>
            <a:off x="506896" y="6162261"/>
            <a:ext cx="184731" cy="369332"/>
          </a:xfrm>
          <a:prstGeom prst="rect">
            <a:avLst/>
          </a:prstGeom>
          <a:noFill/>
        </p:spPr>
        <p:txBody>
          <a:bodyPr wrap="none" rtlCol="0">
            <a:spAutoFit/>
          </a:bodyPr>
          <a:lstStyle/>
          <a:p>
            <a:endParaRPr lang="en-AE" dirty="0"/>
          </a:p>
        </p:txBody>
      </p:sp>
      <p:pic>
        <p:nvPicPr>
          <p:cNvPr id="11" name="Picture 10">
            <a:extLst>
              <a:ext uri="{FF2B5EF4-FFF2-40B4-BE49-F238E27FC236}">
                <a16:creationId xmlns:a16="http://schemas.microsoft.com/office/drawing/2014/main" id="{643409A3-BF82-F735-07AB-CE6364ADB9D5}"/>
              </a:ext>
            </a:extLst>
          </p:cNvPr>
          <p:cNvPicPr>
            <a:picLocks noChangeAspect="1"/>
          </p:cNvPicPr>
          <p:nvPr userDrawn="1"/>
        </p:nvPicPr>
        <p:blipFill>
          <a:blip r:embed="rId3"/>
          <a:stretch>
            <a:fillRect/>
          </a:stretch>
        </p:blipFill>
        <p:spPr>
          <a:xfrm>
            <a:off x="280780" y="6153662"/>
            <a:ext cx="2631469" cy="567572"/>
          </a:xfrm>
          <a:prstGeom prst="rect">
            <a:avLst/>
          </a:prstGeom>
        </p:spPr>
      </p:pic>
    </p:spTree>
    <p:extLst>
      <p:ext uri="{BB962C8B-B14F-4D97-AF65-F5344CB8AC3E}">
        <p14:creationId xmlns:p14="http://schemas.microsoft.com/office/powerpoint/2010/main" val="2974535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213641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57B6D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F9AE6-C0E0-F384-8ED3-E7E5A290BACD}"/>
              </a:ext>
            </a:extLst>
          </p:cNvPr>
          <p:cNvPicPr>
            <a:picLocks noChangeAspect="1"/>
          </p:cNvPicPr>
          <p:nvPr userDrawn="1"/>
        </p:nvPicPr>
        <p:blipFill>
          <a:blip r:embed="rId2"/>
          <a:stretch>
            <a:fillRect/>
          </a:stretch>
        </p:blipFill>
        <p:spPr>
          <a:xfrm>
            <a:off x="280780" y="6143943"/>
            <a:ext cx="2721592" cy="587010"/>
          </a:xfrm>
          <a:prstGeom prst="rect">
            <a:avLst/>
          </a:prstGeom>
        </p:spPr>
      </p:pic>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207920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57B6DD"/>
        </a:solidFill>
        <a:effectLst/>
      </p:bgPr>
    </p:bg>
    <p:spTree>
      <p:nvGrpSpPr>
        <p:cNvPr id="1" name=""/>
        <p:cNvGrpSpPr/>
        <p:nvPr/>
      </p:nvGrpSpPr>
      <p:grpSpPr>
        <a:xfrm>
          <a:off x="0" y="0"/>
          <a:ext cx="0" cy="0"/>
          <a:chOff x="0" y="0"/>
          <a:chExt cx="0" cy="0"/>
        </a:xfrm>
      </p:grpSpPr>
      <p:pic>
        <p:nvPicPr>
          <p:cNvPr id="2" name="Picture 1" descr="A number with a black background&#10;&#10;AI-generated content may be incorrect.">
            <a:extLst>
              <a:ext uri="{FF2B5EF4-FFF2-40B4-BE49-F238E27FC236}">
                <a16:creationId xmlns:a16="http://schemas.microsoft.com/office/drawing/2014/main" id="{27FC8C61-56E5-CAD7-3032-9B383F76B180}"/>
              </a:ext>
            </a:extLst>
          </p:cNvPr>
          <p:cNvPicPr>
            <a:picLocks noChangeAspect="1"/>
          </p:cNvPicPr>
          <p:nvPr userDrawn="1"/>
        </p:nvPicPr>
        <p:blipFill>
          <a:blip r:embed="rId2"/>
          <a:stretch>
            <a:fillRect/>
          </a:stretch>
        </p:blipFill>
        <p:spPr>
          <a:xfrm>
            <a:off x="10718424" y="241055"/>
            <a:ext cx="1263234" cy="933425"/>
          </a:xfrm>
          <a:prstGeom prst="rect">
            <a:avLst/>
          </a:prstGeom>
        </p:spPr>
      </p:pic>
      <p:pic>
        <p:nvPicPr>
          <p:cNvPr id="7" name="Picture 6">
            <a:extLst>
              <a:ext uri="{FF2B5EF4-FFF2-40B4-BE49-F238E27FC236}">
                <a16:creationId xmlns:a16="http://schemas.microsoft.com/office/drawing/2014/main" id="{C119484A-A17D-1D1B-E719-C32C2FEA006C}"/>
              </a:ext>
            </a:extLst>
          </p:cNvPr>
          <p:cNvPicPr>
            <a:picLocks noChangeAspect="1"/>
          </p:cNvPicPr>
          <p:nvPr userDrawn="1"/>
        </p:nvPicPr>
        <p:blipFill>
          <a:blip r:embed="rId3"/>
          <a:stretch>
            <a:fillRect/>
          </a:stretch>
        </p:blipFill>
        <p:spPr>
          <a:xfrm>
            <a:off x="507143" y="241055"/>
            <a:ext cx="5068710" cy="1093251"/>
          </a:xfrm>
          <a:prstGeom prst="rect">
            <a:avLst/>
          </a:prstGeom>
        </p:spPr>
      </p:pic>
      <p:sp>
        <p:nvSpPr>
          <p:cNvPr id="3" name="Content Placeholder 2">
            <a:extLst>
              <a:ext uri="{FF2B5EF4-FFF2-40B4-BE49-F238E27FC236}">
                <a16:creationId xmlns:a16="http://schemas.microsoft.com/office/drawing/2014/main" id="{CC2CEF55-B197-BC5F-C248-8D1AE5F11D19}"/>
              </a:ext>
            </a:extLst>
          </p:cNvPr>
          <p:cNvSpPr>
            <a:spLocks noGrp="1"/>
          </p:cNvSpPr>
          <p:nvPr>
            <p:ph idx="1"/>
          </p:nvPr>
        </p:nvSpPr>
        <p:spPr>
          <a:xfrm>
            <a:off x="838200" y="1653873"/>
            <a:ext cx="10515600" cy="3653091"/>
          </a:xfrm>
        </p:spPr>
        <p:txBody>
          <a:bodyPr/>
          <a:lstStyle>
            <a:lvl1pPr>
              <a:defRPr>
                <a:solidFill>
                  <a:schemeClr val="bg1"/>
                </a:solidFill>
              </a:defRPr>
            </a:lvl1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144378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B511C-4EA4-264E-90B1-4C5977B8B943}"/>
              </a:ext>
            </a:extLst>
          </p:cNvPr>
          <p:cNvSpPr/>
          <p:nvPr userDrawn="1"/>
        </p:nvSpPr>
        <p:spPr>
          <a:xfrm>
            <a:off x="0" y="0"/>
            <a:ext cx="12192000" cy="1406178"/>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B52C41FF-8C4A-DD4A-B503-6DF198B03F19}"/>
              </a:ext>
            </a:extLst>
          </p:cNvPr>
          <p:cNvSpPr>
            <a:spLocks noGrp="1"/>
          </p:cNvSpPr>
          <p:nvPr>
            <p:ph type="title"/>
          </p:nvPr>
        </p:nvSpPr>
        <p:spPr>
          <a:xfrm>
            <a:off x="838200" y="365126"/>
            <a:ext cx="10515600" cy="718324"/>
          </a:xfrm>
        </p:spPr>
        <p:txBody>
          <a:bodyPr/>
          <a:lstStyle>
            <a:lvl1pPr>
              <a:defRPr>
                <a:solidFill>
                  <a:srgbClr val="57B6D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EE6AB30-4C22-F140-8367-5A64CAC8FFA5}"/>
              </a:ext>
            </a:extLst>
          </p:cNvPr>
          <p:cNvSpPr>
            <a:spLocks noGrp="1"/>
          </p:cNvSpPr>
          <p:nvPr>
            <p:ph idx="1"/>
          </p:nvPr>
        </p:nvSpPr>
        <p:spPr>
          <a:xfrm>
            <a:off x="838200" y="1653873"/>
            <a:ext cx="10515600" cy="36530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a:extLst>
              <a:ext uri="{FF2B5EF4-FFF2-40B4-BE49-F238E27FC236}">
                <a16:creationId xmlns:a16="http://schemas.microsoft.com/office/drawing/2014/main" id="{4BE8F9EE-4FBE-270C-9AF0-DB5106125B60}"/>
              </a:ext>
            </a:extLst>
          </p:cNvPr>
          <p:cNvSpPr txBox="1"/>
          <p:nvPr userDrawn="1"/>
        </p:nvSpPr>
        <p:spPr>
          <a:xfrm>
            <a:off x="506896" y="6162261"/>
            <a:ext cx="184731" cy="369332"/>
          </a:xfrm>
          <a:prstGeom prst="rect">
            <a:avLst/>
          </a:prstGeom>
          <a:noFill/>
        </p:spPr>
        <p:txBody>
          <a:bodyPr wrap="none" rtlCol="0">
            <a:spAutoFit/>
          </a:bodyPr>
          <a:lstStyle/>
          <a:p>
            <a:endParaRPr lang="en-AE" dirty="0"/>
          </a:p>
        </p:txBody>
      </p:sp>
      <p:pic>
        <p:nvPicPr>
          <p:cNvPr id="11" name="Picture 10">
            <a:extLst>
              <a:ext uri="{FF2B5EF4-FFF2-40B4-BE49-F238E27FC236}">
                <a16:creationId xmlns:a16="http://schemas.microsoft.com/office/drawing/2014/main" id="{643409A3-BF82-F735-07AB-CE6364ADB9D5}"/>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9" name="Picture 8" descr="A number with a black background&#10;&#10;AI-generated content may be incorrect.">
            <a:extLst>
              <a:ext uri="{FF2B5EF4-FFF2-40B4-BE49-F238E27FC236}">
                <a16:creationId xmlns:a16="http://schemas.microsoft.com/office/drawing/2014/main" id="{8D52FC59-7AB7-915F-7EF5-2120E7849819}"/>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180233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26">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07/04/2026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65" r:id="rId9"/>
    <p:sldLayoutId id="2147483684" r:id="rId10"/>
    <p:sldLayoutId id="2147483666" r:id="rId11"/>
    <p:sldLayoutId id="2147483682" r:id="rId12"/>
    <p:sldLayoutId id="2147483671" r:id="rId13"/>
    <p:sldLayoutId id="2147483672" r:id="rId14"/>
    <p:sldLayoutId id="2147483673" r:id="rId15"/>
    <p:sldLayoutId id="2147483674" r:id="rId16"/>
    <p:sldLayoutId id="2147483675" r:id="rId17"/>
    <p:sldLayoutId id="2147483677" r:id="rId18"/>
    <p:sldLayoutId id="2147483676" r:id="rId19"/>
    <p:sldLayoutId id="2147483679" r:id="rId20"/>
    <p:sldLayoutId id="2147483680" r:id="rId21"/>
    <p:sldLayoutId id="2147483681" r:id="rId22"/>
    <p:sldLayoutId id="2147483683" r:id="rId23"/>
    <p:sldLayoutId id="2147483678" r:id="rId24"/>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2684D-5F36-3648-ADC8-339620493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72F7D0-CE87-754E-AF26-A8C57B5BC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000011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rgbClr val="1A2C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hyperlink" Target="https://wayground.com/admin/quiz/63c9b8205ded71001e4ecd46/la-voix-passive?page=search-result-page&amp;source=search-result-page&amp;referrer=/admin/search/assessments/la%20voix%20passiv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 Id="rId4" Type="http://schemas.openxmlformats.org/officeDocument/2006/relationships/image" Target="cid:image002.png@01DC0D12.0221BC5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01C96-1BE2-361D-99AA-494E948F7D76}"/>
              </a:ext>
            </a:extLst>
          </p:cNvPr>
          <p:cNvSpPr>
            <a:spLocks noGrp="1"/>
          </p:cNvSpPr>
          <p:nvPr>
            <p:ph idx="1"/>
          </p:nvPr>
        </p:nvSpPr>
        <p:spPr>
          <a:xfrm>
            <a:off x="514350" y="3057374"/>
            <a:ext cx="11163300" cy="1457405"/>
          </a:xfrm>
        </p:spPr>
        <p:txBody>
          <a:bodyPr>
            <a:normAutofit/>
          </a:bodyPr>
          <a:lstStyle/>
          <a:p>
            <a:pPr marL="0" indent="0" algn="ctr">
              <a:buNone/>
            </a:pPr>
            <a:r>
              <a:rPr lang="en-US" sz="4000" b="1" dirty="0"/>
              <a:t>Live Lesson</a:t>
            </a:r>
          </a:p>
          <a:p>
            <a:pPr marL="0" indent="0" algn="ctr">
              <a:buNone/>
            </a:pPr>
            <a:r>
              <a:rPr lang="en-US" sz="4000" b="1" dirty="0"/>
              <a:t>Non- Negotiables</a:t>
            </a:r>
          </a:p>
        </p:txBody>
      </p:sp>
    </p:spTree>
    <p:extLst>
      <p:ext uri="{BB962C8B-B14F-4D97-AF65-F5344CB8AC3E}">
        <p14:creationId xmlns:p14="http://schemas.microsoft.com/office/powerpoint/2010/main" val="295650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300922-E2FF-4A51-BD4D-7DF6630E21CC}"/>
              </a:ext>
            </a:extLst>
          </p:cNvPr>
          <p:cNvPicPr>
            <a:picLocks noGrp="1" noChangeAspect="1"/>
          </p:cNvPicPr>
          <p:nvPr>
            <p:ph idx="1"/>
          </p:nvPr>
        </p:nvPicPr>
        <p:blipFill>
          <a:blip r:embed="rId3"/>
          <a:stretch>
            <a:fillRect/>
          </a:stretch>
        </p:blipFill>
        <p:spPr>
          <a:xfrm>
            <a:off x="2076450" y="1820699"/>
            <a:ext cx="5857875" cy="1233488"/>
          </a:xfrm>
        </p:spPr>
      </p:pic>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941" y="239284"/>
            <a:ext cx="1767327" cy="1049175"/>
          </a:xfrm>
          <a:prstGeom prst="rect">
            <a:avLst/>
          </a:prstGeom>
        </p:spPr>
      </p:pic>
      <p:pic>
        <p:nvPicPr>
          <p:cNvPr id="7" name="Picture 6">
            <a:extLst>
              <a:ext uri="{FF2B5EF4-FFF2-40B4-BE49-F238E27FC236}">
                <a16:creationId xmlns:a16="http://schemas.microsoft.com/office/drawing/2014/main" id="{70CC8C5A-4559-40A6-B8D7-C5CCEE2AD630}"/>
              </a:ext>
            </a:extLst>
          </p:cNvPr>
          <p:cNvPicPr>
            <a:picLocks noChangeAspect="1"/>
          </p:cNvPicPr>
          <p:nvPr/>
        </p:nvPicPr>
        <p:blipFill>
          <a:blip r:embed="rId5"/>
          <a:stretch>
            <a:fillRect/>
          </a:stretch>
        </p:blipFill>
        <p:spPr>
          <a:xfrm>
            <a:off x="2219324" y="3253051"/>
            <a:ext cx="5419725" cy="1233487"/>
          </a:xfrm>
          <a:prstGeom prst="rect">
            <a:avLst/>
          </a:prstGeom>
        </p:spPr>
      </p:pic>
    </p:spTree>
    <p:extLst>
      <p:ext uri="{BB962C8B-B14F-4D97-AF65-F5344CB8AC3E}">
        <p14:creationId xmlns:p14="http://schemas.microsoft.com/office/powerpoint/2010/main" val="338152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4BE187-6BCC-48CB-BE34-21AE97A5B16C}"/>
              </a:ext>
            </a:extLst>
          </p:cNvPr>
          <p:cNvPicPr>
            <a:picLocks noChangeAspect="1"/>
          </p:cNvPicPr>
          <p:nvPr/>
        </p:nvPicPr>
        <p:blipFill>
          <a:blip r:embed="rId3"/>
          <a:stretch>
            <a:fillRect/>
          </a:stretch>
        </p:blipFill>
        <p:spPr>
          <a:xfrm>
            <a:off x="8277308" y="173450"/>
            <a:ext cx="2703471" cy="447661"/>
          </a:xfrm>
          <a:prstGeom prst="rect">
            <a:avLst/>
          </a:prstGeom>
          <a:ln w="28575">
            <a:solidFill>
              <a:sysClr val="windowText" lastClr="000000"/>
            </a:solidFill>
          </a:ln>
        </p:spPr>
      </p:pic>
      <p:sp>
        <p:nvSpPr>
          <p:cNvPr id="7" name="TextBox 6">
            <a:extLst>
              <a:ext uri="{FF2B5EF4-FFF2-40B4-BE49-F238E27FC236}">
                <a16:creationId xmlns:a16="http://schemas.microsoft.com/office/drawing/2014/main" id="{B627F1EB-7659-4930-A1BB-1D6F170AEEB5}"/>
              </a:ext>
            </a:extLst>
          </p:cNvPr>
          <p:cNvSpPr txBox="1"/>
          <p:nvPr/>
        </p:nvSpPr>
        <p:spPr>
          <a:xfrm>
            <a:off x="6515262" y="204663"/>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10</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4" name="Picture 3">
            <a:extLst>
              <a:ext uri="{FF2B5EF4-FFF2-40B4-BE49-F238E27FC236}">
                <a16:creationId xmlns:a16="http://schemas.microsoft.com/office/drawing/2014/main" id="{00E64A78-9B0F-4711-8A59-0C00AB219559}"/>
              </a:ext>
            </a:extLst>
          </p:cNvPr>
          <p:cNvPicPr>
            <a:picLocks noChangeAspect="1"/>
          </p:cNvPicPr>
          <p:nvPr/>
        </p:nvPicPr>
        <p:blipFill>
          <a:blip r:embed="rId3"/>
          <a:stretch>
            <a:fillRect/>
          </a:stretch>
        </p:blipFill>
        <p:spPr>
          <a:xfrm>
            <a:off x="8296213" y="114039"/>
            <a:ext cx="2703471" cy="447661"/>
          </a:xfrm>
          <a:prstGeom prst="rect">
            <a:avLst/>
          </a:prstGeom>
          <a:ln w="28575">
            <a:solidFill>
              <a:sysClr val="windowText" lastClr="000000"/>
            </a:solidFill>
          </a:ln>
        </p:spPr>
      </p:pic>
      <p:pic>
        <p:nvPicPr>
          <p:cNvPr id="5" name="Content Placeholder 3" descr="A logo of a hand holding a pencil&#10;&#10;AI-generated content may be incorrect.">
            <a:extLst>
              <a:ext uri="{FF2B5EF4-FFF2-40B4-BE49-F238E27FC236}">
                <a16:creationId xmlns:a16="http://schemas.microsoft.com/office/drawing/2014/main" id="{0284E706-A52C-4F8E-A97B-C541126C80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886702" y="204663"/>
            <a:ext cx="1450748" cy="861238"/>
          </a:xfrm>
          <a:prstGeom prst="rect">
            <a:avLst/>
          </a:prstGeom>
        </p:spPr>
      </p:pic>
      <p:pic>
        <p:nvPicPr>
          <p:cNvPr id="8" name="Content Placeholder 3" descr="A logo of a hand holding a pencil&#10;&#10;AI-generated content may be incorrect.">
            <a:extLst>
              <a:ext uri="{FF2B5EF4-FFF2-40B4-BE49-F238E27FC236}">
                <a16:creationId xmlns:a16="http://schemas.microsoft.com/office/drawing/2014/main" id="{CF787CB9-275C-4CD9-A56B-3147F5E13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02" y="196712"/>
            <a:ext cx="1450748" cy="861238"/>
          </a:xfrm>
          <a:prstGeom prst="rect">
            <a:avLst/>
          </a:prstGeom>
        </p:spPr>
      </p:pic>
      <p:sp>
        <p:nvSpPr>
          <p:cNvPr id="2" name="TextBox 1">
            <a:extLst>
              <a:ext uri="{FF2B5EF4-FFF2-40B4-BE49-F238E27FC236}">
                <a16:creationId xmlns:a16="http://schemas.microsoft.com/office/drawing/2014/main" id="{CEF83F6F-6A52-4F63-B0A5-D3E4FDC44496}"/>
              </a:ext>
            </a:extLst>
          </p:cNvPr>
          <p:cNvSpPr txBox="1"/>
          <p:nvPr/>
        </p:nvSpPr>
        <p:spPr>
          <a:xfrm>
            <a:off x="2759103" y="4509624"/>
            <a:ext cx="1165197" cy="365760"/>
          </a:xfrm>
          <a:prstGeom prst="rect">
            <a:avLst/>
          </a:prstGeom>
          <a:solidFill>
            <a:srgbClr val="92D050"/>
          </a:solidFill>
        </p:spPr>
        <p:txBody>
          <a:bodyPr wrap="square" rtlCol="0">
            <a:spAutoFit/>
          </a:bodyPr>
          <a:lstStyle/>
          <a:p>
            <a:r>
              <a:rPr lang="en-US" dirty="0"/>
              <a:t>Group C</a:t>
            </a:r>
          </a:p>
        </p:txBody>
      </p:sp>
      <p:sp>
        <p:nvSpPr>
          <p:cNvPr id="10" name="TextBox 9">
            <a:extLst>
              <a:ext uri="{FF2B5EF4-FFF2-40B4-BE49-F238E27FC236}">
                <a16:creationId xmlns:a16="http://schemas.microsoft.com/office/drawing/2014/main" id="{5DDBDD7B-4FFD-401F-A82D-5661AC23B273}"/>
              </a:ext>
            </a:extLst>
          </p:cNvPr>
          <p:cNvSpPr txBox="1"/>
          <p:nvPr/>
        </p:nvSpPr>
        <p:spPr>
          <a:xfrm>
            <a:off x="7747141" y="656650"/>
            <a:ext cx="1455089" cy="365760"/>
          </a:xfrm>
          <a:prstGeom prst="rect">
            <a:avLst/>
          </a:prstGeom>
          <a:solidFill>
            <a:srgbClr val="FFFF00"/>
          </a:solidFill>
        </p:spPr>
        <p:txBody>
          <a:bodyPr wrap="square" rtlCol="0">
            <a:spAutoFit/>
          </a:bodyPr>
          <a:lstStyle/>
          <a:p>
            <a:r>
              <a:rPr lang="en-US" dirty="0"/>
              <a:t>Group B</a:t>
            </a:r>
          </a:p>
        </p:txBody>
      </p:sp>
      <p:sp>
        <p:nvSpPr>
          <p:cNvPr id="11" name="TextBox 10">
            <a:extLst>
              <a:ext uri="{FF2B5EF4-FFF2-40B4-BE49-F238E27FC236}">
                <a16:creationId xmlns:a16="http://schemas.microsoft.com/office/drawing/2014/main" id="{6E8B96D8-F03E-41F7-AF5B-3A6078BA696E}"/>
              </a:ext>
            </a:extLst>
          </p:cNvPr>
          <p:cNvSpPr txBox="1"/>
          <p:nvPr/>
        </p:nvSpPr>
        <p:spPr>
          <a:xfrm>
            <a:off x="3027932" y="534455"/>
            <a:ext cx="1455089" cy="365760"/>
          </a:xfrm>
          <a:prstGeom prst="rect">
            <a:avLst/>
          </a:prstGeom>
          <a:solidFill>
            <a:srgbClr val="FF33CC"/>
          </a:solidFill>
        </p:spPr>
        <p:txBody>
          <a:bodyPr wrap="square" rtlCol="0">
            <a:spAutoFit/>
          </a:bodyPr>
          <a:lstStyle/>
          <a:p>
            <a:r>
              <a:rPr lang="en-US" dirty="0"/>
              <a:t>Group A</a:t>
            </a:r>
          </a:p>
        </p:txBody>
      </p:sp>
      <p:pic>
        <p:nvPicPr>
          <p:cNvPr id="12" name="Picture 11">
            <a:extLst>
              <a:ext uri="{FF2B5EF4-FFF2-40B4-BE49-F238E27FC236}">
                <a16:creationId xmlns:a16="http://schemas.microsoft.com/office/drawing/2014/main" id="{F68DB58D-DF9F-4BA6-9B83-8293DB14CBE8}"/>
              </a:ext>
            </a:extLst>
          </p:cNvPr>
          <p:cNvPicPr>
            <a:picLocks noChangeAspect="1"/>
          </p:cNvPicPr>
          <p:nvPr/>
        </p:nvPicPr>
        <p:blipFill>
          <a:blip r:embed="rId5">
            <a:duotone>
              <a:prstClr val="black"/>
              <a:schemeClr val="accent5">
                <a:tint val="45000"/>
                <a:satMod val="400000"/>
              </a:schemeClr>
            </a:duotone>
          </a:blip>
          <a:stretch>
            <a:fillRect/>
          </a:stretch>
        </p:blipFill>
        <p:spPr>
          <a:xfrm>
            <a:off x="332357" y="4916219"/>
            <a:ext cx="5391150" cy="1585503"/>
          </a:xfrm>
          <a:prstGeom prst="rect">
            <a:avLst/>
          </a:prstGeom>
        </p:spPr>
      </p:pic>
      <p:pic>
        <p:nvPicPr>
          <p:cNvPr id="13" name="Picture 12">
            <a:extLst>
              <a:ext uri="{FF2B5EF4-FFF2-40B4-BE49-F238E27FC236}">
                <a16:creationId xmlns:a16="http://schemas.microsoft.com/office/drawing/2014/main" id="{DE9FD4EB-E14B-49F3-B3F6-058F24E06380}"/>
              </a:ext>
            </a:extLst>
          </p:cNvPr>
          <p:cNvPicPr>
            <a:picLocks noChangeAspect="1"/>
          </p:cNvPicPr>
          <p:nvPr/>
        </p:nvPicPr>
        <p:blipFill>
          <a:blip r:embed="rId6"/>
          <a:stretch>
            <a:fillRect/>
          </a:stretch>
        </p:blipFill>
        <p:spPr>
          <a:xfrm>
            <a:off x="5842963" y="1057949"/>
            <a:ext cx="6349037" cy="4342726"/>
          </a:xfrm>
          <a:prstGeom prst="rect">
            <a:avLst/>
          </a:prstGeom>
        </p:spPr>
      </p:pic>
      <p:pic>
        <p:nvPicPr>
          <p:cNvPr id="16" name="Picture 15">
            <a:extLst>
              <a:ext uri="{FF2B5EF4-FFF2-40B4-BE49-F238E27FC236}">
                <a16:creationId xmlns:a16="http://schemas.microsoft.com/office/drawing/2014/main" id="{CA83BBA2-F8CB-4D45-8CB5-5E19BE8325BA}"/>
              </a:ext>
            </a:extLst>
          </p:cNvPr>
          <p:cNvPicPr>
            <a:picLocks noChangeAspect="1"/>
          </p:cNvPicPr>
          <p:nvPr/>
        </p:nvPicPr>
        <p:blipFill>
          <a:blip r:embed="rId7"/>
          <a:stretch>
            <a:fillRect/>
          </a:stretch>
        </p:blipFill>
        <p:spPr>
          <a:xfrm>
            <a:off x="533400" y="1039789"/>
            <a:ext cx="4819650" cy="438150"/>
          </a:xfrm>
          <a:prstGeom prst="rect">
            <a:avLst/>
          </a:prstGeom>
        </p:spPr>
      </p:pic>
      <p:pic>
        <p:nvPicPr>
          <p:cNvPr id="18" name="Picture 17">
            <a:extLst>
              <a:ext uri="{FF2B5EF4-FFF2-40B4-BE49-F238E27FC236}">
                <a16:creationId xmlns:a16="http://schemas.microsoft.com/office/drawing/2014/main" id="{C1045AC3-D715-4821-8B76-DD3196FCA482}"/>
              </a:ext>
            </a:extLst>
          </p:cNvPr>
          <p:cNvPicPr>
            <a:picLocks noChangeAspect="1"/>
          </p:cNvPicPr>
          <p:nvPr/>
        </p:nvPicPr>
        <p:blipFill>
          <a:blip r:embed="rId8">
            <a:duotone>
              <a:prstClr val="black"/>
              <a:schemeClr val="accent4">
                <a:tint val="45000"/>
                <a:satMod val="400000"/>
              </a:schemeClr>
            </a:duotone>
          </a:blip>
          <a:stretch>
            <a:fillRect/>
          </a:stretch>
        </p:blipFill>
        <p:spPr>
          <a:xfrm>
            <a:off x="332357" y="1477939"/>
            <a:ext cx="5391150" cy="1543050"/>
          </a:xfrm>
          <a:prstGeom prst="rect">
            <a:avLst/>
          </a:prstGeom>
        </p:spPr>
      </p:pic>
      <p:pic>
        <p:nvPicPr>
          <p:cNvPr id="20" name="Picture 19">
            <a:extLst>
              <a:ext uri="{FF2B5EF4-FFF2-40B4-BE49-F238E27FC236}">
                <a16:creationId xmlns:a16="http://schemas.microsoft.com/office/drawing/2014/main" id="{4AA35A4F-83C5-48D0-A8A8-1916A4FBAA7B}"/>
              </a:ext>
            </a:extLst>
          </p:cNvPr>
          <p:cNvPicPr>
            <a:picLocks noChangeAspect="1"/>
          </p:cNvPicPr>
          <p:nvPr/>
        </p:nvPicPr>
        <p:blipFill>
          <a:blip r:embed="rId9">
            <a:duotone>
              <a:prstClr val="black"/>
              <a:schemeClr val="accent4">
                <a:tint val="45000"/>
                <a:satMod val="400000"/>
              </a:schemeClr>
            </a:duotone>
          </a:blip>
          <a:stretch>
            <a:fillRect/>
          </a:stretch>
        </p:blipFill>
        <p:spPr>
          <a:xfrm>
            <a:off x="332357" y="3020989"/>
            <a:ext cx="5391150" cy="1447800"/>
          </a:xfrm>
          <a:prstGeom prst="rect">
            <a:avLst/>
          </a:prstGeom>
        </p:spPr>
      </p:pic>
      <p:pic>
        <p:nvPicPr>
          <p:cNvPr id="9" name="Picture 8">
            <a:extLst>
              <a:ext uri="{FF2B5EF4-FFF2-40B4-BE49-F238E27FC236}">
                <a16:creationId xmlns:a16="http://schemas.microsoft.com/office/drawing/2014/main" id="{392B64F2-77C8-4F04-AEF1-F3C1DABDB6E5}"/>
              </a:ext>
            </a:extLst>
          </p:cNvPr>
          <p:cNvPicPr>
            <a:picLocks noChangeAspect="1"/>
          </p:cNvPicPr>
          <p:nvPr/>
        </p:nvPicPr>
        <p:blipFill>
          <a:blip r:embed="rId10"/>
          <a:stretch>
            <a:fillRect/>
          </a:stretch>
        </p:blipFill>
        <p:spPr>
          <a:xfrm>
            <a:off x="6579264" y="5644472"/>
            <a:ext cx="4452311" cy="857250"/>
          </a:xfrm>
          <a:prstGeom prst="rect">
            <a:avLst/>
          </a:prstGeom>
        </p:spPr>
      </p:pic>
    </p:spTree>
    <p:extLst>
      <p:ext uri="{BB962C8B-B14F-4D97-AF65-F5344CB8AC3E}">
        <p14:creationId xmlns:p14="http://schemas.microsoft.com/office/powerpoint/2010/main" val="14797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41" y="239284"/>
            <a:ext cx="1767327" cy="1049175"/>
          </a:xfrm>
          <a:prstGeom prst="rect">
            <a:avLst/>
          </a:prstGeom>
        </p:spPr>
      </p:pic>
      <p:pic>
        <p:nvPicPr>
          <p:cNvPr id="5" name="Picture 4">
            <a:extLst>
              <a:ext uri="{FF2B5EF4-FFF2-40B4-BE49-F238E27FC236}">
                <a16:creationId xmlns:a16="http://schemas.microsoft.com/office/drawing/2014/main" id="{E86EE591-A0EA-4060-8A28-349D646ADF41}"/>
              </a:ext>
            </a:extLst>
          </p:cNvPr>
          <p:cNvPicPr>
            <a:picLocks noChangeAspect="1"/>
          </p:cNvPicPr>
          <p:nvPr/>
        </p:nvPicPr>
        <p:blipFill>
          <a:blip r:embed="rId4"/>
          <a:stretch>
            <a:fillRect/>
          </a:stretch>
        </p:blipFill>
        <p:spPr>
          <a:xfrm>
            <a:off x="6831604" y="3171824"/>
            <a:ext cx="4591050" cy="3314700"/>
          </a:xfrm>
          <a:prstGeom prst="rect">
            <a:avLst/>
          </a:prstGeom>
        </p:spPr>
      </p:pic>
      <p:pic>
        <p:nvPicPr>
          <p:cNvPr id="7" name="Picture 6">
            <a:extLst>
              <a:ext uri="{FF2B5EF4-FFF2-40B4-BE49-F238E27FC236}">
                <a16:creationId xmlns:a16="http://schemas.microsoft.com/office/drawing/2014/main" id="{F11F172B-7487-4F00-AA72-A5234C24BF56}"/>
              </a:ext>
            </a:extLst>
          </p:cNvPr>
          <p:cNvPicPr>
            <a:picLocks noChangeAspect="1"/>
          </p:cNvPicPr>
          <p:nvPr/>
        </p:nvPicPr>
        <p:blipFill>
          <a:blip r:embed="rId5"/>
          <a:stretch>
            <a:fillRect/>
          </a:stretch>
        </p:blipFill>
        <p:spPr>
          <a:xfrm>
            <a:off x="323850" y="1014413"/>
            <a:ext cx="4572000" cy="3852862"/>
          </a:xfrm>
          <a:prstGeom prst="rect">
            <a:avLst/>
          </a:prstGeom>
        </p:spPr>
      </p:pic>
      <p:pic>
        <p:nvPicPr>
          <p:cNvPr id="9" name="Picture 8">
            <a:extLst>
              <a:ext uri="{FF2B5EF4-FFF2-40B4-BE49-F238E27FC236}">
                <a16:creationId xmlns:a16="http://schemas.microsoft.com/office/drawing/2014/main" id="{7F87C372-615A-4BDF-BDD3-A0681E891B62}"/>
              </a:ext>
            </a:extLst>
          </p:cNvPr>
          <p:cNvPicPr>
            <a:picLocks noChangeAspect="1"/>
          </p:cNvPicPr>
          <p:nvPr/>
        </p:nvPicPr>
        <p:blipFill>
          <a:blip r:embed="rId6"/>
          <a:stretch>
            <a:fillRect/>
          </a:stretch>
        </p:blipFill>
        <p:spPr>
          <a:xfrm>
            <a:off x="6276975" y="1573049"/>
            <a:ext cx="5495927" cy="1598775"/>
          </a:xfrm>
          <a:prstGeom prst="rect">
            <a:avLst/>
          </a:prstGeom>
        </p:spPr>
      </p:pic>
      <p:pic>
        <p:nvPicPr>
          <p:cNvPr id="13" name="Picture 12">
            <a:extLst>
              <a:ext uri="{FF2B5EF4-FFF2-40B4-BE49-F238E27FC236}">
                <a16:creationId xmlns:a16="http://schemas.microsoft.com/office/drawing/2014/main" id="{FA12F2C8-C7A8-4193-901B-3C6F6F880839}"/>
              </a:ext>
            </a:extLst>
          </p:cNvPr>
          <p:cNvPicPr>
            <a:picLocks noChangeAspect="1"/>
          </p:cNvPicPr>
          <p:nvPr/>
        </p:nvPicPr>
        <p:blipFill>
          <a:blip r:embed="rId7"/>
          <a:stretch>
            <a:fillRect/>
          </a:stretch>
        </p:blipFill>
        <p:spPr>
          <a:xfrm>
            <a:off x="1338262" y="5148262"/>
            <a:ext cx="4295775" cy="1114425"/>
          </a:xfrm>
          <a:prstGeom prst="rect">
            <a:avLst/>
          </a:prstGeom>
        </p:spPr>
      </p:pic>
    </p:spTree>
    <p:extLst>
      <p:ext uri="{BB962C8B-B14F-4D97-AF65-F5344CB8AC3E}">
        <p14:creationId xmlns:p14="http://schemas.microsoft.com/office/powerpoint/2010/main" val="27554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8CB70F-1B09-4AEA-8BD8-72A4C815013B}"/>
              </a:ext>
            </a:extLst>
          </p:cNvPr>
          <p:cNvSpPr txBox="1"/>
          <p:nvPr/>
        </p:nvSpPr>
        <p:spPr>
          <a:xfrm>
            <a:off x="2876550" y="3244334"/>
            <a:ext cx="6210300" cy="369332"/>
          </a:xfrm>
          <a:prstGeom prst="rect">
            <a:avLst/>
          </a:prstGeom>
          <a:noFill/>
        </p:spPr>
        <p:txBody>
          <a:bodyPr wrap="square">
            <a:spAutoFit/>
          </a:bodyPr>
          <a:lstStyle/>
          <a:p>
            <a:endParaRPr lang="en-US" dirty="0"/>
          </a:p>
        </p:txBody>
      </p:sp>
      <p:sp>
        <p:nvSpPr>
          <p:cNvPr id="4" name="TextBox 3">
            <a:extLst>
              <a:ext uri="{FF2B5EF4-FFF2-40B4-BE49-F238E27FC236}">
                <a16:creationId xmlns:a16="http://schemas.microsoft.com/office/drawing/2014/main" id="{83159937-FB44-433A-AD7A-28B1D0AAB570}"/>
              </a:ext>
            </a:extLst>
          </p:cNvPr>
          <p:cNvSpPr txBox="1"/>
          <p:nvPr/>
        </p:nvSpPr>
        <p:spPr>
          <a:xfrm>
            <a:off x="2876550" y="3244334"/>
            <a:ext cx="6210300" cy="369332"/>
          </a:xfrm>
          <a:prstGeom prst="rect">
            <a:avLst/>
          </a:prstGeom>
          <a:noFill/>
        </p:spPr>
        <p:txBody>
          <a:bodyPr wrap="square">
            <a:spAutoFit/>
          </a:bodyPr>
          <a:lstStyle/>
          <a:p>
            <a:r>
              <a:rPr lang="en-US" dirty="0">
                <a:hlinkClick r:id="rId3"/>
              </a:rPr>
              <a:t>La </a:t>
            </a:r>
            <a:r>
              <a:rPr lang="en-US" dirty="0" err="1">
                <a:hlinkClick r:id="rId3"/>
              </a:rPr>
              <a:t>voix</a:t>
            </a:r>
            <a:r>
              <a:rPr lang="en-US" dirty="0">
                <a:hlinkClick r:id="rId3"/>
              </a:rPr>
              <a:t> passive Quiz</a:t>
            </a:r>
            <a:endParaRPr lang="en-US" dirty="0"/>
          </a:p>
        </p:txBody>
      </p:sp>
    </p:spTree>
    <p:extLst>
      <p:ext uri="{BB962C8B-B14F-4D97-AF65-F5344CB8AC3E}">
        <p14:creationId xmlns:p14="http://schemas.microsoft.com/office/powerpoint/2010/main" val="321053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
        <p:nvSpPr>
          <p:cNvPr id="3" name="Text Placeholder 2">
            <a:extLst>
              <a:ext uri="{FF2B5EF4-FFF2-40B4-BE49-F238E27FC236}">
                <a16:creationId xmlns:a16="http://schemas.microsoft.com/office/drawing/2014/main" id="{70AF34B7-89C7-A75C-851F-DA7C6D4EBD30}"/>
              </a:ext>
            </a:extLst>
          </p:cNvPr>
          <p:cNvSpPr>
            <a:spLocks noGrp="1"/>
          </p:cNvSpPr>
          <p:nvPr>
            <p:ph type="body" idx="1"/>
          </p:nvPr>
        </p:nvSpPr>
        <p:spPr/>
        <p:txBody>
          <a:bodyPr/>
          <a:lstStyle/>
          <a:p>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8C25-0E37-3F7D-21B0-E13431039394}"/>
              </a:ext>
            </a:extLst>
          </p:cNvPr>
          <p:cNvSpPr>
            <a:spLocks noGrp="1"/>
          </p:cNvSpPr>
          <p:nvPr>
            <p:ph type="title"/>
          </p:nvPr>
        </p:nvSpPr>
        <p:spPr>
          <a:xfrm>
            <a:off x="179615" y="75183"/>
            <a:ext cx="11832770" cy="1415142"/>
          </a:xfrm>
        </p:spPr>
        <p:txBody>
          <a:bodyPr>
            <a:noAutofit/>
          </a:bodyPr>
          <a:lstStyle/>
          <a:p>
            <a:pPr algn="ctr"/>
            <a:r>
              <a:rPr lang="en-US" sz="2000" b="1" dirty="0"/>
              <a:t>Guidelines for Remote Learning</a:t>
            </a:r>
            <a:br>
              <a:rPr lang="en-US" sz="2000" b="1" dirty="0"/>
            </a:br>
            <a:r>
              <a:rPr lang="en-US" sz="2000" dirty="0"/>
              <a:t>Live Lessons  -  </a:t>
            </a:r>
            <a:r>
              <a:rPr lang="en-US" sz="2000" dirty="0" err="1"/>
              <a:t>إرشادات</a:t>
            </a:r>
            <a:r>
              <a:rPr lang="en-US" sz="2000" dirty="0"/>
              <a:t> </a:t>
            </a:r>
            <a:r>
              <a:rPr lang="en-US" sz="2000" dirty="0" err="1"/>
              <a:t>التعلم</a:t>
            </a:r>
            <a:r>
              <a:rPr lang="en-US" sz="2000" dirty="0"/>
              <a:t> </a:t>
            </a:r>
            <a:r>
              <a:rPr lang="en-US" sz="2000" dirty="0" err="1"/>
              <a:t>عن</a:t>
            </a:r>
            <a:r>
              <a:rPr lang="en-US" sz="2000" dirty="0"/>
              <a:t> </a:t>
            </a:r>
            <a:r>
              <a:rPr lang="en-US" sz="2000" dirty="0" err="1"/>
              <a:t>بعد</a:t>
            </a:r>
            <a:br>
              <a:rPr lang="en-US" sz="1800" dirty="0"/>
            </a:br>
            <a:r>
              <a:rPr lang="en-US" sz="1800" dirty="0"/>
              <a:t>While using the Virtual platform, the following guidelines are essential to be followed to make learning meaningful.</a:t>
            </a:r>
            <a:br>
              <a:rPr lang="en-US" sz="1800" dirty="0"/>
            </a:br>
            <a:r>
              <a:rPr lang="en-US" sz="1800" dirty="0" err="1"/>
              <a:t>يجب</a:t>
            </a:r>
            <a:r>
              <a:rPr lang="en-US" sz="1800" dirty="0"/>
              <a:t> </a:t>
            </a:r>
            <a:r>
              <a:rPr lang="en-US" sz="1800" dirty="0" err="1"/>
              <a:t>اتباع</a:t>
            </a:r>
            <a:r>
              <a:rPr lang="en-US" sz="1800" dirty="0"/>
              <a:t> </a:t>
            </a:r>
            <a:r>
              <a:rPr lang="en-US" sz="1800" dirty="0" err="1"/>
              <a:t>التعليمات</a:t>
            </a:r>
            <a:r>
              <a:rPr lang="en-US" sz="1800" dirty="0"/>
              <a:t> </a:t>
            </a:r>
            <a:r>
              <a:rPr lang="en-US" sz="1800" dirty="0" err="1"/>
              <a:t>الآتية</a:t>
            </a:r>
            <a:r>
              <a:rPr lang="en-US" sz="1800" dirty="0"/>
              <a:t> </a:t>
            </a:r>
            <a:r>
              <a:rPr lang="en-US" sz="1800" dirty="0" err="1"/>
              <a:t>عند</a:t>
            </a:r>
            <a:r>
              <a:rPr lang="en-US" sz="1800" dirty="0"/>
              <a:t> </a:t>
            </a:r>
            <a:r>
              <a:rPr lang="en-US" sz="1800" dirty="0" err="1"/>
              <a:t>التعلم</a:t>
            </a:r>
            <a:r>
              <a:rPr lang="en-US" sz="1800" dirty="0"/>
              <a:t> </a:t>
            </a:r>
            <a:r>
              <a:rPr lang="en-US" sz="1800" dirty="0" err="1"/>
              <a:t>عن</a:t>
            </a:r>
            <a:r>
              <a:rPr lang="en-US" sz="1800" dirty="0"/>
              <a:t> </a:t>
            </a:r>
            <a:r>
              <a:rPr lang="en-US" sz="1800" dirty="0" err="1"/>
              <a:t>بعد</a:t>
            </a:r>
            <a:br>
              <a:rPr lang="en-US" sz="1800" dirty="0"/>
            </a:br>
            <a:endParaRPr lang="en-US" sz="1800" dirty="0"/>
          </a:p>
        </p:txBody>
      </p:sp>
      <p:sp>
        <p:nvSpPr>
          <p:cNvPr id="7" name="Rounded Rectangle 2">
            <a:extLst>
              <a:ext uri="{FF2B5EF4-FFF2-40B4-BE49-F238E27FC236}">
                <a16:creationId xmlns:a16="http://schemas.microsoft.com/office/drawing/2014/main" id="{FF7BEC05-C82C-CE46-BAEF-46F54DFDDB25}"/>
              </a:ext>
            </a:extLst>
          </p:cNvPr>
          <p:cNvSpPr/>
          <p:nvPr/>
        </p:nvSpPr>
        <p:spPr>
          <a:xfrm>
            <a:off x="107042" y="1551036"/>
            <a:ext cx="6226627" cy="4840962"/>
          </a:xfrm>
          <a:prstGeom prst="roundRect">
            <a:avLst/>
          </a:prstGeom>
          <a:noFill/>
          <a:ln>
            <a:solidFill>
              <a:srgbClr val="4CAF50"/>
            </a:solidFill>
          </a:ln>
        </p:spPr>
        <p:style>
          <a:lnRef idx="1">
            <a:schemeClr val="accent1"/>
          </a:lnRef>
          <a:fillRef idx="3">
            <a:schemeClr val="accent1"/>
          </a:fillRef>
          <a:effectRef idx="2">
            <a:schemeClr val="accent1"/>
          </a:effectRef>
          <a:fontRef idx="minor">
            <a:schemeClr val="lt1"/>
          </a:fontRef>
        </p:style>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STUDENTS |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الطلاب</a:t>
            </a:r>
            <a:endParaRPr kumimoji="0" sz="1600" b="1" i="0" u="sng"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Dress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ارتدِ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ملابس</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مناسبة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ومحتشمة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Keep microphone muted.</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Keep camera ON.</a:t>
            </a:r>
            <a:endPar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يرجى كتم الصوت وتشغيل الكاميرا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Respect others and take 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احترم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الآخرين</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و</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أنتظر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دورك</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Ensure you select blur or professional background 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يرجى التأكد من اختيار الخلفية الضبابي</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ة لشاشة الحاسوب </a:t>
            </a:r>
            <a:r>
              <a:rPr kumimoji="0" lang="ar-AE"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Protect your </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personal information and account details. Do not share your ID and Password details with anyone.</a:t>
            </a: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احمِ معلوماتك الشخصية وتفاصيل حسابك. لا تشارك رقم التعريف</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 (ID) </a:t>
            </a:r>
            <a:r>
              <a:rPr kumimoji="0" lang="ar-AE"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وكلمة المرور الخاصة بك مع أي شخص.</a:t>
            </a:r>
            <a:endParaRPr kumimoji="0"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8" name="Rounded Rectangle 3">
            <a:extLst>
              <a:ext uri="{FF2B5EF4-FFF2-40B4-BE49-F238E27FC236}">
                <a16:creationId xmlns:a16="http://schemas.microsoft.com/office/drawing/2014/main" id="{FF2766A6-EBAC-E5EB-374A-1D59769CB931}"/>
              </a:ext>
            </a:extLst>
          </p:cNvPr>
          <p:cNvSpPr/>
          <p:nvPr/>
        </p:nvSpPr>
        <p:spPr>
          <a:xfrm>
            <a:off x="6400798" y="1500598"/>
            <a:ext cx="5684160" cy="4941838"/>
          </a:xfrm>
          <a:prstGeom prst="roundRect">
            <a:avLst/>
          </a:prstGeom>
          <a:noFill/>
          <a:ln>
            <a:solidFill>
              <a:srgbClr val="2196F3"/>
            </a:solidFill>
          </a:ln>
        </p:spPr>
        <p:style>
          <a:lnRef idx="1">
            <a:schemeClr val="accent1"/>
          </a:lnRef>
          <a:fillRef idx="3">
            <a:schemeClr val="accent1"/>
          </a:fillRef>
          <a:effectRef idx="2">
            <a:schemeClr val="accent1"/>
          </a:effectRef>
          <a:fontRef idx="minor">
            <a:schemeClr val="lt1"/>
          </a:fontRef>
        </p:style>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PARENTS |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أولياء</a:t>
            </a: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الأمور</a:t>
            </a:r>
            <a:endParaRPr kumimoji="0" sz="1600" b="1" i="0" u="sng"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Encourage independent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شجع طفلك على التعلم المسنقل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Support your child emotionally.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قدم لطفلك الدعم العاطفي </a:t>
            </a: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Email teachers for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راسل</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المعلم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عبر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البريد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الإلكتروني</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عند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وجود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استفسار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Avoid interrupting live lessons.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تجنب</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مقاطعة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الحصص</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اثناء البث المباشر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Ensure a safe learning environment at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وفر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بيئة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تعلم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آمنة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في</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المنزل</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AB64CCBA-6F1F-5E5E-76A2-462D1F580623}"/>
              </a:ext>
            </a:extLst>
          </p:cNvPr>
          <p:cNvPicPr>
            <a:picLocks noChangeAspect="1"/>
          </p:cNvPicPr>
          <p:nvPr/>
        </p:nvPicPr>
        <p:blipFill>
          <a:blip r:embed="rId3"/>
          <a:stretch>
            <a:fillRect/>
          </a:stretch>
        </p:blipFill>
        <p:spPr>
          <a:xfrm>
            <a:off x="447132" y="4416822"/>
            <a:ext cx="367483" cy="220490"/>
          </a:xfrm>
          <a:prstGeom prst="rect">
            <a:avLst/>
          </a:prstGeom>
          <a:ln w="28575">
            <a:solidFill>
              <a:schemeClr val="tx1"/>
            </a:solidFill>
          </a:ln>
        </p:spPr>
      </p:pic>
    </p:spTree>
    <p:extLst>
      <p:ext uri="{BB962C8B-B14F-4D97-AF65-F5344CB8AC3E}">
        <p14:creationId xmlns:p14="http://schemas.microsoft.com/office/powerpoint/2010/main" val="401789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88CD-6F55-CC50-577F-38608BE1743B}"/>
              </a:ext>
            </a:extLst>
          </p:cNvPr>
          <p:cNvSpPr>
            <a:spLocks noGrp="1"/>
          </p:cNvSpPr>
          <p:nvPr>
            <p:ph type="title"/>
          </p:nvPr>
        </p:nvSpPr>
        <p:spPr/>
        <p:txBody>
          <a:bodyPr/>
          <a:lstStyle/>
          <a:p>
            <a:r>
              <a:rPr lang="en-US" dirty="0"/>
              <a:t>Be a GEM</a:t>
            </a:r>
          </a:p>
        </p:txBody>
      </p:sp>
      <p:pic>
        <p:nvPicPr>
          <p:cNvPr id="4" name="Picture 28">
            <a:extLst>
              <a:ext uri="{FF2B5EF4-FFF2-40B4-BE49-F238E27FC236}">
                <a16:creationId xmlns:a16="http://schemas.microsoft.com/office/drawing/2014/main" id="{A293580A-12FB-260C-FC63-8C5D2FBFF51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78" b="3129"/>
          <a:stretch>
            <a:fillRect/>
          </a:stretch>
        </p:blipFill>
        <p:spPr bwMode="auto">
          <a:xfrm>
            <a:off x="5747662" y="1787627"/>
            <a:ext cx="6313714" cy="3894718"/>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screenshot of a computer screen&#10;&#10;AI-generated content may be incorrect.">
            <a:extLst>
              <a:ext uri="{FF2B5EF4-FFF2-40B4-BE49-F238E27FC236}">
                <a16:creationId xmlns:a16="http://schemas.microsoft.com/office/drawing/2014/main" id="{57369EDF-1335-8C08-7DF0-371B8B90EBB1}"/>
              </a:ext>
            </a:extLst>
          </p:cNvPr>
          <p:cNvPicPr>
            <a:picLocks noChangeAspect="1"/>
          </p:cNvPicPr>
          <p:nvPr/>
        </p:nvPicPr>
        <p:blipFill>
          <a:blip r:embed="rId3" r:link="rId4">
            <a:extLst>
              <a:ext uri="{28A0092B-C50C-407E-A947-70E740481C1C}">
                <a14:useLocalDpi xmlns:a14="http://schemas.microsoft.com/office/drawing/2010/main" val="0"/>
              </a:ext>
            </a:extLst>
          </a:blip>
          <a:srcRect b="19"/>
          <a:stretch>
            <a:fillRect/>
          </a:stretch>
        </p:blipFill>
        <p:spPr bwMode="auto">
          <a:xfrm>
            <a:off x="178924" y="1788804"/>
            <a:ext cx="5383676" cy="3894719"/>
          </a:xfrm>
          <a:prstGeom prst="rect">
            <a:avLst/>
          </a:prstGeom>
          <a:noFill/>
          <a:ln w="57150">
            <a:solidFill>
              <a:schemeClr val="accent1"/>
            </a:solidFill>
          </a:ln>
        </p:spPr>
      </p:pic>
    </p:spTree>
    <p:extLst>
      <p:ext uri="{BB962C8B-B14F-4D97-AF65-F5344CB8AC3E}">
        <p14:creationId xmlns:p14="http://schemas.microsoft.com/office/powerpoint/2010/main" val="410232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p:txBody>
          <a:bodyPr/>
          <a:lstStyle/>
          <a:p>
            <a:r>
              <a:rPr lang="en-US" b="1" dirty="0"/>
              <a:t>Subject</a:t>
            </a:r>
            <a:r>
              <a:rPr lang="en-US" dirty="0"/>
              <a:t>: French </a:t>
            </a:r>
          </a:p>
          <a:p>
            <a:r>
              <a:rPr lang="en-US" b="1" dirty="0"/>
              <a:t>Lesson</a:t>
            </a:r>
            <a:r>
              <a:rPr lang="en-US" dirty="0"/>
              <a:t>: .</a:t>
            </a:r>
            <a:r>
              <a:rPr lang="fr-FR" dirty="0"/>
              <a:t>Unite 3_D’où vient ton tee-shirt</a:t>
            </a:r>
            <a:r>
              <a:rPr lang="en-US" dirty="0"/>
              <a:t>..</a:t>
            </a:r>
            <a:r>
              <a:rPr lang="en-US" sz="2400" dirty="0">
                <a:solidFill>
                  <a:schemeClr val="bg1"/>
                </a:solidFill>
              </a:rPr>
              <a:t> </a:t>
            </a:r>
          </a:p>
          <a:p>
            <a:r>
              <a:rPr lang="en-US" b="1" dirty="0"/>
              <a:t>Date</a:t>
            </a:r>
            <a:r>
              <a:rPr lang="en-US" dirty="0"/>
              <a:t>: …Le </a:t>
            </a:r>
            <a:r>
              <a:rPr lang="en-US" dirty="0" err="1"/>
              <a:t>Lundi</a:t>
            </a:r>
            <a:r>
              <a:rPr lang="en-US"/>
              <a:t> 6 </a:t>
            </a:r>
            <a:r>
              <a:rPr lang="en-US" dirty="0"/>
              <a:t>Avril 2026</a:t>
            </a:r>
          </a:p>
        </p:txBody>
      </p:sp>
    </p:spTree>
    <p:extLst>
      <p:ext uri="{BB962C8B-B14F-4D97-AF65-F5344CB8AC3E}">
        <p14:creationId xmlns:p14="http://schemas.microsoft.com/office/powerpoint/2010/main" val="33007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CED190-F051-43FD-9751-6F3557EDC7E8}"/>
              </a:ext>
            </a:extLst>
          </p:cNvPr>
          <p:cNvSpPr txBox="1"/>
          <p:nvPr/>
        </p:nvSpPr>
        <p:spPr>
          <a:xfrm>
            <a:off x="9343524" y="98597"/>
            <a:ext cx="879451"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5</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3" name="Picture 2">
            <a:extLst>
              <a:ext uri="{FF2B5EF4-FFF2-40B4-BE49-F238E27FC236}">
                <a16:creationId xmlns:a16="http://schemas.microsoft.com/office/drawing/2014/main" id="{012AC0F1-FEE1-47BA-BAF8-1136FE438A7B}"/>
              </a:ext>
            </a:extLst>
          </p:cNvPr>
          <p:cNvPicPr>
            <a:picLocks noChangeAspect="1"/>
          </p:cNvPicPr>
          <p:nvPr/>
        </p:nvPicPr>
        <p:blipFill>
          <a:blip r:embed="rId5"/>
          <a:stretch>
            <a:fillRect/>
          </a:stretch>
        </p:blipFill>
        <p:spPr>
          <a:xfrm>
            <a:off x="1584007" y="1930400"/>
            <a:ext cx="8048625" cy="3891279"/>
          </a:xfrm>
          <a:prstGeom prst="rect">
            <a:avLst/>
          </a:prstGeom>
        </p:spPr>
      </p:pic>
      <p:pic>
        <p:nvPicPr>
          <p:cNvPr id="7" name="FAF4BE8D">
            <a:hlinkClick r:id="" action="ppaction://media"/>
            <a:extLst>
              <a:ext uri="{FF2B5EF4-FFF2-40B4-BE49-F238E27FC236}">
                <a16:creationId xmlns:a16="http://schemas.microsoft.com/office/drawing/2014/main" id="{FEA36083-2DAA-4103-988D-4397B27799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01595" y="1179195"/>
            <a:ext cx="406400" cy="406400"/>
          </a:xfrm>
          <a:prstGeom prst="rect">
            <a:avLst/>
          </a:prstGeom>
        </p:spPr>
      </p:pic>
    </p:spTree>
    <p:extLst>
      <p:ext uri="{BB962C8B-B14F-4D97-AF65-F5344CB8AC3E}">
        <p14:creationId xmlns:p14="http://schemas.microsoft.com/office/powerpoint/2010/main" val="16504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41" y="239284"/>
            <a:ext cx="1767327" cy="1049175"/>
          </a:xfrm>
          <a:prstGeom prst="rect">
            <a:avLst/>
          </a:prstGeom>
        </p:spPr>
      </p:pic>
      <p:pic>
        <p:nvPicPr>
          <p:cNvPr id="8" name="Picture 7">
            <a:extLst>
              <a:ext uri="{FF2B5EF4-FFF2-40B4-BE49-F238E27FC236}">
                <a16:creationId xmlns:a16="http://schemas.microsoft.com/office/drawing/2014/main" id="{2D5A2461-6B3D-4249-80EB-08A8C964B20A}"/>
              </a:ext>
            </a:extLst>
          </p:cNvPr>
          <p:cNvPicPr>
            <a:picLocks noChangeAspect="1"/>
          </p:cNvPicPr>
          <p:nvPr/>
        </p:nvPicPr>
        <p:blipFill>
          <a:blip r:embed="rId4"/>
          <a:stretch>
            <a:fillRect/>
          </a:stretch>
        </p:blipFill>
        <p:spPr>
          <a:xfrm>
            <a:off x="2011680" y="2265680"/>
            <a:ext cx="6270307" cy="1610995"/>
          </a:xfrm>
          <a:prstGeom prst="rect">
            <a:avLst/>
          </a:prstGeom>
        </p:spPr>
      </p:pic>
    </p:spTree>
    <p:extLst>
      <p:ext uri="{BB962C8B-B14F-4D97-AF65-F5344CB8AC3E}">
        <p14:creationId xmlns:p14="http://schemas.microsoft.com/office/powerpoint/2010/main" val="392108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228-38BF-998E-B7CC-003535190453}"/>
              </a:ext>
            </a:extLst>
          </p:cNvPr>
          <p:cNvSpPr>
            <a:spLocks noGrp="1"/>
          </p:cNvSpPr>
          <p:nvPr>
            <p:ph type="title"/>
          </p:nvPr>
        </p:nvSpPr>
        <p:spPr>
          <a:xfrm>
            <a:off x="192087" y="986646"/>
            <a:ext cx="4602550" cy="626479"/>
          </a:xfrm>
        </p:spPr>
        <p:txBody>
          <a:bodyPr>
            <a:normAutofit fontScale="90000"/>
          </a:bodyPr>
          <a:lstStyle/>
          <a:p>
            <a:br>
              <a:rPr lang="fr-FR" dirty="0"/>
            </a:br>
            <a:r>
              <a:rPr lang="fr-FR" sz="3100" b="1" dirty="0"/>
              <a:t>A la fin de la leçon, les étudiants Pourront</a:t>
            </a:r>
          </a:p>
        </p:txBody>
      </p:sp>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192087" y="2264736"/>
            <a:ext cx="4059307" cy="3958224"/>
          </a:xfrm>
        </p:spPr>
        <p:txBody>
          <a:bodyPr/>
          <a:lstStyle/>
          <a:p>
            <a:r>
              <a:rPr lang="fr-FR" sz="2800" dirty="0"/>
              <a:t>Comprendre à utiliser la voix passive</a:t>
            </a:r>
          </a:p>
        </p:txBody>
      </p:sp>
      <p:sp>
        <p:nvSpPr>
          <p:cNvPr id="7" name="Text Placeholder 6">
            <a:extLst>
              <a:ext uri="{FF2B5EF4-FFF2-40B4-BE49-F238E27FC236}">
                <a16:creationId xmlns:a16="http://schemas.microsoft.com/office/drawing/2014/main" id="{5210DFAF-CF7E-0AB0-0DD3-90BAC99CCAC6}"/>
              </a:ext>
            </a:extLst>
          </p:cNvPr>
          <p:cNvSpPr>
            <a:spLocks noGrp="1"/>
          </p:cNvSpPr>
          <p:nvPr>
            <p:ph type="body" sz="quarter" idx="11"/>
          </p:nvPr>
        </p:nvSpPr>
        <p:spPr>
          <a:xfrm>
            <a:off x="6096000" y="814923"/>
            <a:ext cx="5903913" cy="628650"/>
          </a:xfrm>
        </p:spPr>
        <p:txBody>
          <a:bodyPr/>
          <a:lstStyle/>
          <a:p>
            <a:pPr marL="0" indent="0" algn="l" defTabSz="914400" rtl="0" eaLnBrk="1" latinLnBrk="0" hangingPunct="1">
              <a:lnSpc>
                <a:spcPct val="120000"/>
              </a:lnSpc>
              <a:spcBef>
                <a:spcPct val="0"/>
              </a:spcBef>
              <a:buFont typeface="Arial" panose="020B0604020202020204" pitchFamily="34" charset="0"/>
              <a:buNone/>
            </a:pPr>
            <a:r>
              <a:rPr lang="en-US" dirty="0"/>
              <a:t>L</a:t>
            </a:r>
            <a:r>
              <a:rPr lang="en-AE" dirty="0"/>
              <a:t>es </a:t>
            </a:r>
            <a:r>
              <a:rPr lang="en-AE" dirty="0" err="1"/>
              <a:t>vocabulaires</a:t>
            </a:r>
            <a:endParaRPr lang="en-AE" dirty="0"/>
          </a:p>
        </p:txBody>
      </p:sp>
      <p:pic>
        <p:nvPicPr>
          <p:cNvPr id="9" name="Picture 8">
            <a:extLst>
              <a:ext uri="{FF2B5EF4-FFF2-40B4-BE49-F238E27FC236}">
                <a16:creationId xmlns:a16="http://schemas.microsoft.com/office/drawing/2014/main" id="{104B41D1-FD02-484C-AA8A-359AEEA33600}"/>
              </a:ext>
            </a:extLst>
          </p:cNvPr>
          <p:cNvPicPr>
            <a:picLocks noChangeAspect="1"/>
          </p:cNvPicPr>
          <p:nvPr/>
        </p:nvPicPr>
        <p:blipFill>
          <a:blip r:embed="rId3"/>
          <a:stretch>
            <a:fillRect/>
          </a:stretch>
        </p:blipFill>
        <p:spPr>
          <a:xfrm>
            <a:off x="560260" y="5871354"/>
            <a:ext cx="2127529" cy="471236"/>
          </a:xfrm>
          <a:prstGeom prst="rect">
            <a:avLst/>
          </a:prstGeom>
          <a:ln w="28575">
            <a:solidFill>
              <a:sysClr val="windowText" lastClr="000000"/>
            </a:solidFill>
          </a:ln>
        </p:spPr>
      </p:pic>
      <p:pic>
        <p:nvPicPr>
          <p:cNvPr id="6" name="Picture 5">
            <a:extLst>
              <a:ext uri="{FF2B5EF4-FFF2-40B4-BE49-F238E27FC236}">
                <a16:creationId xmlns:a16="http://schemas.microsoft.com/office/drawing/2014/main" id="{057D597F-3673-4650-BD29-11222AF69FB5}"/>
              </a:ext>
            </a:extLst>
          </p:cNvPr>
          <p:cNvPicPr>
            <a:picLocks noChangeAspect="1"/>
          </p:cNvPicPr>
          <p:nvPr/>
        </p:nvPicPr>
        <p:blipFill>
          <a:blip r:embed="rId4"/>
          <a:stretch>
            <a:fillRect/>
          </a:stretch>
        </p:blipFill>
        <p:spPr>
          <a:xfrm>
            <a:off x="4619567" y="1352550"/>
            <a:ext cx="7380346" cy="4990040"/>
          </a:xfrm>
          <a:prstGeom prst="rect">
            <a:avLst/>
          </a:prstGeom>
        </p:spPr>
      </p:pic>
    </p:spTree>
    <p:extLst>
      <p:ext uri="{BB962C8B-B14F-4D97-AF65-F5344CB8AC3E}">
        <p14:creationId xmlns:p14="http://schemas.microsoft.com/office/powerpoint/2010/main" val="197904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31800-82D7-433F-BB8C-5B21DF55F4C8}"/>
              </a:ext>
            </a:extLst>
          </p:cNvPr>
          <p:cNvPicPr>
            <a:picLocks noChangeAspect="1"/>
          </p:cNvPicPr>
          <p:nvPr/>
        </p:nvPicPr>
        <p:blipFill>
          <a:blip r:embed="rId3"/>
          <a:stretch>
            <a:fillRect/>
          </a:stretch>
        </p:blipFill>
        <p:spPr>
          <a:xfrm>
            <a:off x="2431732" y="3762373"/>
            <a:ext cx="6278880" cy="2733676"/>
          </a:xfrm>
          <a:prstGeom prst="rect">
            <a:avLst/>
          </a:prstGeom>
        </p:spPr>
      </p:pic>
      <p:pic>
        <p:nvPicPr>
          <p:cNvPr id="5" name="Picture 4">
            <a:extLst>
              <a:ext uri="{FF2B5EF4-FFF2-40B4-BE49-F238E27FC236}">
                <a16:creationId xmlns:a16="http://schemas.microsoft.com/office/drawing/2014/main" id="{8585605D-9424-47EC-AD75-83983C061F9D}"/>
              </a:ext>
            </a:extLst>
          </p:cNvPr>
          <p:cNvPicPr>
            <a:picLocks noChangeAspect="1"/>
          </p:cNvPicPr>
          <p:nvPr/>
        </p:nvPicPr>
        <p:blipFill>
          <a:blip r:embed="rId4">
            <a:grayscl/>
          </a:blip>
          <a:stretch>
            <a:fillRect/>
          </a:stretch>
        </p:blipFill>
        <p:spPr>
          <a:xfrm>
            <a:off x="1537334" y="885826"/>
            <a:ext cx="8067675" cy="2876548"/>
          </a:xfrm>
          <a:prstGeom prst="rect">
            <a:avLst/>
          </a:prstGeom>
        </p:spPr>
      </p:pic>
    </p:spTree>
    <p:extLst>
      <p:ext uri="{BB962C8B-B14F-4D97-AF65-F5344CB8AC3E}">
        <p14:creationId xmlns:p14="http://schemas.microsoft.com/office/powerpoint/2010/main" val="313270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A4E53-EDD3-4DEA-A5B0-134F79EB911D}"/>
              </a:ext>
            </a:extLst>
          </p:cNvPr>
          <p:cNvPicPr>
            <a:picLocks noChangeAspect="1"/>
          </p:cNvPicPr>
          <p:nvPr/>
        </p:nvPicPr>
        <p:blipFill>
          <a:blip r:embed="rId3"/>
          <a:stretch>
            <a:fillRect/>
          </a:stretch>
        </p:blipFill>
        <p:spPr>
          <a:xfrm>
            <a:off x="9465472" y="397849"/>
            <a:ext cx="2127529" cy="471236"/>
          </a:xfrm>
          <a:prstGeom prst="rect">
            <a:avLst/>
          </a:prstGeom>
          <a:ln w="28575">
            <a:solidFill>
              <a:sysClr val="windowText" lastClr="000000"/>
            </a:solidFill>
          </a:ln>
        </p:spPr>
      </p:pic>
      <p:sp>
        <p:nvSpPr>
          <p:cNvPr id="11" name="TextBox 10">
            <a:extLst>
              <a:ext uri="{FF2B5EF4-FFF2-40B4-BE49-F238E27FC236}">
                <a16:creationId xmlns:a16="http://schemas.microsoft.com/office/drawing/2014/main" id="{63AEBA1B-A53C-4EA0-A20B-65C6B3D09020}"/>
              </a:ext>
            </a:extLst>
          </p:cNvPr>
          <p:cNvSpPr txBox="1"/>
          <p:nvPr/>
        </p:nvSpPr>
        <p:spPr>
          <a:xfrm>
            <a:off x="7755666" y="468231"/>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5</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4" name="Picture 3" descr="A blue circle with white outline and a magnifying glass with people in it&#10;&#10;AI-generated content may be incorrect.">
            <a:extLst>
              <a:ext uri="{FF2B5EF4-FFF2-40B4-BE49-F238E27FC236}">
                <a16:creationId xmlns:a16="http://schemas.microsoft.com/office/drawing/2014/main" id="{78B975CF-E4B4-40FB-990D-4D0A48C2D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035" y="271329"/>
            <a:ext cx="1907634" cy="1132468"/>
          </a:xfrm>
          <a:prstGeom prst="rect">
            <a:avLst/>
          </a:prstGeom>
        </p:spPr>
      </p:pic>
      <p:pic>
        <p:nvPicPr>
          <p:cNvPr id="3" name="Picture 2">
            <a:extLst>
              <a:ext uri="{FF2B5EF4-FFF2-40B4-BE49-F238E27FC236}">
                <a16:creationId xmlns:a16="http://schemas.microsoft.com/office/drawing/2014/main" id="{1DCAA474-105C-4ABA-A841-118D4335AA17}"/>
              </a:ext>
            </a:extLst>
          </p:cNvPr>
          <p:cNvPicPr>
            <a:picLocks noChangeAspect="1"/>
          </p:cNvPicPr>
          <p:nvPr/>
        </p:nvPicPr>
        <p:blipFill>
          <a:blip r:embed="rId5"/>
          <a:stretch>
            <a:fillRect/>
          </a:stretch>
        </p:blipFill>
        <p:spPr>
          <a:xfrm>
            <a:off x="2233644" y="1409700"/>
            <a:ext cx="6992782" cy="2019300"/>
          </a:xfrm>
          <a:prstGeom prst="rect">
            <a:avLst/>
          </a:prstGeom>
        </p:spPr>
      </p:pic>
      <p:pic>
        <p:nvPicPr>
          <p:cNvPr id="6" name="Picture 5">
            <a:extLst>
              <a:ext uri="{FF2B5EF4-FFF2-40B4-BE49-F238E27FC236}">
                <a16:creationId xmlns:a16="http://schemas.microsoft.com/office/drawing/2014/main" id="{4B508DB4-0780-4A7A-84FB-41B02A27A04C}"/>
              </a:ext>
            </a:extLst>
          </p:cNvPr>
          <p:cNvPicPr>
            <a:picLocks noChangeAspect="1"/>
          </p:cNvPicPr>
          <p:nvPr/>
        </p:nvPicPr>
        <p:blipFill>
          <a:blip r:embed="rId6"/>
          <a:stretch>
            <a:fillRect/>
          </a:stretch>
        </p:blipFill>
        <p:spPr>
          <a:xfrm>
            <a:off x="2295524" y="3795712"/>
            <a:ext cx="7075581" cy="2124075"/>
          </a:xfrm>
          <a:prstGeom prst="rect">
            <a:avLst/>
          </a:prstGeom>
        </p:spPr>
      </p:pic>
    </p:spTree>
    <p:extLst>
      <p:ext uri="{BB962C8B-B14F-4D97-AF65-F5344CB8AC3E}">
        <p14:creationId xmlns:p14="http://schemas.microsoft.com/office/powerpoint/2010/main" val="4216562777"/>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A1EA4-A8A5-4550-A921-63959D4B55BC}"/>
</file>

<file path=customXml/itemProps2.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6E0DE4-00CD-42C4-8E6A-3B033F719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562</TotalTime>
  <Words>1146</Words>
  <Application>Microsoft Office PowerPoint</Application>
  <PresentationFormat>Widescreen</PresentationFormat>
  <Paragraphs>96</Paragraphs>
  <Slides>14</Slides>
  <Notes>11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Aptos</vt:lpstr>
      <vt:lpstr>Arial</vt:lpstr>
      <vt:lpstr>Jost</vt:lpstr>
      <vt:lpstr>System Font Regular</vt:lpstr>
      <vt:lpstr>Office Theme</vt:lpstr>
      <vt:lpstr>1_Office Theme</vt:lpstr>
      <vt:lpstr>PowerPoint Presentation</vt:lpstr>
      <vt:lpstr>Guidelines for Remote Learning Live Lessons  -  إرشادات التعلم عن بعد While using the Virtual platform, the following guidelines are essential to be followed to make learning meaningful. يجب اتباع التعليمات الآتية عند التعلم عن بعد </vt:lpstr>
      <vt:lpstr>Be a GEM</vt:lpstr>
      <vt:lpstr>Learn Like a GEM</vt:lpstr>
      <vt:lpstr>PowerPoint Presentation</vt:lpstr>
      <vt:lpstr>PowerPoint Presentation</vt:lpstr>
      <vt:lpstr> A la fin de la leçon, les étudiants Pourront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Like a GEM</dc:title>
  <dc:creator>Maju Davis</dc:creator>
  <cp:lastModifiedBy>Abeir Elsaid</cp:lastModifiedBy>
  <cp:revision>94</cp:revision>
  <dcterms:created xsi:type="dcterms:W3CDTF">2025-02-20T10:54:20Z</dcterms:created>
  <dcterms:modified xsi:type="dcterms:W3CDTF">2026-04-07T08:01:02Z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