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72" r:id="rId8"/>
    <p:sldId id="282" r:id="rId9"/>
    <p:sldId id="273" r:id="rId10"/>
    <p:sldId id="265" r:id="rId11"/>
    <p:sldId id="260" r:id="rId12"/>
    <p:sldId id="283" r:id="rId13"/>
    <p:sldId id="266" r:id="rId14"/>
    <p:sldId id="278" r:id="rId15"/>
    <p:sldId id="275" r:id="rId16"/>
    <p:sldId id="279" r:id="rId17"/>
    <p:sldId id="276" r:id="rId18"/>
    <p:sldId id="268" r:id="rId19"/>
    <p:sldId id="262" r:id="rId20"/>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F61"/>
    <a:srgbClr val="6A1348"/>
    <a:srgbClr val="0E4D79"/>
    <a:srgbClr val="1E3061"/>
    <a:srgbClr val="0FA3DD"/>
    <a:srgbClr val="0C1B3E"/>
    <a:srgbClr val="A07524"/>
    <a:srgbClr val="16468E"/>
    <a:srgbClr val="B0141F"/>
    <a:srgbClr val="085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60170-9EF8-B81E-81D6-75703F428C08}" v="3" dt="2026-06-18T03:08:59.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p:restoredTop sz="97013"/>
  </p:normalViewPr>
  <p:slideViewPr>
    <p:cSldViewPr snapToGrid="0" showGuides="1">
      <p:cViewPr varScale="1">
        <p:scale>
          <a:sx n="63" d="100"/>
          <a:sy n="63" d="100"/>
        </p:scale>
        <p:origin x="110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ard Onyango" userId="2063863d-895f-402e-b7b5-f18d3fe50d7f" providerId="ADAL" clId="{45022269-390A-4298-A673-3136E04C512A}"/>
    <pc:docChg chg="custSel addSld delSld modSld sldOrd">
      <pc:chgData name="Benard Onyango" userId="2063863d-895f-402e-b7b5-f18d3fe50d7f" providerId="ADAL" clId="{45022269-390A-4298-A673-3136E04C512A}" dt="2026-06-18T03:07:48.469" v="1023" actId="20577"/>
      <pc:docMkLst>
        <pc:docMk/>
      </pc:docMkLst>
      <pc:sldChg chg="addSp delSp modSp mod">
        <pc:chgData name="Benard Onyango" userId="2063863d-895f-402e-b7b5-f18d3fe50d7f" providerId="ADAL" clId="{45022269-390A-4298-A673-3136E04C512A}" dt="2026-06-18T03:07:48.469" v="1023" actId="20577"/>
        <pc:sldMkLst>
          <pc:docMk/>
          <pc:sldMk cId="1979043880" sldId="258"/>
        </pc:sldMkLst>
        <pc:spChg chg="add mod">
          <ac:chgData name="Benard Onyango" userId="2063863d-895f-402e-b7b5-f18d3fe50d7f" providerId="ADAL" clId="{45022269-390A-4298-A673-3136E04C512A}" dt="2026-06-18T03:07:48.469" v="1023" actId="20577"/>
          <ac:spMkLst>
            <pc:docMk/>
            <pc:sldMk cId="1979043880" sldId="258"/>
            <ac:spMk id="5" creationId="{D3AB3438-28AD-40B4-0787-18B0B128DCD2}"/>
          </ac:spMkLst>
        </pc:spChg>
      </pc:sldChg>
    </pc:docChg>
  </pc:docChgLst>
  <pc:docChgLst>
    <pc:chgData name="Benard Onyango" userId="S::benard.o_tws@gemsedu.com::2063863d-895f-402e-b7b5-f18d3fe50d7f" providerId="AD" clId="Web-{77360170-9EF8-B81E-81D6-75703F428C08}"/>
    <pc:docChg chg="modSld">
      <pc:chgData name="Benard Onyango" userId="S::benard.o_tws@gemsedu.com::2063863d-895f-402e-b7b5-f18d3fe50d7f" providerId="AD" clId="Web-{77360170-9EF8-B81E-81D6-75703F428C08}" dt="2026-06-18T03:08:59.480" v="2" actId="20577"/>
      <pc:docMkLst>
        <pc:docMk/>
      </pc:docMkLst>
      <pc:sldChg chg="modSp">
        <pc:chgData name="Benard Onyango" userId="S::benard.o_tws@gemsedu.com::2063863d-895f-402e-b7b5-f18d3fe50d7f" providerId="AD" clId="Web-{77360170-9EF8-B81E-81D6-75703F428C08}" dt="2026-06-18T03:08:59.480" v="2" actId="20577"/>
        <pc:sldMkLst>
          <pc:docMk/>
          <pc:sldMk cId="330079040" sldId="256"/>
        </pc:sldMkLst>
        <pc:spChg chg="mod">
          <ac:chgData name="Benard Onyango" userId="S::benard.o_tws@gemsedu.com::2063863d-895f-402e-b7b5-f18d3fe50d7f" providerId="AD" clId="Web-{77360170-9EF8-B81E-81D6-75703F428C08}" dt="2026-06-18T03:08:59.480" v="2" actId="20577"/>
          <ac:spMkLst>
            <pc:docMk/>
            <pc:sldMk cId="330079040" sldId="256"/>
            <ac:spMk id="5" creationId="{BCAF0900-48BA-FD6C-B989-ACE0A057EC50}"/>
          </ac:spMkLst>
        </pc:spChg>
      </pc:sldChg>
    </pc:docChg>
  </pc:docChgLst>
</pc:chgInfo>
</file>

<file path=ppt/ink/ink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6-02-11T09:33:12.596"/>
    </inkml:context>
    <inkml:brush xml:id="br0">
      <inkml:brushProperty name="width" value="0.05292" units="cm"/>
      <inkml:brushProperty name="height" value="0.05292" units="cm"/>
      <inkml:brushProperty name="color" value="#FF0000"/>
    </inkml:brush>
  </inkml:definitions>
  <inkml:trace contextRef="#ctx0" brushRef="#br0">30252 17695 752 0,'0'0'0'0,"0"0"0"0,0 0 0 16,0 0 7-16,0 0 0 0,0 0 0 0,0 0-1 15,-15-17-1-15,15 17-1 0,0 0 1 0,0-7 1 16,0 7 5-16,0 0 0 0,3-7 0 0,-3 7 0 0,4-14-4 16,-1 4 1-16,1 1-1 0,5-7 1 0,3-3-2 15,-2 2 1-15,-2 5 0 0,-3 3 1 16,-5 9-4-16,9-7 2 0,-9 7-2 0,0 0 2 0,0 0-2 16,7-3 2-16,-7 3-2 0,0 0 2 0,0 0-3 15,0 0 1-15,0 0-1 0,0 0 2 0,0 0-3 0,0 0 0 16,0 0 0-16,0 0 1 0,0 7-2 0,0-7 1 15,-7 12 0-15,3-2 0 0,1 4 0 0,-1 0 0 16,4-2-1-16,0-3 1 0,0-2-1 0,0-7 0 0,4 7 1 16,-4-7 0-16,0 0-1 0,7 3 0 0,-7-3 0 15,15-3 0-15,0-3 0 16,-1-1 1-16,0 1-1 0,7-7 0 0,4-4 1 0,-6 3 1 0,-1 2 0 16,-2 2 0-16,-6-1-1 0,1 3 0 15,3 1 1-15,-2-2-1 0,-1 1 4 0,-4 4 0 0,-7 4 0 16,10 0 1-16,-10 0-3 0,8 0 1 0,-8 0-1 15,0 0 1-15,0 0 2 0,0 0 2 0,7 0-1 16,-7 0 1-16,1 9-3 0,-1-2-1 16,0-7-832-16</inkml:trace>
  <inkml:trace contextRef="#ctx0" brushRef="#br0" timeOffset="17979.09">1429 4776 49 0,'0'0'0'0,"0"0"0"15,0 0 0-15,0 0 0 0,0 0 0 0,0 0 0 16,0 0 0-16,0 0 0 0,0 0 0 0,0 0 0 16,0 0 0-16,0 0 7 0,0 0-1 0,0 0 1 15,0 0 1-15,0 0-4 0,0 0 1 0,-6-17-1 0,6 17 2 16,0 0 22-16,0-7 0 0,0 7 0 0,0 0 0 15,0 0-14-15,0-5-1 0,0 5 1 0,0 0-1 16,0 0-12-16,0-9 0 0,0 9 0 16,0 0 1-16,0 0-2 0,0-7 1 0,0 7 0 15,0 0 0-15,0 0 12 0,0-5 1 0,0 5-1 16,0 0 1-16,-3-8-6 0,3 8 1 0,0 0-1 16,-11-9 0-16,11 9 25 0,-8-4 1 0,8 4-2 0,0 0 2 15,-8-8-21-15,8 8 2 0,0 0 0 16,-10-7-1-16,5 5 2 0,5 2 0 0,-9-3-1 0,0 3 1 15,-3 0-7-15,3 1 0 0,0 1 0 0,-2-2 1 16,-1 0 12-16,3 2 2 0,0 1 0 0,-1 1-1 16,-3-4-12-16,8 0 2 0,5 0-1 0,-17 5 0 0,8-2 16 15,3 1 2-15,-2-2-1 0,-5-2 0 16,-3 3-16-16,4 1 1 0,3-4-1 0,9 0 1 0,-9 1 13 16,9-1 1-16,0 0-1 0,-8 7 1 15,-1-7-16-15,9 0 2 0,-6 4-1 0,6-4 1 16,0 0 19-16,-8 5 1 0,8-5 0 0,-9 3 0 15,9-3-19-15,-9 4 0 0,9-4-1 0,-5 1 1 0,5-1 11 16,-6 7 0-16,6-7 0 0,-7 9 1 16,7-9-14-16,-5 5-1 0,5-5 0 0,-5 7 2 0,5-7 7 15,-4 9 0-15,4-9 1 0,0 5 0 16,0-5-11-16,0 7 1 0,0-7-1 0,0 9 0 0,0-9 8 0,0 5 0 16,0-5 0-16,0 10 1 0,4-1-9 15,-4-1 0-15,3 1-1 0,-3-2 1 0,0 3 8 0,2-1 1 16,-2-2-1-16,0 0 2 0,0 2-11 0,0-1 1 15,0 1-1-15,0-9 1 0,0 9 7 0,0-9 0 16,0 6 0-16,0-6 1 0,0 9-9 0,0-9 0 16,0 9 1-16,0-1-1 0,0-2 3 0,0-6 1 0,0 10-1 15,0-10 0-15,-5 9-5 0,5-9 0 0,0 8 0 0,0-8 1 0,0 12 0 0,0-12 1 16,3 9 0-16,-3-9 0 0,0 12-4 0,0-12 1 31,0 9-1-31,0-9 1 0,2 8 0 0,-2-8 1 0,0 0 0 0,0 0-1 0,5 9-2 0,-5-9 0 0,0 0 1 16,4 11 0-16,-1-6-1 0,-3-5 1 15,9 7 0-15,-9 1-1 0,2-3-1 0,2 2 0 16,1 2 1 0,-2-4-1-16,1 4 0 0,-2 1 2 0,1-1 0 0,2 0-1 0,4 3-1 15,-3 0 0-15,1-2 0 16,-6-3 0-16,3 2 3 0,5-4-1 0,-9-5 1 0,9 12 0 0,-4-5-3 16,0 2 1-16,-5-9-1 0,9 7 2 0,-9-7 1 0,9 8 1 0,-9-8-2 15,9 5 2 1,-4 1-3-16,-5-6 0 0,12 10 1 0,-12-10 0 15,11 12 0-15,-4-7 1 0,2-1 0 0,-4 1-1 0,9 2-1 0,-2-2-1 16,-1-1 1-16,-2-3 1 0,-4 3-2 0,2 3 1 0,-7-7-1 16,9 8 1-1,-9-8-2-15,5 5 0 0,-5-5 1 0,9 7-1 0,-9-7-1 0,5 2 2 0,-5-2-1 16,0 0 0-16,9 4 0 0,-9-4-1 0,0 0 0 16,0 0 1-16,9 3 0 0,-9-3-1 0,0 0 0 0,0 0 0 15,5 9 0 1,-5-9 0-16,0 0-1 0,9 0 1 0,-9 0 0 0,0 0 1 15,5 0-1-15,-5 0 1 0,0 0-2 0,8 0 2 0,-8 0-1 16,0 0 0-16,8-5 0 0,-8 5 2 0,6-7-1 16,-6 7 0-16,8-9 0 0,-8 9-1 0,6-9 0 15,-6 9 2-15,5-7-1 0,-5 7 0 0,7-5 1 16,-7 5 0-16,2-8-2 0,-2 8 2 0,7-7-1 16,-7 7 0-16,9-13 1 0,-8 8 0 0,-1 5 1 15,9-12-1-15,0 7 0 0,-9 5-1 0,9-9 0 16,-9 9 1-16,5-10 1 0,-5 10 1 0,9-5 0 0,-9 5-1 15,5-12-1-15,-5 12 0 0,7-9-1 0,-7 9 2 16,15-9-1-16,-10 2 1 0,-5 7-1 0,3-8 2 16,-3 8-3-16,9-5 1 0,-9 5-1 0,0 0 2 0,9-9-1 15,-9 9 1-15,0 0-1 0,0 0 2 0,5-7-3 16,-5 7 0-16,0 0 1 0,6-5 0 0,-6 5 0 0,3-11 0 16,-3 11-1-16,9-10 2 0,-4 3-3 0,-1 2 2 0,-2-4-1 15,-2 9 0 1,7-10 1-16,-7 10-1 0,1-11 0 0,-1 11 2 0,4-6-3 0,-4 6 1 0,5-7 0 15,-5 7 0-15,0 0-1 0,0-9 2 0,0 9-1 0,0-5 0 16,0 5 0-16,0-9-1 0,0 9 0 0,0-12 2 16,0 5-2-16,0 2 0 0,0 5 0 15,4-16 1-15,-4 8-2 0,0 3 1 0,3-4 0 0,-3 9 0 0,2-11 1 16,-2 11-1-16,3-10 0 16,-3 10 0-16,0-10-1 0,0 10 2 0,0-11-1 0,2 4 0 0,2 2-1 0,-4-3 2 31,0 8-2-31,0-11 1 0,0 11-1 15,0-8 0-15,0 8 0 0,0-9 2 0,0 9-2 0,-4-7 0 16,4 7 0-16,-2-10 1 0,2 10-1 0,-3-11 0 16,3 11 1-16,-5-10-1 0,5 10 0 0,-4-11 0 15,4 11 0-15,-5-10 0 0,5 10-1 0,-5-7 1 16,5 7 0-16,-4-9 1 0,4 9-2 0,-5-8 1 0,5 8 0 16,-4-12 0-16,-1 3-1 0,5 9 1 0,-5-10 0 15,-2 4 0-15,7 6-1 0,-6-12 1 0,6 12-1 16,-9-8 1-16,9 8-1 0,-5-9 2 0,5 9-2 15,-9-9 1-15,9 9-1 0,-3-7 1 0,3 7 0 16,-9-5 0-16,9 5-1 0,-5-8 1 0,5 8 0 16,-9-4 0-16,9 4 1 0,-5-3-1 0,5 3 0 0,0 0 1 15,-9-5-1-15,9 5 0 0,0 0 0 16,-9-4 2-16,9 4-2 0,-9-5 1 0,9 5 0 0,0 0 1 16,-9-11-2-16,9 11 1 0,-5-5-1 0,5 5 1 15,-9-8-1-15,9 8 2 0,-5-7-2 0,5 7 1 16,-9-2-1-16,9 2 0 0,-7-3 0 0,7 3 2 0,-11-4-2 15,11 4 0-15,-8 0 0 0,8 0 1 16,-14 4-1-16,14-4 0 0,-9 3 1 0,-4-1-1 0,5 1 0 16,-1 1 0-16,2-1 0 0,-11 6 0 0,6-1-1 15,3-2 1-15,0 1 0 0,-5-2 1 0,2-2-2 16,1 2 1-16,2 2 0 0,9-7 0 0,-9 4-1 0,9-4 1 16,-14 8 0-16,9-6 0 0,-4 2-1 15,2-1 1-15,2 0-1 0,-4 3 2 0,4-1-2 16,-4 2 1-16,4-2-1 0,-11 11 1 0,5-4-1 0,-1 2 1 15,3 1-1-15,-5-3 1 0,5 4-1 0,4-4 1 0,5-12-2162 16</inkml:trace>
  <inkml:trace contextRef="#ctx0" brushRef="#br0" timeOffset="19376.41">937 5266 12 0,'0'0'0'0,"0"0"0"0,-23 12 0 0,23-12 0 15,0 0 0-15,0 0 4 0,0 0 2 0,0 9 0 16,0-9-1-16,0 0-1 16,0 0 0-16,0 0-1 0,0 0 2 0,5 2 77 0,-5-2 1 15,0 0-1-15,9 0 1 0,-9 0-66 0,12-6 1 0,-3 3 0 16,2-6-1-16,6-5-21 16,4 1 1-16,-3-1-1 0,-7-4 1 0,6 3 0 0,1-1 0 15,0 2 0-15,-8-5 1 0,11-3 26 0,4 1 1 0,1 0 0 16,-4 9 1-16,6-3-14 0,4-3 0 0,-2-1 1 0,-6 6 0 15,6-7 67 1,-2 3 1-16,-5 2-2 0,-5 1 2 0,0-4-63 0,-1 3 0 0,1-2 0 0,1-4 0 0,-1 0 36 16,0 5 0-16,-1-3-1 0,3-7 2 0,1 6-38 15,-2 2 1 1,2 3-1-16,-1-2 1 0,-3 1 25 0,3 4 0 0,1-2 1 16,-3-2 0-16,-4 8-28 0,-2-1 0 0,-1-1 0 15,1 5 1-15,-3-1 28 0,-4 3 1 0,-5 3 0 16,11 0 0-16,-11 0-30 0,0 0 0 0,3-9 1 15,-3 9 0-15,0 0 27 0,0 0 1 0,0 0-1 16,0 0 0-16,0 0-28 0,0 0 1 0,0 0-1 16,0 0 1-16,0 0 18 0,0 0 1 0,0 0 0 15,0 0 0-15,0 0-21 0,0 0 0 0,0 0 0 16,0 0 1-16,4 5 15 0,-4-5 1 0,0 0-1 0,0 0 0 0,0 7-17 16,0-7 1-16,0 0-2 0,0 0 2 0,0 0 8 0,0 0 1 15,0 0-1-15,0 0 1 0,0 0-13 0,0 0 1 16,0 0 1-16,0 0-1 0,0 0 5 0,0 0 0 15,0 0 0-15,0 0-1 16,-9 9-7-16,9-9 1 0,-9 2-1 0,0-1 2 0,0 1 1 0,-5 2 0 0,2-1 1 16,-2 6 0-16,0-1-5 15,0 1 0-15,1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1.094"/>
    </inkml:context>
    <inkml:brush xml:id="br0">
      <inkml:brushProperty name="width" value="0.35" units="cm"/>
      <inkml:brushProperty name="height" value="0.35" units="cm"/>
    </inkml:brush>
  </inkml:definitions>
  <inkml:trace contextRef="#ctx0" brushRef="#br0">1 511 96 0 0,'25'14'0'0'0,"11"5"0"0"0,-32-18 0 0 0,-1 1 0 0 0,1 0 0 0 0,-1-1 0 0 0,0 1 0 0 0,0 1 0 0 0,0-1 0 0 0,0 0 0 0 0,5 6 0 0 0,-2-2 0 0 0,-1-3 0 0 0,-1 1 0 0 0,1-1 0 0 0,0 1 0 0 0,0-1 0 0 0,0-1 0 0 0,10 5 0 0 0,16 3 0 0 0,-27-8 0 0 0,2-1 0 0 0,0 1 0 0 0,1-1 0 0 0,-1 0 0 0 0,0-1 0 0 0,0 0 0 0 0,13 0 0 0 0,-11-1 0 0 0,1 0 0 0 0,0 0 0 0 0,-1-1 0 0 0,1 0 0 0 0,-1 0 0 0 0,0-1 0 0 0,12-6 0 0 0,1-1 0 0 0,32-22 0 0 0,72-66 0 0 0,-28 20 0 0 0,-87 70 0 0 0,162-109 0 0 0,-12 25 0 0 0,-152 86 0 0 0,-1 1 0 0 0,0-2 0 0 0,0 1 0 0 0,0-1 0 0 0,8-11 0 0 0,-9 11 0 0 0,0 0 0 0 0,0 1 1 0 0,1-1-1 0 0,-1 1 0 0 0,1 1 0 0 0,9-7 0 0 0,48-26 72 0 0,-52 30-12 0 0,-10 6 74 0 0,0 0 1 0 0,0 1 0 0 0,0 0 0 0 0,0-1-1 0 0,0 1 1 0 0,1 0 0 0 0,-1 0 0 0 0,0 0-1 0 0,5-1 1 0 0,-6 2-117 0 0,0 1 0 0 0,-1-1 0 0 0,1 1 0 0 0,0-1 0 0 0,-1 1 0 0 0,1 0 0 0 0,-1-1 0 0 0,0 1 0 0 0,1 0 0 0 0,-1-1 1 0 0,1 1-1 0 0,-1 0 0 0 0,0 0 0 0 0,1-1 0 0 0,-1 1 0 0 0,0 0 0 0 0,0 0 0 0 0,0 0 0 0 0,0-1 0 0 0,0 1 0 0 0,0 0 0 0 0,0 0 0 0 0,0 0 0 0 0,0-1 0 0 0,0 1 0 0 0,0 0 0 0 0,0 1 0 0 0,-3 25 262 0 0,-5-3-50 0 0,-3 4-5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2.442"/>
    </inkml:context>
    <inkml:brush xml:id="br0">
      <inkml:brushProperty name="width" value="0.35" units="cm"/>
      <inkml:brushProperty name="height" value="0.35" units="cm"/>
    </inkml:brush>
  </inkml:definitions>
  <inkml:trace contextRef="#ctx0" brushRef="#br0">204 1 96 0 0,'-44'71'0'0'0,"31"-48"0"0"0,0 1 0 0 0,-15 42 0 0 0,21-44 0 0 0,-13 43 0 0 0,-4 29 0 0 0,23-88 0 0 0,-1 12 0 0 0,-1 0 0 0 0,-6 18 0 0 0,-3-13 0 0 0,4-13 0 0 0,0 1 0 0 0,-3-2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2.929"/>
    </inkml:context>
    <inkml:brush xml:id="br0">
      <inkml:brushProperty name="width" value="0.35" units="cm"/>
      <inkml:brushProperty name="height" value="0.35" units="cm"/>
    </inkml:brush>
  </inkml:definitions>
  <inkml:trace contextRef="#ctx0" brushRef="#br0">0 1 96 0 0,'24'25'0'0'0,"37"44"0"0"0,-50-56 0 0 0,-10-10 0 0 0,1 0 0 0 0,0 0 0 0 0,0 0 0 0 0,1-1 0 0 0,-1 1 0 0 0,1-1 0 0 0,-1 0 0 0 0,1 0 0 0 0,0 0 0 0 0,4 3 0 0 0,-2-1 0 0 0,-1-2 0 0 0,0 0 0 0 0,0 0 0 0 0,0 0 0 0 0,1 0 0 0 0,-1-1 0 0 0,8 2 0 0 0,-8-1 0 0 0,28 7 0 0 0,-16-5 0 0 0,0 1 0 0 0,23 11 0 0 0,2-1 0 0 0,-27-12 0 0 0,0 2 0 0 0,-1 0 0 0 0,15 7 0 0 0,-12-5 0 0 0,-4 2 0 0 0,-1 1 0 0 0,0-1 0 0 0,0 0 0 0 0,-8 0 7 0 0,-3-8 131 0 0,4 22 221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4.145"/>
    </inkml:context>
    <inkml:brush xml:id="br0">
      <inkml:brushProperty name="width" value="0.35" units="cm"/>
      <inkml:brushProperty name="height" value="0.35" units="cm"/>
    </inkml:brush>
  </inkml:definitions>
  <inkml:trace contextRef="#ctx0" brushRef="#br0">86 0 896 0 0,'0'0'113'0'0,"-4"8"-91"0"0,-5 15 24 0 0,1 0 1 0 0,0 0 0 0 0,2 1-1 0 0,1 0 1 0 0,1 0 0 0 0,1 0-1 0 0,1 0 1 0 0,1 1 0 0 0,1-1-1 0 0,4 29 1 0 0,0 60 2 0 0,-4-81-33 0 0,-9 23 128 0 0,9-53-138 0 0,0-1-1 0 0,-1 0 1 0 0,1 0-1 0 0,0 1 1 0 0,-1-1-1 0 0,1 0 1 0 0,-1 0-1 0 0,1 0 1 0 0,-1 0-1 0 0,1 0 1 0 0,-1 0-1 0 0,-1 2 1 0 0,-5 10 32 0 0,-10 36 171 0 0,13-37-137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4.624"/>
    </inkml:context>
    <inkml:brush xml:id="br0">
      <inkml:brushProperty name="width" value="0.35" units="cm"/>
      <inkml:brushProperty name="height" value="0.35" units="cm"/>
    </inkml:brush>
  </inkml:definitions>
  <inkml:trace contextRef="#ctx0" brushRef="#br0">0 1 96 0 0,'6'12'0'0'0,"1"-1"0"0"0,0 1 0 0 0,1-1 0 0 0,0 0 0 0 0,0-1 0 0 0,1 0 0 0 0,13 11 0 0 0,5 5 0 0 0,-12-11 0 0 0,0 0 0 0 0,1-2 0 0 0,0 0 0 0 0,33 19 0 0 0,78 34 0 0 0,-54-31 0 0 0,-50-24 0 0 0,1-2 0 0 0,33 9 0 0 0,-10-4 0 0 0,-12-7 0 0 0,-19-3 0 0 0,-5-1 0 0 0,-2-2 11 0 0,-7-1 162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5.478"/>
    </inkml:context>
    <inkml:brush xml:id="br0">
      <inkml:brushProperty name="width" value="0.35" units="cm"/>
      <inkml:brushProperty name="height" value="0.35" units="cm"/>
    </inkml:brush>
  </inkml:definitions>
  <inkml:trace contextRef="#ctx0" brushRef="#br0">130 1 1800 0 0,'0'0'97'0'0,"-4"4"-85"0"0,-3 3-9 0 0,0 0 1 0 0,0 0-1 0 0,1 0 0 0 0,0 1 0 0 0,1 0 0 0 0,0 1 0 0 0,-8 15 1 0 0,4 0-2 0 0,4-10 2 0 0,0-1 0 0 0,1 1 1 0 0,0 0-1 0 0,-2 19 1 0 0,-3 51 10 0 0,-10 174 28 0 0,19-258-43 0 0,1 9 18 0 0,-1 0 0 0 0,-1 0 1 0 0,1 0-1 0 0,-2 0 0 0 0,1 0 0 0 0,-4 9 0 0 0,5 12 726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5.922"/>
    </inkml:context>
    <inkml:brush xml:id="br0">
      <inkml:brushProperty name="width" value="0.35" units="cm"/>
      <inkml:brushProperty name="height" value="0.35" units="cm"/>
    </inkml:brush>
  </inkml:definitions>
  <inkml:trace contextRef="#ctx0" brushRef="#br0">1 0 896 0 0,'0'0'464'0'0,"5"2"-413"0"0,-2-1-42 0 0,19 4 26 0 0,-1 2 0 0 0,0 0 1 0 0,0 2-1 0 0,-1 0 1 0 0,33 21-1 0 0,-39-20-30 0 0,-4-4-1 0 0,-1 1 0 0 0,0 0 0 0 0,-1 1-1 0 0,0 0 1 0 0,0 0 0 0 0,7 10 0 0 0,3 6 5 0 0,1-2 0 0 0,2 0 0 0 0,0-1 0 0 0,1 0 1 0 0,39 26-1 0 0,-53-42-8 0 0,0 0 0 0 0,1-1 0 0 0,0 0 0 0 0,0 0 0 0 0,10 2 0 0 0,24 11 2 0 0,-18-5-1 0 0,0-1 1 0 0,1-1-1 0 0,36 9 0 0 0,-58-18-1 0 0,0 0-1 0 0,0 0 1 0 0,-1 1-1 0 0,1-1 1 0 0,0 1-1 0 0,4 3 1 0 0,2 0-1 0 0,0 0 1 0 0,0-1-1 0 0,0 0 1 0 0,0 0-1 0 0,12 2 1 0 0,-11-5-1 0 0,-18-1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6.866"/>
    </inkml:context>
    <inkml:brush xml:id="br0">
      <inkml:brushProperty name="width" value="0.35" units="cm"/>
      <inkml:brushProperty name="height" value="0.35" units="cm"/>
    </inkml:brush>
  </inkml:definitions>
  <inkml:trace contextRef="#ctx0" brushRef="#br0">0 410 1496 0 0,'0'0'135'0'0,"4"7"-118"0"0,7 19-3 0 0,22 47 99 0 0,-29-65-88 0 0,1 0-1 0 0,-1 0 0 0 0,2-1 1 0 0,-1 0-1 0 0,1 0 0 0 0,10 10 0 0 0,27 10 568 0 0,-41-25-512 0 0,0-1-65 0 0,2 1-6 0 0,1 0 0 0 0,-1 0 0 0 0,1-1 0 0 0,-1 1 0 0 0,1-1 0 0 0,-1 0 0 0 0,1 0 0 0 0,0-1 0 0 0,0 0 1 0 0,-1 1-1 0 0,1-2 0 0 0,0 1 0 0 0,-1 0 0 0 0,1-1 0 0 0,0 0 0 0 0,-1 0 0 0 0,1 0 0 0 0,-1-1 0 0 0,1 0 0 0 0,-1 1 0 0 0,8-6 0 0 0,0 0 17 0 0,1 0 1 0 0,-1-1-1 0 0,-1-1 0 0 0,1 0 0 0 0,-2 0 0 0 0,13-14 1 0 0,-1-1 67 0 0,1 1 1 0 0,1 1 0 0 0,1 1-1 0 0,32-21 1 0 0,-44 33-39 0 0,24-22 0 0 0,7-6 48 0 0,-30 27-30 0 0,1-1 0 0 0,-2 0 0 0 0,24-27 0 0 0,22-21 194 0 0,-38 40-139 0 0,22-27 1 0 0,-30 31 86 0 0,1 1 0 0 0,17-13 0 0 0,-3 3-63 0 0,-24 21-99 0 0,0-1 1 0 0,0 2 0 0 0,1-1-1 0 0,-1 1 1 0 0,1-1 0 0 0,-1 1-1 0 0,6-1 1 0 0,14-8 309 0 0,-11 5-52 0 0,-2-3 399 0 0,-4 17-415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7.915"/>
    </inkml:context>
    <inkml:brush xml:id="br0">
      <inkml:brushProperty name="width" value="0.35" units="cm"/>
      <inkml:brushProperty name="height" value="0.35" units="cm"/>
    </inkml:brush>
  </inkml:definitions>
  <inkml:trace contextRef="#ctx0" brushRef="#br0">250 1 96 0 0,'0'0'2369'0'0,"-5"2"-2307"0"0,-1 1-49 0 0,1 1 0 0 0,0 0 0 0 0,0-1 1 0 0,0 2-1 0 0,0-1 0 0 0,1 0 0 0 0,0 1 0 0 0,0 0 1 0 0,0 0-1 0 0,0 0 0 0 0,1 1 0 0 0,-3 6 1 0 0,-6 14 35 0 0,1 0 0 0 0,1 0 0 0 0,2 1 1 0 0,0 0-1 0 0,-3 33 0 0 0,-12 40 78 0 0,14-76-87 0 0,-1 8 16 0 0,9-25-35 0 0,-1 0 0 0 0,0 0 0 0 0,0-1 0 0 0,-1 1 0 0 0,0-1 0 0 0,0 0 0 0 0,0 0 0 0 0,-1 0 0 0 0,0 0 0 0 0,0 0 0 0 0,0-1 0 0 0,-1 1 0 0 0,0-1 0 0 0,0-1 0 0 0,-11 9 0 0 0,11-10 10 0 0,-6 5 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58.343"/>
    </inkml:context>
    <inkml:brush xml:id="br0">
      <inkml:brushProperty name="width" value="0.35" units="cm"/>
      <inkml:brushProperty name="height" value="0.35" units="cm"/>
    </inkml:brush>
  </inkml:definitions>
  <inkml:trace contextRef="#ctx0" brushRef="#br0">0 1 1600 0 0,'58'15'0'0'0,"-1"0"0"0"0,0 2 0 0 0,-1 2 0 0 0,58 29 0 0 0,-14 14 0 0 0,-45-25 0 0 0,9 0 0 0 0,0-2 0 0 0,-25-16 0 0 0,61 27 0 0 0,-94-42 0 0 0,-1-1 0 0 0,1 1 0 0 0,-1 0 0 0 0,8 9 0 0 0,29 24 1 0 0,-37-35 5 0 0,5-2-5 0 0</inkml:trace>
</inkml:ink>
</file>

<file path=ppt/ink/ink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6-02-11T09:35:20.235"/>
    </inkml:context>
    <inkml:brush xml:id="br0">
      <inkml:brushProperty name="width" value="0.05292" units="cm"/>
      <inkml:brushProperty name="height" value="0.05292" units="cm"/>
      <inkml:brushProperty name="color" value="#FF0000"/>
    </inkml:brush>
  </inkml:definitions>
  <inkml:trace contextRef="#ctx0" brushRef="#br0">1275 15798 209 0,'0'0'4'0,"0"0"-2"0,0 0 0 0,13 18 0 15,-13-18 2-15,0 0 9 0,0 0 2 0,0 0-2 16,8 1 2-16,-8-1-7 0,0 0 1 0,0 0-1 16,0 0 1-16,11 0 25 0,-11 0 1 0,9 0 0 0,-9 0 1 15,5 0-22-15,-5 0 1 0,7 0 0 0,-7 0 0 16,14 0-14-16,-14 0 1 0,9 0-1 0,-9 0 0 16,9-7 0-16,-4 0 0 0,4 2 0 0,-9 5 0 15,12-10 13-15,-5 5-1 0,1 0 1 0,-3-2-1 16,0-2-5-16,4 4 1 0,-9 5-1 0,9-12 1 0,-9 12 38 15,5-9 0-15,-5 9 0 0,9-5 0 16,-9 5-31-16,12-11 1 0,-12 11 0 0,9-7 0 0,-9 7 39 0,11-3 0 0,-11 3 0 16,12-3 1-16,-3 1-40 0,-4 0 1 0,-5 2-1 0,12-9 1 15,-3 3 12-15,0 0 1 0,-4 3 1 0,6-1-1 16,5-3-17-16,-2-1 0 16,0-1 0-16,7 1 0 0,-1-3 8 0,1 4-1 0,-5-1 0 0,5 2 1 15,-7-1-11-15,0-1 0 16,4-1 0-16,-4 4 1 0,3 1 4 0,-2 1 2 0,-7-2-1 15,5 0 1-15,1-1-9 0,-5 1 1 0,-1 2 0 16,1-1 0-16,0 1 6 0,-9 3 1 16,5-2-1-16,-5 2 1 0,9-7-9 0,-9 7 3 15,9-5-2-15,-9 5 1 0,0 0 11 0,0 0 0 0,9 0 1 16,-9 0-1-16,9-2-10 0,-9 2 0 0,0 0 1 0,0 0-1 0,5-5 9 16,-5 5 1-16,0 0 0 15,0 0 0-15,0 0-10 0,0 0 0 0,0 0 1 16,0 0-1-16,0 0 8 0,0 0 0 0,0 0 0 0,9 0 1 0,-9 0-10 0,0 0 2 15,0 0-2-15,0 0 1 0,0 0 8 0,0 0 1 0,0 0 0 16,0 0 1-16,0 0-11 0,0 0 1 16,0 0 0-16,0 0 0 15,0 0 4-15,0 0 1 0,0 0-1 0,0 0 1 0,0 0-7 0,3-9 0 16,-3 9 0-16,0 0 0 16,0 0 3-16,0-6 2 0,0 6-1 0,0-7 1 15,0 7-6-15,0 0-1 0,-9-6 1 0,9 6 1 0,0 0 1 16,-12-5 2-16,12 5-1 0,-9-1 0 0,0 1-4 0,-1 1-1 0,1 1 1 15,0 1 1 1,0-1 0-16,-3 0 0 0,3 0 0 0,-1 3 1 0,-4 0-4 0,5-2 1 0,-4-1-1 0,3 2 1 0,-6-1 2 31,5 1 0-31,-1 1 0 0,-2 2 1 0,0-2-4 0,-4-2 1 16,-1 3-1-16,-2 4 1 0,6-3 1 0,1-2-1 0,-1 4 1 16,4 3 0-16,-1 0-3 0,1-2 1 0,-1-3-1 15,3 0 2-15,-2 4-2 0,2-3 1 0,1-1-1 16,-5 7 1-16,3 2-2 0,1-1 1 0,4-1-1 15,-3-5 0-15,3-2 0 0,2-1 0 0,-3 1 0 16,-2 0 1-16,2 0-2 0,3 0 0 0,1 0 1 0,-5 0 0 16,-4 0-1-16,4-2 0 0,7-5 1 0,-10 9-1 15,1-1-1-15,9-8 1 0,-12 7-1 0,6-5 2 0,-3 0-2 16,9-2 0-16,-5 7 0 16,5-7 0-16,-12 1-1 0,12-1 1 0,0 0 0 0,-5 2 0 0,5-2-1 15,-9 0 2-15,9 0-1 16,-6 0 0-16,6 0-1 0,0 0 1 0,-5 0-1 0,5 0 1 0,-7 0-1 0,7 0 1 15,0 0-1-15,0 0 1 0,0 0-1 16,0 0 1-16,0 0-1 0,0 0 2 0,0 0-2 0,0-8 1 16,0 8-1-16,0 0 1 15,9-9-1-15,-4 5 1 0,2 1-1 0,2-1 1 0,5 1-1 0,0 0 0 0,0-1 0 16,-5-1 1-16,0 0-1 0,0 1 0 16,0 1 0-16,3-4 1 0,-1 2-1 15,1-1 0-15,-3 1 0 0,1-2 0 0,3 0 0 0,-3 2 0 0,3-2 0 16,1-5 0-16,3-5 0 0,1 1 0 0,0 2 0 15,-4 4 0 1,9-2 0-16,-4-2 0 0,6 4 0 0,-2-1 0 0,0 1-1 0,0 0 1 0,-1-1 0 16,1 4 0-16,-5-1-1 0,0-1 1 0,-4 4 0 15,-2-2 0-15,2 0-1 0,-5 2 1 0,0 0-1 16,-4-1 1-16,4 5-1 0,-4-1 1 0,-5 2-1 0,9-4 1 16,-9 4-2-1,0 0 2-15,0 0-1 16,5-1 1-16,-5 1-1 0,0 0 1 0,0 0-1 0,7-2 1 0,-7 2-1 0,0 0 1 0,0 0-1 0,0 0 1 15,0 0-1-15,0 0 1 0,0 0-1 0,0 0 1 0,0 0-2 16,0 0 2-16,0 0-1 0,0 0 1 0,0 0-1 16,0 0 1-16,0 0-1 15,0 14 1 1,-7-5-1-16,2-1 1 0,-4-4 0 0,0 6 0 0,-1-1-1 0,1-4 1 0,-3-2 0 0,-2 8 0 16,-4-4 0-16,0 0 0 0,1-2 0 0,-20 7 0 15,8-7 0-15,3 0 0 0,0 0 0 0,-1 9 0 16,8-9 0-16,1 1 0 0,0-1 0 0,4 2 0 15,2-2 0-15,1 0 0 0,3 2 0 0,-5 0 0 0,4 0 0 16,2-2 0-16,-2 0 0 0,1-1 0 0,-1 1 0 16,4 0 0-16,-3-1 0 0,-2 1 0 0,1 0 0 15,2 0 0-15,0 0 0 0,-5 1 0 0,3-1 0 16,0 0 0-16,0 0 0 0,-1-1 0 16,1-1 0-16,0-1 0 0,0 0 0 0,4-1 1 15,5-1-1-15,-12 4 0 0,12-4 0 0,-9 3 0 16,9-3 0-16,-6 0 0 0,6 0 0 0,0 0 0 15,0 0 0-15,-5 0 0 0,5 0 0 0,0 0 0 0,0 0 0 16,0 0 0-16,0 0 0 0,0 0 0 0,0 0 0 16,0 0 0-16,0 0 0 0,0 0 0 0,0 0-1 15,0 0 1-15,0 0-1 0,0 0 1 0,0 0-1 16,5 0 1-16,-5 0-2 0,9 0 2 0,0 0-4 0,-4 0 1 16,4 0-1-16,-4 0 1 0,4 2 0 0,0 0 0 15,-4-1 0-15,-5-1 1 0,13 4-6 0,-4-2 0 0,-9-2 0 16</inkml:trace>
  <inkml:trace contextRef="#ctx0" brushRef="#br0" timeOffset="24483.21">16295 6917 12 0,'0'0'0'0,"0"0"0"0,0 0 0 0,0 0 0 0,0 0 0 15,0 0 0-15,0 0 0 0,0 0 0 0,0 0 0 16,0 0 0-16,0 0 0 0,0 0 0 0,0 0 0 0,0 0 0 16,0 0 0-16,0 0 0 0,0 0 0 15,0 0 0-15,0 0 0 0,0 0 13 0,0 0 2 0,0 0-1 16,0 0 1-16,0 0-7 0,0 0 1 0,0 0 0 15,0 0 0-15,0 0-10 0,0 0 1 16,0 0 0-16,0 0 0 0,0 0-1 0,0 0 1 0,0 0 0 16,0 0 0-16,0 0 9 0,0 0 0 0,0 0 0 0,0 0 0 15,0 0-4-15,0 0 2 0,0 0-2 0,0 0 2 16,0 0 63-16,0 0-1 0,0 0 1 0,0 0 1 16,0 0-53-16,0 0 0 0,0 0 0 0,0 0-1 15,0 0 5-15,0 0 0 0,0 0 0 0,0 0 0 16,0 0-11-16,0 0 0 0,-16 9 1 0,16-9 0 0,0 0 28 15,0 0 1-15,-9 0-1 0,9 0 2 0,0 0-27 16,0 0 1-16,0-7 0 0,0-4 1 0,4-4 16 16,1-2 2-16,-2 1 0 0,8-1 0 0,0-2-21 15,-1 1 1-15,-1 3-1 0,2 3 1 16,1-6 18-16,2 1 0 0,0 1 1 0,4 3 0 0,-4-3-21 16,0 2 2-16,0-1-1 0,4-1 1 0,-1 0 19 0,1 3 0 15,1-5 1-15,3 6 0 0,1-3-21 16,0 1 1-16,-1 2 0 0,0-7 0 0,-3 5 19 0,-3 2 1 15,0 0 0-15,1-6-1 0,-3 6-19 0,-1 0 0 16,-4-5-1-16,3 1 1 0,-3 4 15 0,-4 3 0 0,0 2 1 16,-5 7 0-16,6-5-17 0,-6 5-1 15,7-3 0-15,-7 3 2 0,0 0 7 0,0 0 2 16,0 0-2-16,0 0 2 0,7 0-13 0,-7 0 2 0,0 0-1 16,0 0 0-16,0 0 5 0,0 0 0 15,0 0 0-15,0 0 0 0,0 0-8 0,0 0 1 0,0 0 0 16,0 0 0-16,0 0 3 0,0 0 1 15,-5 7-1-15,-1-2 2 0,-6 7-7 0,-2 5 1 0,0 2-1 0,0 2 1 16,-1 0 1-16,3 0 1 0,-2-4 0 0,-2-1 0 16,-3-3-4-16,-1 3 0 0,3 1 0 15,-4 2 0-15,1-7 2 0,2 2 1 0,-1-2-1 16,-2 0 2-16,1 1-6 0,8-1 2 0,-4-2 0 16,2 2-1-16,0-1 1 0,2-6 1 0,-1 3 0 15,1 8 0-15,-2-4-4 0,0-3 2 0,1-1-1 16,5 10 1-16,-3-3 1 0,0-8-1 0,3 2 1 15,1 5 0-15,0-6-3 0,1-1 1 16,1 2-1-16,-2-2 2 0,0 7 0 0,3-6-1 0,4-8 1 16,-9 11 1-16,4-4-4 0,5-7 1 0,-5 10 1 15,5-10-1-15,0 0 2 0,0 0 0 0,-7 4-1 0,7-4 1 16,0 0-3-16,0 0 2 0,0 0-1 0,0 0 1 0,0 0-2 16,0 0 2-16,0 0-2 0,0 0 1 15,0 0-1-15,0 0 0 0,0 0 0 0,0 0 1 0,0 0-2 16,-2-7 0-16,2 0 0 0,5-4 2 0,4-4-2 15,2-6 0-15,1 4 1 0,0 1-1 16,3 2-1-16,-5 0 1 0,-1 4 0 0,0 0 1 0,1 1-2 0,1-1 1 16,-2-3-1-16,5 1 1 0,0-7-2 0,-2 5 2 0,4-1-2 15,2 3 1-15,-4-2-1 0,0 2 1 16,5 0-1-16,4 0 1 0,0-1-1 0,0 5 0 0,0-4 0 16,4-4 1-16,-8 4-1 15,-1 3 0-15,-1-1 0 0,-3-2 1 0,-3 0-1 0,0 5 0 0,-3 2 0 16,1-4 0-16,-2 2 0 0,-7 7 0 0,0 0 0 15,7-5 0-15,-7 5 0 0,0 0 0 0,0 0 0 16,0 0 0-16,0 0 0 0,0 0 0 0,0 0 0 0,0 0 0 16,0 0 0-16,0 0 0 0,0 0 0 0,0 0 1 15,0 0-1-15,-3 5 0 0,-6 4 0 16,-10 11 1-16,-3 8 0 0,1-2 1 0,0-5-1 0,0-2 0 16,0-5-1-16,1 1 1 0,-3-3 0 0,1 2 0 0,-5 0 0 15,8-3 0-15,-1 1 1 0,4 7 0 16,-7-5-1-16,2-2 0 15,2 0 0-15,7 9 1 0,-3-8 0 0,-4-2-1 0,3 3 0 16,2 10 1-16,0 4-1 0,-4-8 0 0,-5 1 0 0,-12 12 1 0,9-11-1 0,1-3 0 16,-2 2 0-16,-1 0 0 15,4-9 0-15,4 0 0 0,-3 2 0 0,14-2 1 16,-5 0-2-16,2-5 1 0,0 4-1 0,1-1 1 16,2-1-1-16,0-6 1 0,1 6-1 0,8-9 1 0,-6 5-1 0,6-5 0 15,-9 7 0-15,9-7 0 0,-7 9 0 16,7-9 0-16,0 0 0 0,-7 3 0 0,7-3-1 15,0 0 1-15,0 0 0 0,0 0 0 16,0 0-1-16,0 0 1 0,0 0 0 0,0 0 0 0,0 0-1 0,0 0 1 16,0 0 0-16,0 0 0 0,0 0-1 0,0 0 1 15,0 0 0-15</inkml:trace>
  <inkml:trace contextRef="#ctx0" brushRef="#br0" timeOffset="32452.02">22516 12934 12 0,'0'0'0'0,"0"0"0"16,0 0 0-16,0 0 0 0,0 0 0 0,0 0 0 16,0 0 0-16,0 0 0 0,0 0 0 0,0 0 0 15,0 0 0-15,0 0 0 0,0 0 0 0,0 0 0 0,0 0 1 0,0 0-1 16,0 0 0-16,0 0 0 0,0 0 1 15,0 0 33-15,0 0 1 0,0 0-2 0,0 0 2 0,0 0-20 0,0 0-1 16,0 0 1 0,0 0-1-16,0 0-16 0,0 0 1 0,0 0 0 0,0 0 0 0,0 0 0 0,0 0-1 15,0 0 1-15,0 0 0 0,18-12 17 0,-18 12 0 0,0 0-1 16,0 0 2-16,7-3-8 0,-7 3 0 0,0 0 0 16,0 0 1-16,7 0 41 0,-7 0 0 0,0 0 0 15,7-11 0-15,-2 4-34 16,-3 0 0-16,-2 7 0 0,9-8 1 0,-2-3 9 15,0 3 1-15,-2 1 0 16,0-2 0-16,2-1-16 0,1 1 2 0,-3 4-1 16,2-2 1-16,2-2 17 0,-2 1 2 0,-4 1-2 0,6 0 2 15,0 0-20-15,2 0 2 0,-3 2-1 0,5-4 1 0,-5 0 10 16,1 3-1-16,-2 0 1 0,0 1 1 16,4 2-14-16,-2 3 1 0,-9 0-1 0,12-11 0 0,-3 4 8 15,0 2 1-15,0 2-1 0,5-4 0 16,-2-2-10-16,0 2 1 0,-3 2 1 0,-2 0-1 0,0 1 6 0,0 3-1 15,-7 1 1-15,11-9 0 0,-4 4-8 0,-7 5 1 0,9-4 0 0,-9 4 0 0,0 0 17 16,0 0 0 0,5 0 0-16,-5 0 1 0,0 0-15 15,0 0 0-15,0 0 0 0,0 0 1 0,0 0 11 0,0 0-1 16,0 0 1-16,0 0 1 0,0 0-14 16,0 0 1-16,-9 2-1 0,4 2 1 0,-9 3 12 0,-4 3 0 15,1 2-1-15,-5 4 1 0,3 3-13 0,5-7 1 16,2-4-1-16,1 4 0 0,0-3 9 0,1 3 0 0,-1-5 0 15,2 2 1-15,-5 1-11 0,0-1 0 0,2-2 0 16,0 1 1-16,1 3 8 0,2-3 1 0,-1 1-1 16,-1 3 2-16,2-3-12 0,0-4 1 0,1 2 0 15,-1 2 0-15,-2 1 6 0,1-3 0 0,-1-2 0 16,-5 9 1-16,-5-2-9 0,2-5 1 0,-4 3 0 16,0 6 0-16,2-2 2 0,1-5 1 0,1 1-1 15,-4 5 2-15,3 1-7 0,6 0 1 0,0-4 0 0,0 0 0 16,0-2-1-16,2-3 1 0,1 0-2 0,2 0 2 15,2-2-3-15,-2-1 0 0,9-4 1 0,-7 7-1 0,7-7 0 16,-7 3 1-16,7-3-1 0,0 0 1 16,0 0-3-16,0 0 2 0,0 0-2 0,0 0 2 0,0 0-2 15,0 0 0-15,0 0 1 0,0 0-1 0,0 0-1 16,0 0 2-16,0 0-2 0,0 0 1 0,0 0-2 16,7-12 2-16,-7 12-2 0,13-14 1 0,1 2-1 15,2 0 0-15,-1 3 0 0,7-1 2 0,-3-4-3 0,-1 0 1 16,-1 4-1-16,4 5 1 0,-1-2-1 0,-2-2 1 15,-1-1-1-15,3 3 1 0,-3-2-1 0,-3-1 1 16,-1-1-1-16,-1 4 1 0,2 2-1 0,0-2 1 16,-3 0-1-16,1 0 2 0,-1-3-2 0,-1 0 1 0,-1-1-1 15,2 3 1-15,1-5-1 0,-1 5 0 0,-3-3 0 16,3 1 1-16,0 0-1 0,-3 3 0 0,0 0 0 16,0 0 1-16,5 0-1 0,-6 0 0 0,0 0 0 15,-2 0 1-15,0 0-1 0,2 2 1 0,-7 5 0 16,11-10 0-16,-4 6-1 0,-7 4 2 0,9-7-1 15,-9 7 0-15,5-10 1 0,-5 10 1 0,0 0 0 0,5-5 0 16,-5 5-1-16,0 0 1 0,0 0-1 16,0 0 0-16,0 0 3 0,0 0-1 0,0 0 1 15,0 0-1-15,0 0-1 0,0 0 1 0,0 0-1 16,0 0 2-16,0 0-1 0,0 0 1 0,0 0-1 0,0 0 1 16,0 0-2-16,0 0 0 0,-10 1 1 0,3 3-1 0,-4 3 0 15,-1 3 1-15,-2 2-1 0,0 2 0 16,5-2 0-16,-2-3-1 0,4-2 0 0,2 0 2 0,5-7-2 15,0 0 0-15,-9 8 0 0,9-8 1 0,-5 9-2 16,5-9 1-16,0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5:09.747"/>
    </inkml:context>
    <inkml:brush xml:id="br0">
      <inkml:brushProperty name="width" value="0.35" units="cm"/>
      <inkml:brushProperty name="height" value="0.35" units="cm"/>
    </inkml:brush>
  </inkml:definitions>
  <inkml:trace contextRef="#ctx0" brushRef="#br0">1 577 96 0 0,'23'-12'1'0'0,"9"0"53"0"0,-24 8-29 0 0,0 1 0 0 0,0-1 1 0 0,0 2-1 0 0,0-1 0 0 0,0 1 1 0 0,15-2-1 0 0,28-8 388 0 0,-33 6-302 0 0,-1-1-1 0 0,21-13 0 0 0,7-1-107 0 0,-34 16-1 0 0,0 0 0 0 0,20-12 0 0 0,-14 4 111 0 0,0-1-1 0 0,29-29 1 0 0,12-4 135 0 0,4 0 511 0 0,-47 36-658 0 0,1 0 0 0 0,-2-1 0 0 0,0 0 1 0 0,16-18-1 0 0,-10 9 80 0 0,1 2-1 0 0,0 0 1 0 0,2 1 0 0 0,0 1-1 0 0,1 1 1 0 0,1 1 0 0 0,36-16-1 0 0,-24 5 638 0 0,-35 25-632 0 0,-1 1-151 0 0,0-1-1 0 0,0 1 1 0 0,0 0-1 0 0,0 0 1 0 0,0-1 0 0 0,-1 1-1 0 0,1-1 1 0 0,11-10 1441 0 0,-11 13-1314 0 0,2 8-2 0 0</inkml:trace>
</inkml:ink>
</file>

<file path=ppt/ink/ink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6-02-11T08:49:12.779"/>
    </inkml:context>
    <inkml:brush xml:id="br0">
      <inkml:brushProperty name="width" value="0.05292" units="cm"/>
      <inkml:brushProperty name="height" value="0.05292" units="cm"/>
      <inkml:brushProperty name="color" value="#FF0000"/>
    </inkml:brush>
  </inkml:definitions>
  <inkml:trace contextRef="#ctx0" brushRef="#br0">27263 1990 12 0,'0'0'0'16,"0"0"0"-16,0 0 0 0,0 0 0 0,0 0 0 0,0 0 0 15,0 0 0-15,0 0 0 0,0 0 0 0,0 0 0 16,0 0 0-16,0 0 47 0,0 0 1 0,0 0-1 15,0 0 2-15,0 0-33 0,0 0 1 0,0 0 0 16,0 0 0-16,0 0 67 0,0 0 1 0,0 0 1 0,0 0-1 31,0 0-68-31,0 0 1 0,0 0 0 0,0 0 0 0,-20-12-18 16,13 12 0-16,0 0 0 0,0 3 1 0,-2-1-1 16,-3 2 0-16,0-1 0 0,1 1 1 0,2 4 26 0,2 4 1 15,0-3 0-15,0 0 0 0,0 3-16 0,2 0 2 16,-2 0-1-16,1-7 1 0,1 4 37 0,0 0 1 0,1 1 0 15,2 2 0-15,-1 5-35 0,-2-3 0 0,-1-2 0 16,3 4 1-16,1-1 9 0,2 3 0 0,2-1 0 16,-4-5 0-16,-1 4-15 0,3-2 1 0,1-2 0 0,3 0 0 15,-4 3 15-15,0-6 1 0,3 0 1 0,1 3-1 16,1 0-16-16,0 0 1 0,-1-7-1 0,0 7 1 0,-1-3 22 16,1 3-1-16,1-5 1 0,4 7 1 0,-2-2-22 15,-2-3 1-15,0 3-2 0,6 0 2 0,-1 0 20 0,-1 0 0 16,-2-7 0-16,2-1 0 0,2-1-22 0,-2-3 2 15,-1 0-1-15,1 0 0 0,2 0 16 0,-4 0 0 16,0 0 0-16,2-3 1 0,3-1-19 0,0-1 2 0,-1-2-2 31,0 2 2-31,-4-2 11 0,-7 7 0 0,8-5-1 16,-8 5 1-16,0 0-14 0,0 0 1 0,0 0-1 0</inkml:trace>
  <inkml:trace contextRef="#ctx0" brushRef="#br0" timeOffset="899.33">27783 2127 954 0,'0'0'0'0,"0"0"0"0,0 0 0 0,0 0 22 0,0 0 0 0,0 0 0 0,0 0 0 0,0 0-11 16,0 0 0-16,0 0 1 0,-12-17 0 0,12 17 24 0,0 0 0 15,0 0 0-15,-7-4 0 0,7 4-22 0,0 0 2 16,-11 0-1-16,2 0 0 0,0 0 7 0,2 4-1 15,7-4 0-15,-10 5 1 0,1 2-11 0,0-2 0 0,2 2 0 16,-2 1 0-16,-3 5-7 0,0 0 0 0,1 0 1 16,2-1-1-16,2 0 0 0,2 3-1 0,0-4 0 15,-1-1 1-15,3 0-2 0,1 1 0 0,0-3 0 0,2 1 1 16,0 0-2-16,2-2 1 0,-2-7 0 0,5 14 1 0,-3-6 0 16,2-1 0-16,-4-7 1 0,12 14 0 0,-3-4-2 15,-1-4 2-15,1-3-2 0,2 6 1 0,1-4 0 0,1-2 0 16,-1 1 0-16,6-1 1 0,5-1-2 0,-2-4 0 15,-4-1 0-15,6-1 2 0,2 1 4 0,-4 1 1 16,-3-5-1-16,-2 2 0 0,-6-2-2 0,-3 5 0 0,0-5-1 31,0 2 1-31,-7 5 9 0,9-3 0 0,-9 3 0 16,0-5 1-16,0 5-7 0,0 0-1 0,0 0 1 16,0 0 0-16,0-7 6 0,0 7 1 0,0 0-1 0,0 0 1 15,-9-9-7-15,1 2 0 0,-1 5 0 0,-4-5 1 0,-8 2 9 16,-2 5 1-16,6 0 1 0,-3 0-1 0,1 5-10 15,5 2 1-15,0-1 0 0,3 2 1 0,-1 4 4 0,1-5 1 16,4-2 0-16,4 2 0 0,1 2-8 16,2-4 1-16,0-5 0 0,0 12 0 0,0-3 0 0,0-2 0 15,0-7 1-15,0 0 0 16,3 9-4-16,-3-9-1 0,4 12 1 0,-4-12 0 0,10 8-2 0,-3-8 2 0,-7 0-1 16,18 4 0-16,1-4-1 0,-3-4-1 0,-2 1 1 15</inkml:trace>
  <inkml:trace contextRef="#ctx0" brushRef="#br0" timeOffset="1449.31">27882 1933 904 0,'0'0'0'0,"0"0"0"0,17-5 0 0,-1 7 10 0,0-2 0 0,2-2 0 0,-2 2 2 16,-4 2-6-16,-1 1 1 0,-1 0 0 0,3 1-1 31,-1 1 1-31,-2-5 1 0,-2 4-1 0,-1 4 1 0,1 4-4 16,1 0 2-16,0 2-1 0,2 14 1 0,-3-2 7 15,1 2 2-15,2-4 0 0,3-3-1 0,-2 1-6 0,-1 2 1 16,-1-5 0-16,6 2 0 0,-5 0-3 0,-4-4 0 15,-2-5 0-15,-1 6 1 0,-6-3-3 0,-3-3 1 0,-2 2-1 16,0 5 1-16,-2-5-1 0,-2-2 2 0,2 4-2 16,-1-2 2-16,-2 1-3 0,-1-6 2 0,3 3-2 15,-3 5 2-15,1 2 0 0,3-1 1 0,-2-10-1 0,3 1 2 16,-1 1-2-16,2-4-1 0,7-6 1 0,-9 8-1 0,2-4 5 16,7-4 1-16,-7 3 0 0,7-3 0 15,0 0-4-15,0 0 1 0,-7 0-1 0,7 0 1 0,0 0-1 0,0 0 0 16,0 0 0-16,0 0 1 0,0 0-3 0,0 0 1 15,0 0-1-15</inkml:trace>
</inkml:ink>
</file>

<file path=ppt/ink/ink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6-02-11T08:48:56.381"/>
    </inkml:context>
    <inkml:brush xml:id="br0">
      <inkml:brushProperty name="width" value="0.05292" units="cm"/>
      <inkml:brushProperty name="height" value="0.05292" units="cm"/>
      <inkml:brushProperty name="color" value="#FF0000"/>
    </inkml:brush>
  </inkml:definitions>
  <inkml:trace contextRef="#ctx0" brushRef="#br0">18974 9220 12 0,'0'0'0'15,"0"0"0"-15,0 0 0 0,0 0 0 0,0 0 0 16,0 0 0-16,0 0 0 0,0 0 0 0,0 0 0 15,0 0 0-15,0 0 0 0,0 0 0 0,0 0 0 0,0 0 0 16,0 0 0-16,0 0 0 0,0 0 0 0,0 0 0 16,0 0 0-16,0 0 0 0,0 0 0 0,0 0 0 0,0 0 0 15,0 0 0-15,0 0 0 0,0 0 0 0,0 0 0 16,0 0 0-16,0 0 0 0,0 0 0 0,0 0 0 0,0 0 0 16,0 0 0-16,0 0 0 0,0 0 0 0,0 0 0 15,0 0 0-15,0 0 0 0,0 0 0 0,0 0 0 16,0 0 0-16,0 0 0 0,0 0 0 0,0 0 0 0,0 0 0 15,0 0 0 1,0 0 1-16,0 0-1 0,0 0 0 0,0 0 0 16,0 0 1-16,0 0 0 0,0 0 0 0,0 0 0 15,18 0 2-15,-18 0-2 0,0 0 0 0,0 0 0 16,7 0 1-16,-7 0 7 0,0 0 1 0,0 0 0 16,7 6 1-16,-7-6-6 0,7 3 2 0,-7-3 0 0,0 0-1 15,7 4 13-15,-7-4 1 0,9 1-1 0,-9-1 0 16,10 2-9-16,-3-2 0 0,-7 0 0 0,15 3 1 0,-10-1 9 15,-5-2 2-15,9 0-1 0,-9 0 0 0,0 0-9 16,9 4-1-16,-9-4 0 0,0 0 0 0,8 0 24 0,-8 0 1 16,0 0-1-16,0 0 1 0,9 0-22 0,-9 0 1 15,5 3-1-15,-5-3 2 0,8 0 18 0,-8 0 1 0,7 2-1 16,-7-2 1-16,7-5-20 0,-7 5-1 0,7 0 1 16,-7 0 0-16,12 0 7 0,-12 0 2 0,9 0-2 0,-9 0 2 15,0 0-13-15,9 0 1 0,-9 0 0 0,0 0 1 16,5 0 8-16,-5 0 2 0,7 0-1 0,-7 0 0 15,0 0-10 1,0 0-1-16,0 0 0 0,0 0 1 0,7 0 8 0,-7 0-1 16,0 0 0-16,7-4 1 0,-7 4-10 15,11-7 1-15,-11 7-1 0,9-1 2 0,-9 1 3 0,7 0 2 16,-7 0-1-16,0 0 1 0,7-9-8 0,-7 9 1 0,7 0-1 16,-7 0 1-16,0 0 3 0,0 0 1 0,0 0-1 15,7 0 2-15,-7 0-7 0,0 0 1 0,7-7-2 16,-7 7 2-16,9 0 4 0,-9 0-1 0,8-2 0 15,-1-1 1-15,1-1-5 0,0 3 0 0,-2-1-1 0,-6 2 1 16,7-2 3-16,-7 2 1 0,0 0-1 0,0 0 1 16,0 0-5-16,0 0 1 0,0 0-1 15,0 0 0-15,0 0 7 0,0 0-1 0,0 0 1 0,0 0 0 0,0 0-6 16,0 0 1-16,0 0-1 0,0 0 1 0,0 0 2 0,-9 0 1 16,9 0-1-16,-12 0 0 0,1 0-4 0,0-3 1 15,1-1-2-15,-1 4 2 0,-1 0 3 0,-2 0 1 0,1 0-1 31,3 0 0-31,1 0-4 0,0 4 1 0,-1-4-2 16,-3 3 2-16,1-3 1 0,-2 0 1 0,5 2 0 0,0 0 0 16,-5 3-4-16,5-4 1 0,0 1 0 0,1 0-1 15,1 1 3-15,7-3 0 0,-13 6 0 0,4-5 0 16,1-1-3-16,8 0 1 0,-9 2-2 0,9-2 2 0,0 0-1 16,-11 5-1-16,11-5 1 0,-10 4-1 0,10-4-1 15,-11 1 0-15,11-1 0 0,-12 6 0 0,6-6-1 0,6 0 1 16,-14 0-1-16,7 1 2 0,2 3-3 0,5-4 1 15,-12 7-1-15,3-7 2 0,-2 0 0 0,4 0 2 0,7 0 0 16,-11 0-1-16,11 0-1 0,-10-7 0 0,10 7-1 16,-9 0 2-16,9 0 1 0,-7 0 0 0,7 0 0 15,-7 0 1-15,7 0-3 0,-11 0 1 0,11 0-1 0,-7 0 1 16,7 0-1-16,0 0 2 0,-7 0-2 0,7 0 2 16,0 0-3-16,-5 0 2 0,5 0-2 0,0 0 1 0,0 0 0 15,0 0-1-15,0 0 1 0,0 0 0 0,0 0-2 16,2-9 2-16,-2 9-2 0,0 0 1 0,0 0 0 0,7-7-1 31,-7 7 0-31,10-1 1 0,6 1-2 0,0 0 2 16,-2 0-1-16,-1 0 0 0,-1 0 0 0,0 0 1 0,-1 0-1 15,-2-4 0-15,-4 1-1 0,2 1 2 0,-7 2-1 16,12 0 0-16,-3 0 0 0,0 0 1 0,-2 0-1 16,4-7 0-16,1 2-1 0,0 5 1 0,2 0 1 0,-3 0-1 15,1 0 1-15,1 0 1 0,-3-4-1 0,-1 3 0 16,2 1 0-16,-2 0 0 0,-1 0-1 0,5 0 2 0,-4 0-1 15,-1 0 1-15,-1 0 1 0,2 0-1 0,2 0-1 16,-2 0 0-16,-2 1 0 0,2-2 1 0,-1 2 2 0,-1 3 2 16,0-4-1-16,-7 0 1 0,9 0-4 0,-9 0 2 15,7 0-1-15,-7 0 0 16,0 0 0-16,0 0 0 0,7 0 0 0,-7 0 0 0,0 0-1 0,0 0 0 0,7 0 0 16,-7 0 0-16,0 0 3 0,0 0-1 0,0 0 1 15,0 0 1-15,0 0-3 0,0 0-1 0,0 0 1 0,0 0 0 16,0 0 0-16,0 0-1 0,0 0 1 0,0 0 0 31,0 0-1-31,0 0-1 0,0 0 0 0,0 0 2 0,0 0-3 16,0 0 1-16,0 0 1 0,0 0-1 0,0 0-1 15,0 0 1-15,0 0-1 0,0 0 1 0,0 0 1 0,0 0-1 16,0 0 0-16,-17-5 1 0,1 1-2 0,4 4 1 16,-1-3 0-16,-1 3 0 0,-2 0-1 0,6 0 0 0,-4 0 1 15,1 3 0-15,-1-3-2 0,0 2 1 0,2 1 1 16,-6 1-1-16,4 1-1 0,2 2 1 0,1-5 1 15,6 1-1-15,-4 1-1 0,2-1 1 0,7-3-1 0,-11 5 2 16,11-5-3-16,-7 4 1 0,7-4-1 0,0 0 1 16,-7 5-1-16,7-5 1 0,-9 3-1 0,9-3 1 0,0 0 0 15,-9 5 0-15,9-5 0 0,0 0 0 0,0 0-1 16,-7 7 2-16,7-7-1 0,0 0 0 0,0 0-1 0,-7 2 1 16,7-2 0-16,0 0 0 0,0 0-1 0,0 0 1 15,0 0 0-15,0 0 1 0,0 0-1 0,0 0 0 0,0 0 0 16,0 0 1-16,0 0-1 0,0 0 0 0,0 0 1 31,7-2 0-31,0 2-1 0,2-3 1 0,-3 1 0 16,6-1 1-16,2-1-2 0,-5 1 1 0,3-1-1 0,16-3 1 15,-5 2 0-15,-1 4 0 0,-3-5 0 0,6 3 0 16,-6 3-1-16,-1-4 2 0,-2 1-2 0,-9 3 1 0,1 0-1 16,1 0 1-16,2 0-1 0,-11 0 2 0,9 0-2 15,-9 0 0-15,10-2 0 0,-10 2 1 0,13-3-1 0,-13 3 1 16,5 0-1-16,-5 0 1 0,0 0-1 0,0 0 0 15,7 0 0-15,-7 0 0 0,0 0-1 0,0 0 2 0,0 0-1 16,0 0 0-16,0 0-1 0,-11-5 1 0,11 5-1 16,-28-7 1-16,9 3-1 0,1 1 0 0,0-4 0 15</inkml:trace>
  <inkml:trace contextRef="#ctx0" brushRef="#br0" timeOffset="151827.04">25740 10681 12 0,'0'0'0'0,"0"0"0"16,0 0 0-16,0 0 0 0,0 0 0 0,0 0 0 15,0 0 0-15,0 0 0 0,0 0 0 0,0 0 0 16,0 0 0-16,0 0 0 0,0 0 0 0,0 0 0 0,0 0 0 16,0 0 0-16,0 0 0 0,0 0 0 0,0 0 0 15,0 0 7-15,0 0-1 0,0 0 1 0,0 0 1 0,0 0-4 16,0 0 2-16,0 0-2 0,0 0 2 0,0 0-6 15,0 0 0-15,0 0 0 0,0 0 0 0,4 17 0 16,-4-17 0-16,0 0 0 0,0 0 0 0,0 0 5 0,0 0 0 16,0 0 1-16,0 0-1 0,0 0-1 0,0 0 0 15,0 0 0 1,0 0 0-16,7 0 25 0,-7 0 2 0,0 0-1 16,0 0 0-16,7 0-16 0,-7 0-1 0,0 0 1 15,0 0 0-15,7 0 6 0,-7 0 2 0,0 0-2 0,0 0 1 16,7 0-11-16,-7 0 2 0,0 0-1 0,0 0 0 0,7 0 14 15,-7 0-1-15,0 0 1 0,0 0 0 16,7 0-13-16,-7 0 0 0,0 0 1 0,0 0-1 0,7 0 14 16,-7 0 1-16,0 0-1 0,0 0 1 0,7 0-15 15,-7 0 0-15,0 0 1 0,11 4 0 0,-11-4 13 0,0 0 0 16,5 3 0-16,-5-3 0 0,7 0-13 0,-7 0-1 0,0 0 1 16,0 0 0-16,7 0 12 0,-7 0-1 0,0 0 1 15,0 0 1-15,11 0-14 0,-4 0 1 0,-7 0-1 16,12 0 1-16,-5 0 15 0,2 0 0 0,0 0 1 15,0 0 0-15,1 0-16 0,-2 0 1 0,-8 0-1 0,8 0 1 16,-1 0 9-16,0 0 1 0,1 0-1 0,2 0 2 16,2 0-14-16,-1 0 2 0,-2 0-1 0,0 0 0 0,-1 0 15 31,1 0 1-31,-2 0 0 0,-7 0 0 0,13 0-15 16,-6 0 0-16,0 0 1 0,2 0-1 0,-1 0 14 0,1 0 1 15,-2 0-1-15,-7 0 1 0,11 0-16 0,-11 0 2 0,11-3-1 16,-11 3 1-16,8-7 9 0,-8 7 1 0,0 0-1 15,9-2 1-15,-9 2-13 0,0 0 2 0,7 0-1 16,-7 0 0-16,0 0 8 0,7 0 1 0,-7 0-1 16,0 0 1-16,7 4-11 0,-7-4 2 0,0 0-1 0,7 1 0 15,-7-1 1-15,0 0 1 0,7 0-1 0,-7 0 1 16,7 0-5-16,-7 0 0 0,8 0 0 0,-8 0 0 0,7 0 4 16,-7 0 2-16,7 0-1 0,-7 0 1 0,10 0-7 15,-10 0 1-15,6 0 0 0,-6 0 1 0,0 0 4 0,7 0 0 16,-7 0 0-16,7 0 1 0,-7 0-6 0,7 0 0 15,-7 0-1-15,0 0 2 0,7 4 4 0,-7-4 0 0,7 3 1 16,-7-3-1-16,7 0-5 0,-7 0 0 0,7 0 0 16,-7 0 1-16,7 4 3 0,-7-4 0 0,7 5 1 15,-7-5-1 1,12 0-4-16,-5 0 0 0,0 0 0 0,1 0 0 16,-1 0 2-16,0 0 0 0,0 0 0 0,0 0 1 15,0 0-4-15,0 0 0 0,-7 0-1 0,10 0 2 0,-10 0 1 16,11 0 1-16,-11 0-1 0,0 0 1 0,7 2-4 15,-7-2 1-15,0 0-2 0,7 0 2 0,-7 0 1 0,0 0 1 16,9 3 0-16,-2-3 0 0,2 0-4 0,1 0 1 16,1 0 0-16,1 0 0 0,4 0 0 0,0 0 1 0,-2 0-2 15,0 0 2-15,-5 0-3 0,0 0 1 0,0 0-1 16,0 4 1-16,-9-4-1 0,8-2 2 0,-8 2-1 16,0 0 0-16,11-2-1 0,-11 2-1 0,11 0 0 0,-11 0 2 15,10 0-2-15,-10 0 2 0,11 0-2 0,-4 0 1 16,-7 0-1-16,9 0 0 0,-9 0 0 0,10 0 1 15,-4 0-2-15,-6 0 1 0,7 0 0 0,-7 0 0 0,0 0-1 16,8 0 1 0,-8 0-1-16,0 0 0 0,7 0-1 0,-7 0 1 0,0 0 1 0,7 0-1 0,-7 0-1 0,8 0 1 15,-8 0-1 1,7 2 2-16,-7-2-2 0,7 0 0 0,-7 0 0 16,7 0 1-16,-7 0-1 0,7 0 0 0,-7 0 1 15,7 0 0-15,-7 0-2 0,7 0 1 0,-7 0 0 16,0 0 0-16,0 0-1 0,7 0 1 0,-7 0-1 0,7 0 1 15,-7 0-1-15,7 0 2 0,-7 0-2 0,9 0 1 16,-9 0-1-16,9 0 1 0,-9 0-1 0,0 0 1 0,7 0-1 16,-7 0 0-16,0 0 0 0,7 0 1 0,-7 0-1 15,7 0 0-15,-7 0 0 0,10 0 1 0,-10 0-1 0,11 0 1 16,-11 0-1-16,16-2 1 0,-7 0-1 0,0 1 2 16,-1-1-2-16,-1 2 1 0,0 0 0 0,1-4 0 0,-1 4 0 15,3 0 0-15,3 0 0 0,-3 0 0 0,-1 0 0 16,7 4 1-16,-4-8-1 0,0 4 1 0,-1 0-1 15,-2 4 1-15,0-8-1 0,-2 4 1 0,0 4-1 16,-7-4 1-16,10 0-1 0,-10 0 1 0,11 0 1 0,-11 0-1 16,12 0-1-16,-12 0 1 0,11 0-1 0,-11 0 2 0,10 0-1 31,-10 0 0-31,11 0 0 0,-4 0 1 0,-7 0-2 16,11 0 1-16,-11 0-1 0,10 0 1 0,-10 0 1 0,7-5-1 15,-7 5 0-15,7-2 0 0,-7 2-1 0,7 0 2 16,-7 0-1-16,9 0 0 0,-9 0-1 0,11 0 1 0,-11 0 0 15,14-2 0-15,-5 1-1 0,0-1 0 0,-2 2 0 16,0 0 1-16,0 0 0 0,-7 0 0 0,10-5 0 16,-3 3 0-16,0 0-1 0,1 2 2 0,-1 0-2 15,1 0 1-15,1 0-1 0,0 0 1 0,-2 0 1 0,2 0-1 16,-2-3-1-16,0 1 1 0,-7 2-1 0,11-2 2 0,-4 2-2 16,-7 0 0-16,10 0 0 0,-3 0 1 0,0 0-1 15,0 0 0-15,0 0 1 0,4 0 0 0,0 0-1 0,-1 0 1 16,1 0-1-16,-2 0 2 0,1 0-2 0,-1 0 0 15,0 0 0-15,0 0 1 0,-2 0-1 0,0 0 0 0,0 0 1 16,-7 0 0-16,7 0-1 0,-7 0 0 0,7 0 0 16,-7 0 0-16,7 0 0 0,-7 0 1 0,7 0-1 31,-7 0 1-31,11 4-1 0,-11-4 0 0,7 3 0 16,-7-3 2-16,10 4-2 0,-10-4 0 0,7 5 0 0,-7-5 0 15,7 0 0-15,-7 0 0 0,7 0 0 0,-7 0 0 0,8 0 1 16,-8 0-1-16,7 0 0 0,-7 0 0 0,10 0-1 15,-10 0 1-15,7 0 0 0,-7 0 0 0,11 0-1 0,-11 0 1 16,10 0 1-16,-10 0-1 0,11 0-1 0,-11 0 1 16,11 0 0-16,-11 0 0 0,8 0-1 0,-8 0 1 0,7 0-1 15,-7 0 1-15,9 0-1 0,-9 0 1 0,7 0-1 16,-7 0 2-16,11 0-2 0,-11 0 1 0,10 0 0 16,-2 0 0-16,-1 0-1 0,0 0 1 0,-7 0 0 0,10-4 0 15,-10 4-1-15,11-3 1 0,-11 3 1 0,10 0-1 16,-10 0-1-16,11 0 1 0,-11 0-1 0,12 0 1 0,-5 0 0 15,0 0 0-15,0 0 0 0,4-2 0 0,-2 2-1 16,0 0 2-16,0 0-1 0,-2 0 0 0,0 0-1 0,0 0 1 16,0 0 0-16,-2 0 0 0,2 0-1 0,0 0 1 31,0 0 0-31,2 0 0 0,-2 0-1 0,0 0 2 0,0 0-1 16,0 0 0-16,0 0-1 0,-7 0 1 0,11 0-1 15,-4 0 1-15,0 0-1 0,0 0 1 0,0 0-1 16,0 0 1-16,0 0-1 0,0 0 1 0,0 0-1 15,0 0 2-15,-7 0-2 0,11 0 1 0,-11 0-1 0,11 0 1 16,-11 0-1-16,8 0 1 0,-8 0-1 0,9 0 1 0,-9 0-1 16,11 0 1-16,-11 0-1 0,12-3 1 0,-5 1-1 15,-7 2 0-15,11 0 0 0,-11 0 1 0,10 0-1 0,-10 0 0 16,11 0 0-16,-11 0 2 0,10 0-2 0,-10 0 0 16,11 0 0-16,-4-2 1 0,0 2-1 0,0 0 0 15,-7 0 0-15,13-2 1 0,-6 1-1 0,-7 1 0 0,10-2 0 16,-10 2 1-16,11 0-1 0,-11 0 0 0,10 0 0 15,-10 0 0-15,11 0 0 0,-11 0 0 0,11 0 0 16,-11 0 0-16,8 0 0 0,-8 0 0 0,9 0 0 0,-9 0 0 31,11 0 0-31,-11 0 0 0,10 0 0 0,-3 0 0 0,0 0 0 16,1 0 0-16,-1 0 0 0,0 0 0 0,0 0 0 16,0 0 0-16,0 0 0 0,0 0 0 0,0 0 0 15,0 0 0-15,0 0 0 0,0 0 0 0,0 0 0 0,-7 0 0 16,11 0 0-16,-11 0 0 0,12 0 0 0,-12 0 0 15,11 0 0-15,-11 0 0 0,8 0 0 0,-8 0 0 0,11 0 0 16,-11 0 0-16,11 0 0 0,-11 0 0 0,10 0 0 16,-10 0 0-16,11 0 0 0,-11 0 0 0,10 0 0 15,-10 0 0-15,11 0 0 0,-11 0 0 0,9 0 0 0,-9 0 0 16,7 0 0-16,-7 0 0 0,7 0 0 0,-7 0 0 0,9 0 0 16,-9 0 0-16,9 0 0 0,-2 0 0 0,-7 0 0 15,10-3 0-15,-3 3 0 0,-7 0 0 0,11 0 0 0,-11 0 0 16,10 0 0-16,-10 0 0 0,9 0 0 0,-9 0 0 15,7 0 0-15,-7 0 0 0,7 0 0 0,-7 0 0 16,7 0 0-16,-7 0 0 0,9 0 0 0,-9 0 0 0,7 0 0 16,-7 0 0-16,11 0 0 0,-11 0 0 0,10 0 0 31,-10 0 0-31,11 0 0 0,-11 0 0 0,11 0 0 16,-11 0 0-16,10 0 0 0,-10 0 0 0,11 0 0 0,-11 0 1 15,10 0-1-15,-10 0 0 0,11 0 0 0,0 0 1 0,-1-2-1 16,1 2 0-16,-1 0 0 0,8-2 1 0,-2 0-1 15,-2 2 0-15,-2 0 0 0,-5 0 1 0,0 0-1 16,0 0 2-16,-7 0-2 0,9 0 1 0,-9 0-1 0,9 0 0 16,-9 0 0-16,9 0 1 0,-9 0-1 0,10 0 1 15,-10 0 0-15,11 0 0 0,-11 0-1 0,11 0 1 0,-11 0-1 16,10 0 1-16,-10 0 1 0,11 0-1 0,-11 0 0 16,7 0 0-16,-7 0-1 0,7 0 1 0,-7 0 0 15,7 0 0-15,-7 0-1 0,7 0 1 0,-7 0 0 0,7 0 1 16,-7 0-2-16,5 0 1 0,-5 0 0 0,9 0 0 0,-9 0-1 15,11 0 1-15,-11 0 0 0,7 0 0 0,-7 0-1 16,7 0 1-16,-7 0 1 0,7 0-1 0,-7 0-1 16,7 0 1-16,-7 0 0 0,7 0 0 0,-7 0-1 0,7 0 1 15,-7 0-1 1,7 0 1-16,-7 0-1 0,7 0 1 0,-7 0-1 16,7 0 2-16,-7 0-2 0,7 0 1 0,-7 0-1 15,7 0 1-15,-7 0-1 0,7 0 0 0,-7 0 0 16,0 0 1-16,0 0-1 0,7 0 0 0,-7 0 0 15,0 0 1-15,0 0-1 0,8 0 0 0,-8 0 0 0,0 0 1 16,0 0-1-16,7 0 0 0,-7 0 0 0,0 0 1 16,0 0-1-16,0 0 0 0,0 0 0 0,0 0 0 0,0 0 0 15,0 0 0-15,0 0 0 0,0 0 0 0,0 0 0 0,0 0 0 16,0 0 0-16,0 0 0 0,0 0 0 0,0 0 0 16,0 0 0-16,0 0 0 0,0 0 0 0,0 0 0 15,0 0 0-15,0 0 0 0,0 0 0 0,0 0 0 0,0 0 0 16,0 0 0-16,0 0 0 0,-7 0 0 0,7 0 0 15</inkml:trace>
  <inkml:trace contextRef="#ctx0" brushRef="#br0" timeOffset="155359.81">30372 10681 12 0,'0'0'0'16,"0"0"0"-16,0 0 0 0,0 0 0 0,0 0 0 0,0 0 0 16,0 0 1-16,0 0-1 0,0 0 0 0,0 0 0 15,0 0 1-15,-17 12 70 0,17-12-1 0,0 0 1 16,0 0 1-16,0 0-54 0,0 0 0 0,0 0 0 0,0 0 0 16,5 5 50-16,-5-5 1 0,0 0-1 0,0 0 2 15,4 7-52-15,-4-7 0 0,0 0 0 0,7 5 0 0,-7-5-16 16,0 0 1-16,7 4 1 0,-7-4-1 0,7 2-1 15,-7-2 0-15,9 3 1 0,-9-3 0 0,0 0 23 0,7 0 0 16,-7 0-1-16,0 0 1 16,0 0-13-16,0 0-1 0,5 7 0 0,-5-7 2 0,0 0 34 0,0 0 1 15,0 0 0-15,0 0 0 16,0 0-32-16,0 0 0 0,7 2 0 16,-7-2-1-16,0 0 6 0,0 0 0 0,0 0 1 15,0 0-1-15,0 0-11 0,0 0 0 0,0 0 1 0,0 0 0 16,7 3 12-16,-7-3 0 0,0 0 0 0,0 0 1 15,5 4-14-15,-5-4 1 0,0 0 0 0,0 0 1 0,0 0 7 16,0 0 0-16,0 0 0 0,0 0 1 0,0 0-11 16,0 0 1-16,7 0 0 0,-7 0 0 0,14 0 11 0,-3 0-1 15,-2 0 0-15,-2 0 1 0,0 0-11 0,0 0 0 16,0 0 0-16,0 0 1 0,-7 0 2 0,9 0 1 16,-9 0-1-16,0 0 1 0,12 0-7 0,-12 0 1 0,9 0 0 15,-9 0 0-15,0 0 1 0,11 0 0 0,-11 0 0 16,7 0 1-16,-7 0-4 0,12-6 0 0,-12 6-1 15,12-3 1-15,-4 3 3 0,-8 0 0 16,8 0 0-16,-8 0 2 0,7 0-6 0,-7 0 1 0,7 0 0 16,-7 0 0-16,11 0 5 15,-11 0 0-15,0 0 1 0,7-3 0 0,-7 3-5 0,7-6 0 0,-7 6 0 0,0 0-1 0,0 0 10 0,0 0 1 32,7 0 0-32,-7 0 0 0,0 0-8 0,7 0 0 15,-7 0 0-15,7 0 1 0,-7 0 4 0,7 0 2 16,-7 0-1-16,7 0 1 0,-7 0-8 0,8 0 1 0,-8 0-1 15,0 0 1-15,7 0 4 0,-7 0 2 0,7 0 0 16,-7 0 0-16,7 0-7 0,-7 0 0 0,7 0-1 16,-7 0 3-16,0 0 2 0,0 0 1 0,0 0-1 0,0 0 0 15,7 0-5-15,-7 0 0 0,0 0 0 0,0 0 1 16,7 0 1-16,-7 0 1 0,0 0 1 0,0 0-1 0,9 0-5 16,-9 0 1-16,0 0 0 15,7 0 1-15,-7 0 0 0,0 0 1 0,9 0-2 0,-9 0 2 0,7 2-3 0,-7-2 0 16,7-3-1-16,-7 3 1 0,10 0 2 0,-3 0 0 0,0 0-1 15,2 0 2-15,2 0-3 0,-4 0 0 0,-7 0-1 16,12 0 1-16,-3 0 1 0,0 0-1 16,0 0 1-16,3 0 0 0,0-2-3 0,-1-3 1 0,-4 3-1 15,2 0 2 1,3 1 0-16,0 1 0 0,-1 0 0 0,-2 0 1 16,1-2-3-16,1-2 1 0,1 3-1 0,1 1 1 15,1 0-1-15,-2 0 1 0,-1 0-1 0,-1 0 2 0,1 0-3 16,-2 0 0-16,0-2 1 0,-1 0 0 0,-1 2 1 0,-7 0-1 15,9-3 1-15,-9 3 0 0,14 0-1 0,-5 0-1 16,-2-2 0-16,-7 2 2 0,7-5-2 0,-7 5 2 16,11 0-1-16,-2-2 1 0,-2-1-3 0,-7 3 1 0,0 0 1 15,10-2-1-15,-3 2 0 0,-7 0 1 0,13 0-1 16,-6 0 2-16,0-2-3 0,-7 2 1 0,10-5 0 16,-1 5 0-16,2 0 0 0,-2 0 2 0,-9 0-2 0,14 0 2 15,-2-2-3-15,0-1 1 0,-1 3 1 0,-2 1-1 0,0 1 1 16,0-2 2-16,1 0-1 0,-3 0 0 0,-7 0-1 15,11 0-1-15,-4 0 0 16,7 0 2-16,2 0-1 0,-2 2 2 0,-2 1-1 0,1-1 1 16,1-2-3-16,-2 0 2 0,-3 0-2 0,3 4 2 0,1-4-1 0,-3-2 2 15,-3 0-1-15,0 4 1 0,0-2-3 0,0 0 2 0,-7 0-2 32,13 5 2-32,-13-5-2 0,9 0 1 0,-9 0-1 15,8 0 1-15,-8 0-1 0,11 2 0 0,-11-2-1 16,0 0 2-16,9 5-1 0,-9-5 0 0,10 0 1 0,-10 0-1 15,11 0-1-15,-11 0 1 0,10 5-1 0,-10-5 1 16,0 0-1-16,0 0 1 0,8 0-1 0,-8 0 0 16,0 0-1-16,8 0 2 0,-8 0-1 0,9 2 0 0,-9-2 0 15,11 2 0-15,-11-2 1 0,16 1-1 0,-6-1-1 0,-1 0 1 16,-2 0 1-16,4 0-1 0,-1 0 0 0,1 0 0 16,-2 0 1-16,-1 0-1 15,1 0-1-15,0 0 1 0,-2-1-1 0,2-1 2 0,0 0-1 0,-2 2 0 0,0-3 0 16,2 1 1-16,1 0-2 0,1 0 1 0,-2 1 0 15,0-1 0-15,1-1-1 0,-1 1 2 0,0-2-2 0,5 1 1 16,-2-1-1-16,-1 3 0 0,-1-1 0 16,3 0 2-16,-3-1-2 0,-1 1 0 0,0 0 0 0,-2 1 1 0,0 1-1 15,0 0 1-15,0 0-1 16,-7 0 0-16,11-4-1 0,-11 4 1 16,10 0 0-16,-10 0 0 0,11-3-1 0,-11 3 1 15,11 0-1-15,-6-2 1 0,2 0-1 0,-7 2 0 16,10 0 0-16,-10 0 2 0,9 0-2 0,-9 0 0 0,7 0 0 15,-7 0 0-15,11 0 0 0,-11 0 0 0,7 0 0 16,-7 0 0-16,11 0 0 0,-11 0 0 0,8 0 0 16,-8 0 0-16,7 0 0 0,-7 0 0 0,7 0 0 15,-7 0 0-15,0 0 0 0,0 0 0 0,8 0 0 0,-8 0 0 16,0 0 0-16,0 0 0 0,0 0 0 0,7 0 0 16,-7 0 0-16,0 0 0 0,0 0 0 0,8 0 0 0,-8 0 0 15,7 0 0-15,-7 0 0 0,9 2 0 0,-9-2 0 0,13 0 0 16,-6 0 0-16,0 0 0 0,0 0 0 0,0 0 0 15,-7 0 0-15,10 0 0 16,-10 0 0-16,11 0 0 0,-11 0 0 0,7 0 0 0,-7 0 0 0,0 0 0 16,7 0 0-16,-7 0 0 0,7 0 0 0,-7 0 0 0,7 0 0 15,0 0 0-15,0 0 0 0,0 0 0 0,0 0 0 0,2 0 0 32,0 0 0-32,0 0 0 0,-2 0 0 0,2 2 0 15,0 1 0-15,-2-3 0 0,0 2 0 0,0 0 0 16,-7-2 0-16,10 3 0 0,-10-3 0 0,11 5 0 0,-11-5 0 15,7 2 0-15,-7-2 0 0,9 3 0 0,-9-3 0 16,7 4 0-16,-7-4 0 0,9 3 0 0,-9-3 0 0,10 4 0 16,-10-4 0-16,11 5 0 0,-11-5 0 0,7 0 0 0,-7 0 0 15,7 0 0-15,-7 0 0 0,7 0 0 0,-7 0 0 16,7 0 0-16,-7 0 0 0,0 0 0 0,7 2 0 16,-7-2 0-16,0 0 0 0,9 1 0 15,-9-1 0-15,0 0 0 0,9 0 0 0,-9 0 0 0,0 0 0 0,0 0 0 16,7 0 0-16,-7 0 0 0,0 0 0 0,7 2 0 15,-7-2 0-15,7 4 0 0,-7-4 0 0,9 3 0 0,-9-3 0 16,10 0 0-16,-10 0 0 0,14 0 0 16,-6 0 0-16,-1 0 0 0,0 0 0 0,3 0 0 0,-3 0 0 0,0-3 0 15,0 3 0-15,0 0 0 16,1 0 0-16,-1 0 0 0,0-2 0 16,0 0 0-16,0 0 0 0,0 1 0 0,0-1 0 15,-7 2 0-15,10-3 0 0,-10 3 0 0,11-4 0 16,-4 2 0-16,0 2 0 0,0 0 0 0,-7 0 0 15,13 0 0-15,-6 0 0 0,0 0 0 0,-7 0 0 0,10-3 0 16,-10 3-2-16,11-4 2 0,-11 4 0 0,9-1 0 16,-9 1-1-16,7 0 1 0,-7 0 0 0,7 0 0 0,-7 0-1 15,7 0 1-15,-7 0 0 0,7 0 0 0,-7 0-1 16,0 0 1-16,7 0 0 0,-7 0 0 0,7 0-1 0,-7 0 0 16,0 0 0-16,9-4 1 0,-9 4-1 0,7-3-1 15,-7 3 1-15,7-2 1 0,-7 2-2 0,0 0 1 0,7 0-1 16,-7 0 1-1,7-2-2-15,-7 2 2 0,7 0 0 0,-7 0 0 0,9 0-2 0,-9 0-1 16,7 0 1-16,-7 0 0 0,7 0-1 0,-7 0 2 0,7 0 0 16,-7 0-1-16,0 0-4 0,0 0-1 0,7 0 0 0</inkml:trace>
  <inkml:trace contextRef="#ctx0" brushRef="#br0" timeOffset="166725.26">19013 11025 12 0,'0'0'0'0,"0"0"0"16,0 0 0-16,0 0 0 0,0 0 0 0,0 0 0 15,0 0 0-15,0 0 0 0,0 0 0 0,0 0 0 16,0 0 0-16,0 0 0 0,0 0 0 0,0 0 0 16,0 0 0-16,0 0 0 0,0 0 0 15,0 0 0-15,0 0 0 0,0 0 7 0,0 0-1 0,0 0 1 0,0 0 1 32,0 0-4-32,0 0 2 0,0 0-2 0,0 0 2 0,0 0-6 15,0 0 0-15,0 0 0 0,0 0 0 0,0 0 0 0,0 0 0 16,0 0 0-16,0 0 0 0,0 0 5 0,0 0 0 15,0 0 1-15,0 0-1 0,0 0-1 0,0 0 0 16,0 0 0-16,0 0 0 0,0 0 19 0,0 0-1 0,0 0 0 16,0 0 1-16,0 0-12 0,-16 0 1 0,16 0 0 15,0 0 0-15,0 0 10 0,-9 0 1 0,9 0-1 16,0 0 2-16,0 0-13 0,0 0 2 0,0 0-2 0,0 0 1 16,0 0 15-16,0 0 0 0,0 0 0 0,0 0 1 15,0 0-16-15,0 0 2 0,0 0-1 0,0 0 1 0,0 0 17 16,0 0 1-16,0 0-1 0,0 0 0 0,0 0-17 15,0 0 0-15,0 0 0 0,0 0 0 0,0 0 21 0,0 0 0 16,0 0 0-16,0 0 1 0,0 0-22 0,0 0 1 16,0 0-1-16,9 2 2 0,-9-2 15 15,0 0-1-15,0 0 0 0,5 9 2 0,-5-9-19 0,0 0 2 0,0 0-2 16,9 0 2-16,-9 0 12 0,0 0 0 0,0 0-1 31,0 0 2-31,0 0-15 0,0 0 0 0,0 0 0 0,0 0 0 16,0 0 11-16,0 0-1 0,0 0 1 0,0 0-1 15,5 3-11-15,-5-3 0 0,0 0 0 0,0 0 1 0,8 2 11 16,-8-2 2-16,0 0-1 0,0 0 1 0,7 0-14 16,-7 0 0-16,0 0 1 0,8 2 0 0,-8-2 16 0,7 0 2 15,-7 0-1-15,8 0 0 0,-8 0-16 0,7 0-1 16,-7 0 1-16,0 0 0 0,8 0 12 0,-8 0 1 0,6 0-1 16,1 0 1-16,0 0-15 0,0 0 1 0,0 0 0 15,0 0 0-15,0 0 11 0,0 0-1 0,2 0 1 16,-4 0 0-16,2 0-13 0,0 0 1 0,0 0 0 0,0 0 1 15,0 0 7-15,2 0 0 0,-3 0 0 0,2 0 1 16,3 0-11-16,0 0 1 0,-3 0 0 0,1 0 0 0,2 0 6 16,-2 0 0-16,-1 0 0 15,1 0 0-15,0 0-8 0,-2 0 1 0,-7 0 0 0,9 0 0 0,0 0 1 0,-2 0 0 16,0 0 1 0,-7 0-1-16,0 0-4 0,7 0 0 0,-7 0 0 15,9 0 1-15,-2 0 2 0,-7 0 1 0,9 0 1 16,-9 0-1-16,16-5-4 0,-8 3-1 0,-2-3 1 15,-6 5 1-15,10-4 1 0,-10 4 1 0,9-3-1 16,-9 3 1-16,0 0-4 0,9-6 0 0,-9 6 1 0,0 0 0 16,9-1 0-16,-9 1 0 0,7-2 1 0,-7 2 0 15,7-5-3-15,-7 5 0 0,7 0 1 0,-7 0-1 0,9-5 0 16,-9 5-1-16,5-2 1 0,-5 2 1 0,7-5-3 16,-7 5 0-16,7-2 1 0,-7 2 0 0,7 0 1 0,-7 0-1 15,7 0 1-15,-7 0 0 0,0 0-1 0,7 0-1 16,-7 0 0-16,0 0 2 0,7-7-1 0,-7 7 1 0,7 0-1 15,2 0 2-15,-4 0-3 0,4 0 1 0,0 0-1 16,0 0 1 0,0 0 1-16,0 0-1 0,-9 0 1 0,7-2 1 0,0-1-3 0,-7 3 0 15,12-2 1-15,-12 2 0 0,11 0-1 0,-11 0 2 0,10 0-2 0,-10 0 2 16,9 0-3-16,-9 0 1 0,0 0 1 0,9 0-1 0,1 0 2 31,-1 0-1-31,-2 0 1 0,0 0-1 0,2 2-1 16,0 0 1-16,0-1-1 0,1-1 1 0,-1 0-1 0,-4 0 1 15,-5 0 0-15,8 0 0 0,-8 0-1 0,7 7 0 16,-7-7 0-16,12 0 1 0,-12 0-1 0,9 2 0 0,-9-2 1 16,0 0-1-16,10 7-1 0,-10-7 2 0,9 0-2 15,-9 0 1-15,0 0 0 0,12 0 0 0,-12 0 0 16,0 0 1-16,9 0-2 0,-9 0 0 0,6 2 0 0,-6-2 2 16,12 3-2-16,-12-3 1 0,9 0 0 0,-9 0 0 15,7 0-1-15,-7 0 0 0,7 0 1 0,-7 0-1 0,0 0 0 16,0 0 2-16,7 2-2 0,-7-2 1 0,0 0-1 15,0 0 1-15,7 0-1 0,-7 0 0 0,0 0 0 0,0 0 1 16,5 0-1-16,-5 0 1 0,7 2 0 0,-7-2-1 16,7 0 0-16,-7 0 0 0,7 3 1 15,-7-3-1-15,8 3 0 0,-8-3 1 0,0 0-2 0,8 0 2 0,-8 0-1 16,0 0 0 0,9 0 0-16,-9 0 1 0,0 0-1 15,11 0 1-15,-11 0-2 0,9 0 2 0,-9 0-1 0,10 0 0 16,-10 0 0-16,9 0 2 0,-9 0-1 0,9 0 1 15,-9 0-2-15,9 0 0 0,-9 0 0 0,8 0 2 0,-8 0-2 16,11 0 1-16,-11 0 1 0,12 0-1 0,-5 0-1 16,0 0 0-16,2 0 1 0,-3 0 0 0,1 0-1 0,0 0 2 15,0 0-1-15,0 0 0 0,0 0 0 0,-7 0-1 16,10 0 0-16,-10 0 0 0,11 0 1 0,-11 0-1 0,11 0 0 16,-3 2 0-16,1 2-1 15,0-4 2-15,-2 0-1 0,0 0 0 0,2 0-1 0,-9 0 2 0,9 0-2 16,-9 0 1-16,14 1-1 0,-14-1 0 0,9 0 0 15,-9 0 2-15,12 4-2 0,-5-2 0 0,0-1 0 0,2 3 0 16,0-4 0-16,-2 2 0 16,0-1 0-16,-7-1 1 0,14 2-1 0,-14-2 0 0,9 3 0 15,-9-3 0-15,5 0-1 0,-5 0 1 0,7 0 0 0,-7 0 0 0,11 4-1 0,-11-4 2 16,10 3-1-16,-10-3 0 0,11 2-1 0,-11-2 1 31,9 0-1-31,-9 0 1 0,7 4-1 0,-7-4 1 0,7 1-1 16,-7-1 1-16,7 0-1 0,-7 0 1 0,7 0-1 15,-7 0 1-15,7 0-1 0,-7 0 2 0,7 0-1 16,-7 0 0-16,9 0-1 0,-9 0 1 0,5 0 0 0,-5 0 0 16,11 0 0-16,-11 0 0 0,10 0 1 0,-10 0-1 15,9 0-1-15,-9 0 1 0,11 0 0 0,-11 0 0 0,10 0 0 16,-10 0 0-16,11 0 0 0,-4 0 2 0,0 0-2 16,2 0 0-16,-4 0 0 0,4 0 0 0,-4 0 0 0,2 0 2 15,0 0-2-15,0 0 1 0,1 0-1 0,-1 0 0 16,1 0 0-16,1-1 2 0,2 1-2 0,1-4 0 0,-3 2 0 15,14 1 1-15,-4-1-1 0,-1 2 0 0,-4-4 0 16,-2 4 1-16,1-1-1 0,-3-1 0 0,3 2 0 16,-13 0 0-16,8 0 0 0,-8 0 0 15,11 0 0-15,-4 0 1 0,0-2-2 0,0 2 1 0,0 0 0 0,0 0 0 16,2 0-1-16,-4 0 1 16,3 0 0-16,-1 0 0 0,0 0 0 15,-7 0 1-15,10 0-1 0,-3-1 0 0,0-1-1 16,0 2 1-16,0-4 0 0,2 4 0 0,0-1-1 0,0-1 1 15,0 2 0-15,3-2 1 0,-3 0-2 0,1 1 1 16,3 1 0-16,1 0 0 0,2-4-1 0,-4 4 1 16,0 0 0-16,-4-2 0 0,-1 2-1 0,0 0 1 0,0 0 1 15,2 0-1-15,1 0-1 0,1 0 1 0,-1-1-1 16,8-1 1-16,-2 2-1 0,-2 0 1 0,0 0-1 16,-9 0 1-16,2 0-1 0,0 0 1 0,0 0-1 0,1 0 1 15,-1 0-1-15,1 0 2 0,-2 0-2 0,1 0 1 0,0 0-1 16,0 0 1-16,0 0-1 0,0 0 1 0,0 0-1 15,-7 0 0-15,11 0 0 0,-11 0 1 0,10 2-1 16,-10-2 1-16,13 0-1 16,-8 0 1-16,2 0-1 0,0 1 1 0,-7-1-1 0,12 6 1 0,-12-6-1 15,11 0 2-15,-11 0-2 0,10 0 1 0,-10 0-1 0,8 0 1 0,-8 0-1 16,7 3 1-16,-7-3-1 0,7 0 1 0,-7 0-1 31,8 2 1-31,-8-2-1 0,13 3 1 0,-13-3-1 16,9 4 1-16,-9-4-1 0,10 3 2 0,-10-3-2 0,11 4 1 15,-11-4-1-15,10 5 1 0,-10-5-1 0,6 0 1 16,-6 0-1-16,7 3 0 0,-7-3 0 0,7 6 1 0,-7-6-1 16,7 1 0-16,-7-1 0 0,7 4 1 0,-7-4-1 0,7 3 0 15,-7-3 0-15,9 4 1 0,-9-4-1 0,0 0 0 16,5 0 0-16,-5 0 1 0,0 0-1 0,0 0 0 16,7 1 0-16,-7-1 0 0,0 0 0 0,0 0 0 0,7 0 0 15,-7 0 0-15,0 0 0 0,0 0 0 0,0 0 0 16,0 0 2-16,0 0-2 0,0 0 0 0,0 0 0 0,0 0 1 15,0 0-1-15,0 0 0 0,0 0 0 0,0 0 1 16,0 0-1-16,0 0 0 0,0 0 0 0,7 0 1 0,-7 0-1 16,0 0 0-16,0 0 0 15,0 0 0-15,7 0 0 0,-7 0 0 0,0 0 0 0,0 0 0 0,0 0 0 0,0 0 0 16,0 0 0 0,0 0 0-16,0 0 0 0,0 0 0 15,0 0 0-15,0 0 0 0,7 0 0 0,-7 0 0 16,0 0 0-16,0 0 0 0,0 0 0 0,0 0 0 0,0 0 0 15,0 0 0-15,0 0 0 0,0 0 0 0,0 0 0 16,0 0 0-16,7 0 0 0,-7 0 0 0,0 0 0 16,0 0 0-16,7 0 0 0,-7 0 0 0,0 0 0 0,0 0 0 15,9 0 0-15,-9 0 0 0,0 0 0 0,0 0 0 16,4 0 0-16,-4 0 0 0,0 0 0 0,0 0 0 0,7 0 0 16,-7 0 0-16,0 0 0 0,7 0 0 0,-7 0 0 15,7 0 0-15,-7 0 0 0,9 0 0 0,-9 0 0 16,10 0 0-16,-10 0 0 0,13-1 0 0,-6-3 0 0,-7 4 0 15,10-2 0-15,-10 2 0 0,11 0 0 0,-11 0 0 0,7 0 0 16,-7 0 0-16,7 0-1 16,-7 0 1-16,0 0 0 0,7 0 0 0,-7 0-1 0,0 0 1 15,0 0 0-15,7 0 0 0,-7 0-1 0,0 0 1 0,0 0-2 0,9 0 2 16,-9 0-1-16,9 0 1 0,-9 0 0 0,7 0 0 16,-7 0-1-1,10 0 1-15,-10 0-1 0,11 0 1 0,-11 0-1 16,11 0 1-16,-11 0-1 0,10 0 1 0,-10 0-1 15,11 0 1-15,-11 0-1 0,9 0 1 0,-9 0-2 0,10 0 2 16,-10 0 0-16,11 0 0 0,-11 0-1 0,10 0 1 16,-10 0-1-16,13 0 1 0,-13 0-1 0,8 0 1 0,-8 0-1 15,15 0 1-15,-10 0-1 0,2 0 1 0,0 0-1 16,2 0 1-16,0 0-1 0,-1 0 1 0,1 0-2 16,0 0 2-16,0 0-1 0,0 0 1 0,0 0-1 0,-1 0 1 15,-1 0-1-15,0 0 1 0,2 0-1 0,-3 0 1 16,1 0-1-16,0 0 1 0,0 0 0 0,3 0 0 15,1 0-1-15,0 0 1 0,-3 0 0 0,8 2 0 0,-2-2 0 16,2 0 0-16,-3 0 0 0,-6 0 0 0,0 0 0 16,-2 0 0-16,4 0 0 0,-4 4 0 0,2-4 0 15,0 0 0-15,0 0 0 0,0 0 0 0,0 0 0 0,0 1 0 0,0 1 0 16,-7-2 0-16,13 5 0 16,-13-5 0-16,10 0 0 15,-10 0 0-15,11 0 0 0,-11 0 0 0,11 0 0 16,-4 0 0-16,0 0 0 0,0 0 0 0,0 0 0 15,2 0 0-15,-1 0 0 0,-2 0 0 0,1 0 0 0,2 0 0 16,1 0 0-16,-1 0 0 0,-2 0 0 0,4 0 0 16,-1-3 0-16,3 1 0 0,-5 0 0 0,12 1 0 0,-1 1 0 15,-3-4 0-15,-2 4 0 0,2 0 0 0,0-2 0 16,-2 1 0-16,0-1 0 0,-7 2 0 0,2 0 0 0,0 0 1 16,0 0-1-16,1 0 1 0,1 0-1 0,-1 0 0 0,-1 0 0 15,0 0 1-15,0 0-1 0,0 0 1 0,1 0 0 16,-4 0 0-16,2 0-1 0,-1 0 2 0,0 0-1 15,1 0 0-15,-3 0 0 0,4 0 0 0,-4 2 0 16,2-2 1-16,0 0 0 0,0 0-1 16,0 0 0-16,-7 0 0 0,11 0 0 0,-11 0 1 0,10 0-1 15,-10 0 2-15,11 0-2 0,-11 0 0 0,10 0 0 0,-2 0 1 0,-1 0-1 16,0 0 2-16,0 0-1 0,2 1 0 0,1-1-1 16,-1 0 0-1,0 0 1-15,7 2 0 0,-2-2-1 0,0 0 0 16,-2 0 0-16,-3 0 1 0,2 0-1 0,-3 0 1 0,-2 0-1 15,1 0 1-15,0 0-1 0,0 0 1 0,0 0-1 16,4 0 2-16,1 0-2 0,0 0 0 0,1 0 0 16,4 4 1-16,1-4-1 0,-2 0 1 0,-2 0-1 15,0 0 1-15,-2 0-1 0,1 0 0 0,-5 0 0 0,-8 0 0 16,9 0 1-16,-9 0-1 0,9 0 0 0,-9 0 1 16,7 0-1-16,-7 0 0 0,7 0 0 0,-7 0 2 0,9 0-2 15,-9 0 1-15,11 0-1 16,-4 0 1-16,0 0 0 0,-7 0-1 0,10 0 0 0,-10 0 1 0,11 0-1 0,-11 0 0 15,10 0 0-15,-10 0 2 0,9 0-2 0,-9 0 0 0,11 0 0 16,-2 0 0-16,-2 0 0 0,0 0 0 0,0 0 0 16,3 0 1-16,-1 0-1 0,2 0 0 15,-2 0 0-15,-1 0 0 0,1 0-1 0,0 0 1 0,0 0-1 16,0 0 1-16,1 0-1 0,-1 0 1 16,0 0-1-16,-2 0 2 15,2 0-2-15,0 0 0 0,-1 0 0 0,3 0 1 16,0 0-1-16,-1 0 0 0,1 0 0 0,5-4 1 0,0 4-1 15,-2 0 0-15,-2 0 0 0,-1 0 1 0,-3 0-1 16,-1 0 0-16,2 0 0 0,-2 0 1 0,2 0-1 0,-4 0 0 16,3 0 0-16,-8 0 0 0,12 0 0 0,-12 0 0 15,10 0 0-15,-10 0 0 0,11 0 0 0,-11 0 0 0,11 0 0 16,-11 0 0-16,10 0 0 0,-10 0 0 0,11 0 0 16,-11 0 0-16,10 0 0 0,-10 0 0 0,11 0 0 15,-11 0 0-15,9 0 0 0,-9 0 0 0,7 0 0 0,-7 0 0 16,7 0 0-16,-7 0 0 0,7 0 0 0,-7 0 1 15,7 0-1-15,-7 0 0 0,7 0 0 0,-7 0 1 0,7 0-1 16,-7 0 1-16,7 0-1 16,-7 0 2-16,11 0-2 0,-11 0 0 0,10 0 0 0,-3 0 1 0,-1 0-1 15,-6 0 1-15,10 0-1 0,-10 0 1 0,11 0-1 0,-11 0 1 16,10 0-1-16,-10 0 1 0,13 0-1 0,-13 0 1 0,9 0-1 31,-2 4 1-31,0-4-1 0,2 1 0 0,-4 1 0 16,2 0 2-16,0 1-2 0,0-3 0 0,0 2 0 15,0 2 1-15,2-1-1 0,0 0 0 0,-2-1 0 0,2 0 1 16,-1 0-1-16,-1-1 0 0,1 1 0 0,-1 2 1 16,1-4-1-16,-8 0 0 0,9 3 0 0,-9-3 1 0,11 5-1 15,-11-5 0-15,12 2 0 0,-12-2 1 0,5 2-1 16,-5-2 0-16,8 0 0 0,-8 0 1 0,0 0-1 0,0 0 0 16,7 0 0-16,-7 0 1 0,0 0-1 0,0 0 0 15,7 1 0-15,-7-1 1 0,0 0-1 16,0 0 0-16,7 0 0 0,-7 0 2 0,0 0-2 0,0 0 0 0,0 0 0 15,0 0 1-15,0 0-1 0,0 0 0 0,0 0 0 16,0 0 1-16,0 0-1 0,0 0 0 0,0 0 0 0,0 0 1 16,0 0-1-16,0 0 0 0,0 0 0 0,0 0 1 15,0 0-1-15,0 0 0 0,0 0 0 0,7 0 1 0,-7 0-1 16,0 0 0-16,0 0 0 16,0 0 1-16,0 0-1 15,0 0 0-15,9-5 0 0,-9 5 1 0,0 0-1 0,0 0 0 16,5-8 0-16,-5 8 2 0,7-4-2 0,-7 4 0 15,7-3 0-15,-7 3 0 0,7-6 0 0,-7 6 0 0,7-5 0 16,-7 5 0-16,11-7 0 0,-11 7 0 0,8-3 0 16,-8 3 0-16,11-4 0 0,-11 4 0 0,9-1 0 15,-9 1 0-15,7-6 0 0,-7 6 0 0,7-3 0 0,-7 3 0 16,11-3 0-16,-11 3 0 0,8-4 0 0,-8 4 0 16,11-3 0-16,-11 3 0 0,11-2 0 0,-11 2 0 0,10-5 0 15,-10 5 0-15,11 0 0 0,-11 0 0 0,7 0 0 16,-7 0 0-16,7 0 0 0,-7 0 0 0,10 0 0 0,-10 0 0 15,13 0 0-15,-8 0 0 0,2 0 0 0,-7 0 0 16,11 0 0-16,-11 0 0 0,10 0 0 16,-10 0 0-16,11 0 0 0,-11 0 0 0,12 0 0 0,-12 0 0 15,11 0 0-15,-6 0 0 0,2 0 0 0,0 0 0 0,0 0 0 16,4 0 0-16,-2 0 0 0,-2 0 0 0,2 0 0 0,1-2 0 31,1 2 0-31,-1 0 0 0,1 0 0 0,5-2 0 16,0 1 0-16,-2 1 0 0,-2 0 0 0,-3 0 0 0,-2 0 0 15,0 0 0-15,0 0 0 0,0 0 0 0,0 0 0 16,-7 0 0-16,11 0 0 0,-11 0 0 0,10 0 0 0,-10 0 0 16,11 0 0-16,-4 0 0 0,0 0 0 0,0 0 0 15,0 0 0-15,0 0 0 0,0 0 0 0,0 0 0 0,0 0 0 16,4 0 0-16,-2 0 0 0,0 0 0 0,1 0 0 16,6 1 0-16,0-1 0 0,-2 0 0 0,-2 0 0 15,-3 0 0-15,0 0 0 0,2 0 0 16,-1 0 0-16,1 0 0 0,-1 0 0 0,1 0 0 0,0 0 0 0,8-1 1 15,-1 1-1-15,-3 0 0 0,-2 0 0 0,1 0 1 0,-2 0-1 16,-1 0 0-16,-1 0 0 0,-10 0 1 0,13 0-1 16,-6 0 0-16,0 0 0 0,0 0 1 0,0 0-1 15,-7 0 0-15,11 0 0 0,-11 0 1 0,14 0-1 0,-14 0 0 16,8 0 0-16,0 0 1 0,-1 0-1 16,1 0 0-16,-8 0 0 15,11-2 1-15,-4 2-1 0,0-4 0 0,0 3 0 16,2-1 2-16,-4 0-2 0,-5 2 1 0,11-3-1 15,-4 3 1-15,2-4-1 0,-4 2 0 0,2 1 0 0,11-4 1 16,-1-1-1-16,-1 3 1 0,2-1-1 0,-2-1 1 16,0 2-1-16,0 1 0 0,-2 0 0 0,-2-1 1 0,2 1 0 15,-2 2 1-15,1-3-1 0,4 1 0 0,-1 0-1 16,0 2 1-16,0 0 0 0,0-2 0 0,-2 2 0 0,-2 0 2 16,-1 0-2-16,-11 0 1 0,11 0-1 0,-4 0 0 15,1 0 0-15,-8 0 1 0,9 0 0 0,-9 0 0 0,11 0-1 16,-4 0 1-16,0 0-1 0,-7 0 0 0,11 0 1 15,-11 0 0-15,10 0-1 0,-10 0 1 0,11 0 0 16,-11 0 1-16,10 0-2 0,-10 0 1 16,11 0-1-16,-4 0 1 0,0 0 0 0,0 2 0 0,0 0 0 0,0 0 0 15,0-2-1-15,0 3 2 0,0-3-2 0,0 2 1 0,0 0-1 16,0-2 1-16,0 0 0 0,1 1 0 0,-1 1-1 31,1 0 0-31,-2 1 0 0,1-3 1 0,2 2-1 0,-1 0 2 16,-1-1-2-16,1 3 1 0,-1-4-1 0,0 2 0 15,0-1 0-15,-7-1 2 0,10 4-1 0,-10-4 0 16,11 5 0-16,-11-5 1 0,10 0-2 0,-10 0 1 0,11 0 0 16,-11 0 1-16,11 2-2 0,-11-2 1 0,10 3 0 15,-3-3 0-15,0 0 0 0,0 0 0 0,0 0-1 16,2 0 1-16,-2 0-1 0,0 0 1 0,0 0 0 0,0 0 0 16,1 0-1-16,-1 0 0 0,0 0 0 0,-7 0 1 0,10 0 0 15,-10 0-1-15,11 0 0 16,-11 0 0-16,10 0-1 0,-10 0 1 0,11 0 0 0,-11 0 0 0,11 0-1 0,-11 0 1 15,10 0 1-15,-3 0-1 0,0 0-1 0,0 0 1 16,-1 0-1-16,1 0 1 0,0 0-1 0,0 0 1 16,0 0-1-16,-7 0 1 0,10 0-1 0,-10 0 1 0,11 0-1 15,-4 0 1-15,0 0-1 0,0 0 0 0,0 0 0 16,4 0 2-16,-2 0-2 0,-1 0 0 16,1 0 0-16,2 0 1 15,-2 0-1-15,-1 0 0 0,1 0 0 0,0 0 1 16,0 0-1-16,0 0 0 0,0 0 0 0,1 0 0 0,-1 0 0 15,0 0 0-15,0 0 0 0,-2 0 0 0,0 0 0 16,0 0 0-16,0 0 0 0,2 0 0 0,-1 0 0 16,1 4 0-16,0-4 0 0,3 0 0 0,-3 0 0 0,2 0 0 15,1 1 0-15,2 1 0 0,0 0 0 0,-1 0 0 16,-1-1 0-16,-12-1 1 0,11 4-1 0,-11-4 0 0,10 3 0 16,-10-3 1-16,7 0-1 0,-7 0 0 0,7 0 0 15,-7 0 1-15,7 2-1 0,-7-2 0 0,8 2 0 16,-8-2 1-16,7 5-1 0,-7-5 1 0,7 2-1 0,0-1 2 15,0 1-2-15,0 2 0 0,0-4 0 0,2 3 1 16,-1 0-1-16,0-1 1 0,-1 2-1 16,-7-4 1-16,10 1-1 0,-10-1 0 0,9 4 0 0,-9-4 1 0,9 0-1 15,-9 0 0-15,9 0 0 0,-9 0 1 0,12 3-1 0,-5-1 0 16,-7-2 0-16,12 4 1 0,-5-3-1 0,0 1 0 16,1 1 0-16,-1-3 1 0,0 2-1 0,0 0 0 0,0 0 0 31,-7-2 2-31,12 3-2 0,-7 1 0 0,2-4 0 15,1 1 0-15,-1 1 0 0,0 0 0 0,0 1 0 16,0-3 0-16,0 2 0 0,0 0 0 0,0-1 0 0,2 1 0 16,1 0 0-16,-1-2 0 0,0 0 0 0,0 3 0 15,-2-3 0-15,0 2 0 0,0 0 0 0,-7-2 0 0,11 0 0 16,-11 0 0-16,10 0 0 0,-10 0 0 0,7 0 0 16,-7 0 0-16,0 0 0 0,7 0 0 0,-7 0 0 0,0 0 0 15,0 0 0-15,7 0 0 0,-7 0 0 16,0 0 0-16,0 0 0 0,0 0 0 0,7 0 0 0,-7 0 0 0,0 0 0 15,0 0 0-15,0 0 0 0,0 0 0 0,0 0 0 16,0 0 0-16,0 0 0 0,0 0 0 0,0 0 0 16,0 0 0-16,7 0 0 0,-7 0 0 0,0 0 0 0,0 0 0 15,0 0 0-15,0 0 0 0,0 0 0 0,0 0 0 16,0 0 0-16,0 0 0 0,0 0 0 16,0 0 0-16,7 0 0 15,-7 0 0-15,0 0 0 0,0 0 0 0,0 0 0 0,0 0 0 16,7 0 0-16,-7 0 0 0,8-2 0 0,-8 2 0 15,7-2 0-15,-7 2 0 0,10-5 0 0,-10 5 0 16,11-3 0-16,-4-1 0 0,0 4 0 0,0-3 0 0,0 1 0 16,0-1 0-16,0-1 0 0,0 2 0 0,0-1 0 15,0-1 0-15,0 1 0 0,0 1 0 16,0 1 0-16,-7 1 0 0,13-4-2 0,-8 2 2 0,2-1 0 0,0-1 0 16,2 3-1-16,0 1 1 0,-2-6 0 0,2 5 0 15,0-1-1-15,1 0 1 0,-5 1 0 0,1 1 0 16,1-4-1-16,0 2 1 0,-7 2 0 0,12-3 0 0,-5 3-1 15,0-4 1-15,0 3-1 0,0 1 1 0,0 0-1 0,-7 0 1 16,11 0 0-16,-11 0 0 0,11 0-1 16,-11 0 1-16,10 0 0 0,-1 0 0 0,-4 0-2 0,2 0 2 0,0 0 0 15,2 0 0-15,0 0-1 0,0 0 1 0,-2 0 0 16,2 1 0-16,0 3-1 0,-1-4 1 0,1 2 0 16,0-1 0-1,0 1-1-15,0 2 1 0,-2-4-1 0,0 1 1 16,0 1-1-16,0 0 1 0,-7-2-1 0,10 0 1 15,-10 0-1-15,11 0 1 0,-11 0-2 0,11 1 2 16,-11-1-1-16,10 6 1 0,-10-6-1 0,9 0 1 0,-9 0-1 16,7 0 1-16,-7 0-1 0,9 0 1 0,-9 0-1 15,10 0 1-15,-2 0-1 0,0 0 1 0,1 0 0 0,0 0 0 16,-2 0 0-16,2 0 0 0,0 0 0 0,0 0 0 0,-1 0 0 16,1 0 0-16,0 0 0 0,0 0 0 0,-2 0 0 15,0 0 0-15,2 0 0 0,-2 0 0 16,0 0 0-16,2 1 0 0,1 1 0 0,-4 0 0 0,1 1 0 0,0-3 0 15,0 0 0-15,-7 0 0 0,10 0 0 0,-10 0 0 16,7 2 0-16,-7-2 0 0,6 0 0 0,-6 0 0 16,0 0 0-16,0 0 0 0,7 0 0 0,-7 0 0 0,0 0 0 15,0 0 0-15,7 0 0 0,-7 0 0 0,0 0 0 16,0 0 0-16,0 0 0 0,0 0 0 0,0 0 0 16,0 0 0-1,0 0 0-15,0 0 0 0,0 0 0 0,0 0 0 0,0 0 0 16,0 0 0-16,0 0 0 0,0 0 0 0,0 0 0 15,0 0 0-15,0 0 0 0,0 0 0 0,0 0 0 16,0 0 0-16,0 0-1 0,0 0 1 0,0 0-2 0</inkml:trace>
  <inkml:trace contextRef="#ctx0" brushRef="#br0" timeOffset="211967.83">27353 11766 12 0,'0'0'0'0,"0"0"0"0,0 0 0 0,0 0 0 0,0 0 0 0,0 0 0 16,0 0 0-16,0 0 0 0,0 0 0 0,0 0 0 0,0 0 0 31,0 0 0-31,0 0 0 0,0 0 0 0,0 0 0 16,0 0 0-16,0 0 0 0,0 0 0 0,0 0 0 0,0 0 0 15,0 0 0-15,0 0 0 0,0 0 0 0,0 0 0 16,0 0 0-16,0 0 0 0,0 0 0 0,0 0 0 0,0 0 0 15,0 0 0-15,0 0 0 0,0 0 0 0,0 0 0 16,0 0 0-16,0 0 0 0,0 0 0 16,0 0 0-16,0 0 0 0,0 0 0 0,0 0 0 0,0 0 0 0,0 0 0 15,0 0 0-15,0 0 0 0,0 0 0 0,0 0 0 16,0 0 0-16,0 0 0 0,0 0 0 0,0 0 0 16,0 0 0-16,0 0 0 0,0 0 0 0,0 0 0 0,0 0 0 15,0 0 0-15,0 0 0 0,0 0 0 0,0 0 0 0,0 0 0 16,0 0 0-16,0 0 0 0,-18 0 0 0,18 0 0 15,0 0 0-15,0 0 0 16,0 0 0-16,0 0 0 0,0 0 0 0,-2 9 0 0,2-9 0 0,0 0 0 0,0 0 0 16,0 0 0-1,0 0 0-15,0 0 0 0,0 0 0 0,0 5 0 16,0-5 0-16,0 0 0 0,0 0 0 0,0 0 0 16,0 0 0-16,0 0 0 0,0 0 0 0,7 7 0 15,-7-7 1-15,0 0-1 0,0 0 0 0,0 0 0 16,0 0 1-16,0 5 1 0,0-5 2 0,0 0-1 0,0 0 0 15,0 0 0-15,0 0-1 0,7 7 0 0,-7-7 2 0,0 0 5 16,9 3 1-16,-9-3-1 0,0 0 1 0,7 0-5 16,-7 0 2-16,0 0-1 0,9 0 0 0,-9 0 15 0,7 0-1 15,-7 0 0-15,7 0 0 0,-7 0-10 0,7 0 1 16,-7 0 1-16,0 0-1 0,7 0 16 0,-7 0 0 16,7 0 0-16,-7 0 0 0,0 0-15 0,0 0 1 0,0 0 0 15,0 0 0-15,7 0 11 16,-7 0-1-16,0 0 1 0,7-1 1 0,-7 1-14 0,7-7 1 0,-7 7 1 0,8-4-1 15,-8 4 10-15,7 0 1 16,-7 0-1-16,0 0 1 0,7-3-12 0,-7 3 1 0,7-4-1 0,-7 4 2 0,7 0 12 16,-7 0-1-16,7 0 1 0,-7 0 1 0,7-5-14 31,-7 5 0-31,7-2 1 0,-7 2-1 0,0 0 20 0,0 0 0 16,0 0-1-16,0 0 2 0,7 0-20 0,-7 0 2 15,0 0 0-15,0 0-1 0,9-1 14 0,-9 1 1 16,0 0 1-16,7 0-1 0,-7 0-16 0,0 0 1 0,5-7-1 15,-5 7 1-15,0 0 10 0,0 0 1 0,0 0 0 16,9 0 1-16,-9 0-14 0,0 0 0 0,0 0 1 16,7 0-1-16,-7 0 7 0,0 0 0 0,0 0 0 0,0 0 0 15,9 0-9-15,-9 0 2 0,7 0-2 0,-7 0 1 16,9 0 2-16,-9 0 1 0,9 0-1 0,-9 0 1 0,0 0-6 16,8 0 1-16,-8 0-2 0,7 0 2 0,-7 0 2 0,7 0 0 15,-7 0 0-15,0 0 0 0,8 0-4 0,-8 0 0 16,0 0-1-16,8 0 2 0,-8 0-1 0,13 0 1 15,-13 0-1 1,10 0 0-16,-3 0-2 0,0 0 1 0,-7 0-2 16,13-2 2-16,-4-1-1 0,-2 3 2 0,-7 0-1 0,10-2 0 0,-10 2-1 0,11-5-1 0,-11 5 1 15,0 0-1 1,7 0 2-16,-7 0-1 0,7 1 1 0,-7-1 0 16,0 0-3-16,7 4 2 0,-7-4-1 0,0 0 1 15,9 0 5-15,-9 0 0 0,7 0 0 0,-7 0 1 0,10 2-4 16,-10-2 0-16,9 3-1 0,-2-1 2 0,4-2 4 0,-1 2 1 15,-3-1-1-15,2-1 1 0,2 4-7 0,-2-4 2 16,0 0 0-16,-1 0 0 0,-8 0 1 0,9 0 1 16,-9 0-1-16,11 0 1 0,-11 0-4 0,10 0 0 0,-10 0 1 15,0 0 0-15,7 0-2 0,-7 0 2 0,7 3-1 16,-7-3 0-16,13 0-1 0,-6 2-1 0,-7-2 1 16,10 2-1-16,-10-2 1 0,11 5 1 0,-11-5-1 0,12 2 1 15,-5-2-3-15,-7 0 2 0,9 0-2 0,-9 0 1 16,7 0 0-16,-7 0 0 0,13 0 1 0,-6 0-1 15,0 3 0-15,-7-3-1 0,9 0 0 16,-9 0 1-16,0 0-2 0,8 0 1 0,-8 0 1 0,9-2-1 0,-2 2-1 16,0 0 1-16,-7 0-1 0,16-3 0 0,-7 3 0 0,0-4 2 31,0 3-2-31,-1-1 1 0,0 2 0 0,-1-2-1 0,-7 2 0 16,12-3 0-16,-12 3 1 0,11 0-1 0,-11 0 0 15,8 0 1-15,-8 0-2 0,7 0 2 0,-7 0-1 16,7 0 0-16,-7 0-1 0,8 0 2 0,-8 0-1 0,7 0 0 15,-7 0-1-15,7 0 1 0,-7 0 0 0,7 0 0 0,-7 0-1 16,7 0 1-16,-7 0 0 0,0 0 1 16,0 0-2-16,7 0 1 0,-7 0-1 0,0 0 1 0,0 0 4 0,7 0 0 15,-7 0-1-15,0 0 1 0,10 1-3 0,-10-1 2 16,11 2-2-16,0 0 2 0,-1 0 2 0,-1-1 1 16,-2 3 0-16,2-4 0 0,-2 2-4 0,0-1 2 0,0 1 0 15,0-2-1-15,0 0 1 0,-7 0 1 0,11 0-1 16,-11 0 1-16,7 0-2 0,-7 0-1 0,7 0 1 15,-7 0-1-15,7 2 2 0,-7-2 0 16,7 5 0-16,-7-5 1 0,11 0-3 0,-11 0 1 0,10 0-1 0,-3 0 1 16,0 0-1-1,0 0 1-15,-7 0-1 0,13 0 2 0,-6 0-3 16,-7 0 1-16,10 0-1 0,-10 0 1 0,7 0 1 0,-7 0-1 16,7 0 1-16,-7 0 0 0,9 0-1 15,-9 0-1-15,7 0 1 0,-7 0 0 0,11 0-1 0,-11 0 2 16,7 0-2-16,-7 0 2 0,7 0-3 0,-7 0 1 0,7 0 1 15,-7 0-1-15,7 0 0 0,-7 0 1 0,0 0-1 16,9 0 2-16,-9 0-3 0,9 0 1 0,-9 0 0 16,14 0 0-16,-5 0-1 0,-2 0 2 0,0 0-1 15,0 0 0-15,0 0-1 0,0 0 1 0,0 0-1 0,-7 0 1 16,11-5 0-16,-11 5-1 0,10-2 0 0,-10 2 0 16,7 0-1-16,-7 0 2 0,7 0-1 0,-7 0 0 0,0 0 0 15,0 0 1-15,7 0-1 0,-7 0 0 0,0 0-1 16,0 0 2-16,7 0-1 0,-7 0 0 0,0 0-1 0,0 0 1 15,7 0-1-15,-7 0 2 16,7-2-2-16,-7 2 0 0,8 0 0 0,0-1 1 0,1-1-1 0,0 2 2 0,0 0-2 16,0 0 1-16,-1-4-1 0,-1 4 0 0,1 0 0 31,-8 0 2-31,10 0-2 0,-10 0 0 0,11 0 0 0,-11 0 1 16,7 0-1-16,-7 0 1 0,7 0-1 0,-7 0 0 15,7 0 0-15,-7 0 0 0,7 0 0 0,-7 0 0 16,7 0 0-16,-7 0 1 0,7 0-1 0,-7 0 0 0,7 0 0 15,-7 0 0-15,7 0 0 0,-7 0 1 0,7 0 0 16,-7 0-1-16,7 0 0 0,-7 0 0 0,11 0 0 0,-11 0 0 16,10 0 0-16,-3 0 1 0,1 0 0 0,-1 0-1 0,-7 0 0 15,10 0 1-15,-10 0-1 0,11 0 0 0,-11 0 0 16,7 0 1-16,-7 0-1 0,5 0 0 0,-5 0 0 16,7 0 0-16,-7 0 0 0,7 0 0 0,-7 0 0 15,7 0 1-15,-7 0-2 0,0 0 1 0,7 0 0 0,-7 0 0 16,0 0-1-16,0 0 1 0,7 0 0 0,-7 0 0 15,7 0-1-15,-7 0 1 0,8 0 1 16,-8 0-1-16,8 0-1 0,-8 0 1 0,11 0 0 0,-2 0 0 0,0 0-1 16,-1 0 1-1,1 0-1-15,9 4 1 0,-1-4-1 0,-1 0 0 16,-3 0 0-16,1 0 1 0,0 0-1 0,-2 0 0 0,-1-4 0 16,-2 4 2-16,-1 0-2 0,1-1 0 0,0-1 0 15,2 0 1-15,-1 0-1 0,1 1 0 0,-1 1 0 16,12-4 1-16,-5 3-1 0,-1-1 0 0,-2 0 0 15,-7 2 1-15,0-3-1 0,0 3 0 0,-7 0 0 0,9 0 1 16,-9 0-1-16,7 0 0 0,-7 0 0 0,7 0 1 16,-7 0-1-16,7 0 0 0,-7 0 0 0,0 0 1 0,9 0-1 15,-9 0 0-15,7 0 0 0,-7 0 0 0,7 0 0 16,-7 0 0-16,7 0 0 0,-7 0 0 0,7 3 0 0,-7-3 0 16,7 0 0-16,-7 0 1 0,8 0-1 0,-8 0 0 15,0 0 0-15,0 0 1 0,7 5-1 0,-7-5 2 0,0 0-2 16,7 0 1-16,-7 0-1 0,7 4 1 0,-7-4-1 15,7 3 1-15,-7-3-1 0,7 4 1 16,-7-4-1-16,9 5 1 0,-9-5-1 0,7 0 1 0,-7 0-1 0,5 0 1 16,-5 0-1-16,7 0 2 0,-7 0-2 0,9 0 1 31,-9 0-1-31,10 0 1 0,-10 0-1 0,13 2 1 0,-6-1-1 16,-7-1 1-16,10 0-1 0,-10 0 1 0,11 0-1 15,-11 0 0-15,9 0 0 0,-9 0 1 0,7 0-1 0,-7 0 0 16,7 0 0-16,-7 0 1 0,7 0-1 0,-7 0 0 15,7 0 0-15,-7 0 2 0,9 0-2 0,-9 0 0 0,7 0 0 16,-7 0 1-16,9 0-1 0,-9 0 0 0,10 0 0 16,-1-1 1-16,0-1-1 0,2 2 0 0,-1 0 0 15,6 0 1-15,-2-4-1 0,-2 4 0 0,1 0 0 0,-6 0 1 16,0 0-1-16,0 0 1 16,0 0-1-16,-7 0 1 0,11 0-1 0,-11 0 1 0,10 0-1 0,-10 0 2 0,11-1-2 15,-11 1 1-15,9 0-1 0,-9 0 1 0,7 0-1 16,-7 0 0-16,7 0 0 0,-7 0 1 0,7 0-1 0,-7 0 0 15,7 0 0-15,-7 0 1 0,0 0-1 16,0 0 0-16,7-2 0 16,-7 2 1-16,0 0-1 0,9 0 0 0,-9 0 0 0,0 0 1 0,9 0-1 0,-9 0 0 0,7 0 0 31,-7 0 1-31,0 0-1 0,7 0 0 0,-7 0 0 16,0 0 2-16,0 0-2 0,7 0 0 0,-7 0 0 0,0 0 1 15,0 0-1-15,7 0 0 0,-7 0 0 0,0 0 0 16,0 0 0-16,0 0 0 0,7 0 0 0,-7 0 0 0,0 0 0 15,0 0 0-15,0 0 0 0,0 0 0 16,0 0 0-16,0 0 0 0,0 0 0 0,0 0 0 0,0 0 0 0,0 0 0 16,0 0 0-16,0 0 0 0,0 0 0 0,0 0 0 15,0 0 0-15,0 0 0 0,0 0 0 0,0 0 0 0,0 0 0 16,0 0 0-16,0 0 0 0,0 0 0 0,0 0 0 16,0 0 0-16,0 0 0 0,0 0 0 0,0 0 0 15,0 0 0-15,0 0 0 0,0 0 0 0,0 0 0 0,0 0 0 16,0 0 0-16,0 0 0 0,0 0 0 0,0 0 0 15,0 0 0-15,0 0 0 0,0 0 0 16,0 0 0-16,0 0 0 0,0 0 0 0,0 0 0 0</inkml:trace>
  <inkml:trace contextRef="#ctx0" brushRef="#br0" timeOffset="-212663.69">32951 11830 12 0,'0'0'0'0,"0"0"0"0,0 0 0 0,0 0 0 15,0 0 0-15,0 0 0 0,0 0 0 0,0 0 0 16,0 0 0 0,0 0 0-16,0 0 0 0,0 0 0 0,0 0 0 15,0 0 0-15,0 0 0 0,0 0 0 0,0 0 0 16,0 0 0-16,0 0 0 0,0 0 0 0,0 0 0 0,0 0 0 15,0 0 0-15,0 0 0 0,0 0 0 0,0 0 0 16,0 0 0-16,0 0 0 0,0 0 0 0,0 0 0 0,0 0 0 16,0 0 0-16,0 0 0 0,0 0 0 0,0 0 0 15,-17 10 0-15,17-10 0 0,-7 0 9 0,7 0 0 16,0 0 0-16,0 0 1 0,0 0-5 0,0 0 2 0,0 0-1 16,0 0 1-16,0 0 32 0,0 0 0 0,0 0 0 15,0 0 2-15,0 0-25 0,0 0-1 0,0 0 1 0,0 0 0 16,0 0 4-16,0 0 1 0,0 0-1 0,0 0 2 15,0 0-11-15,0 0 0 0,0 0 0 0,0 0 1 0,0 0 7 16,0 0 0 0,0 0 0-16,0 0 1 0,0 0-10 0,7 0 1 0,-7 0-1 0,0 0 2 0,0 0 10 0,0 0 2 15,0 0-2-15,0 0 2 0,0 0-13 0,7 0 1 16,-7 0 1 0,0 0-1-16,7 0 11 0,-7 0 2 0,7 0 0 15,-7 0 0-15,9 0-14 0,-9 0 1 0,8 0 0 16,-8 0 1-16,11 0 10 0,-4 0 2 0,-7 0-1 15,9 0 0-15,-9 0-12 0,0 0 0 0,7 0 0 16,-7 0 1-16,0 0 10 0,0 0 2 0,0 0 0 0,7 0-1 16,-7 0-11-16,0 0-1 0,0 0 0 0,0 0 1 0,0 0 14 15,0 0 1-15,0 0 0 0,0 0 0 0,0 0-16 16,0 0 1-16,0 0 1 0,0 0-1 0,0 0 12 0,0 0 1 16,-7 0 0-16,7 0 0 0,-9-5-14 0,0 4 0 15,-1 1 1-15,1 0 0 0,-2 0 7 0,1 1 2 16,1 1-1-16,0 1 0 0,0-1-10 0,0 2 1 0,2-1-1 15,7-3 0-15,-7 4 6 0,7-4 1 0,-7 1 0 16,7-1 0 0,-7 2-8-16,7-2 0 0,0 0 0 0,-7 5 0 0,7-5 4 0,0 0 0 0,0 0 1 0,0 0-1 15,0 0-6-15,0 0 1 0,0 0 0 0,0 0 0 0,0 0 4 32,0 0-1-32,0 0 0 0,14 7 2 0,0-2-6 15,0-5-1-15,1 0 1 0,2 0 0 0,1 0 2 0,-4 0 0 16,-2 2 0-16,4-4 2 0,-2-1-6 0,-3 1 1 15,-2-1 0-15,1 1 0 0,1 0-2 0,-11 2 2 0,5 0-1 16,-5 0 0-16,0 0-1 0,0 0-1 0,0 0 1 16,0 0-1-16,0 0 0 0,0 0 0 0,0 0-1 15,0 0 2-15,0 0-3 0,0 0 2 0,-5 0-1 16,5 0 0-16,-20 0 1 0,5 2 0 0,-3 1-1 0,-1-1 2 16,-6 3-3-16,4 4 2 0,8-6-1 0,13-3 0 0,-14 6 3 15,5-3 0-15,1-1-1 0,8-2 1 0,-13 2-3 16,6-1 2-16,7-1-1 0,-9 7 1 0,9-7 1 0,0 0 1 15,0 0 0-15,-7 0 0 0,7 0-3 0,0 0 1 16,0 0-1 0,0 0 2-16,0 0 0 0,0 0 2 0,0 0-1 0,0 0 1 0,0 0-4 0,0 0 2 0,7 9-1 15,2-9 1-15,4 0 3 0,1 0 1 0,-2 0 0 32,4 0 0-32,-2 0-4 0,-3-4 1 0,-1 1-1 0,2 1 1 15,-3-1 1-15,-2 1 0 0,-7 2 0 0,13-3 1 16,-6-1-4-16,-7 4 1 0,7-5 0 0,-7 5-1 0,7-7 0 15,-7 7 0-15,2-9 1 0,-2 9 0 16,1-7-3-16,-1 7 1 0,-1-5 0 0</inkml:trace>
  <inkml:trace contextRef="#ctx0" brushRef="#br0" timeOffset="-206680.59">18911 12204 12 0,'0'0'0'0,"0"0"0"0,0 0 0 16,0 0 0-16,0 0 0 0,0 0 0 16,0 0 0-16,0 0 0 0,0 0 0 0,0 0 0 0,0 0 0 0,0 0 0 15,0 0 0 1,0 0 0-16,0 0 0 0,0 0 0 0,0 0 0 16,0 0 0-16,0 0 0 0,0 0 2 0,0 0 1 15,0 0 1-15,0 0-1 0,0 0-1 0,0 0 1 0,0 0-1 16,0 0 1-16,0 0-3 0,0 0 0 0,0 0 0 15,0 0 0-15,0 0 0 0,17 14 0 0,-17-14 0 16,0 0 0-16,0 0 3 0,11 7 0 0,-11-7-1 16,0 0 2-16,5 1-2 0,-5-1 0 0,0 0 0 0,0 0 0 15,7 0 24-15,-7 0 0 0,0 0 0 0,0 0 1 16,7 0-15-16,-7 0 1 0,0 0-1 0,0 0 1 0,0 0 3 16,0 0 1-16,0 0 0 0,0 0 0 0,0 0-8 15,0 0 1-15,0 0-1 0,7 0 1 0,-7 0 8 0,0 0 1 16,0 0 0-16,0 0 0 0,7 0-9 0,-7 0 0 15,0 0 0-15,9-1 1 0,-9 1 5 0,7-7 1 0,-7 7 0 16,11-5 0-16,-11 5-8 16,9-6 1-16,-9 6-1 0,0 0 1 0,0 0 8 0,7 0 0 0,-7 0 0 15,0 0 0-15,0 0-8 0,7 0 0 0,-7 0 0 0,0 0 0 32,7-3 12-32,-7 3 1 0,10-4-1 0,-3 3 1 15,1-3-12-15,-1 1 0 0,-7 3 0 0,12-4 2 0,-3 1 15 16,1 1 1-16,-4-1 0 0,-6 3 0 0,12-4-15 15,-12 4-1-15,9-8 1 0,-4 2-1 0,-5 6 10 0,11-10-1 16,-11 10 1-16,10-2 0 0,-10 2-12 0,9-5 2 0,-9 5-2 16,7 0 1-16,-7 0 13 0,12 0 1 0,-12 0 0 15,6 0-1-15,-6 0-12 0,7 0-1 0,-7 0 0 16,9 0 2-16,-2 0 14 0,0 0 0 0,-7 0 0 16,14 0 0-16,-7 0-14 0,2 0-1 0,0 0 1 0,-1 2-1 15,-1 1 12-15,-7-3 0 0,9 0 1 0,-9 0 0 16,11 4-14-16,-11-4 1 0,12 1-1 0,-12-1 2 0,11 7 7 15,-11-7 0-15,7 0 1 16,-7 0-1-16,10 0-10 0,-10 0 0 0,13 0 1 0,-13 0-1 16,10 2 4-16,-10-2 1 0,9 4 0 0,-9-4 1 0,7 3-8 0,-7-3 1 15,7 3-1-15,-7-3 1 0,13 4 0 0,-13-4 1 0,8 0 0 32,-8 0 1-32,0 0-6 0,11 5 1 0,-11-5 0 15,9 2 1-15,-9-2 2 0,0 0 1 0,0 0-1 16,9 7 1-16,-9-7-4 0,7 0 0 0,-7 0 0 0,7 3 0 15,-7-3 5-15,7 4-1 0,-7-4 0 0,9 0 1 16,-2 0-5-16,-7 0 1 0,9 5 0 0,-9-5 0 0,12 2 5 16,-5-2 1-16,-7 0-1 0,10 0 2 0,-1 0-7 15,-9 0 1-15,9 0-2 0,-9 0 2 0,12 0 7 0,-3 0 0 16,-2 0-1-16,-7 0 1 0,13 0-7 0,-13 0 0 16,9 0 0-16,-2 0 1 0,0 0 4 0,1 0-1 0,-8 0 1 15,11 0-1-15,-2 0-5 0,-2 0 1 0,-7 0-1 16,9 0 1-16,-9 0 2 0,7 0 0 0,-7 0 0 15,16 0 1-15,-2 0-6 0,-2 0 2 0,0 0-1 0,4 0 1 16,-3 0 0-16,-1 1 1 0,-1-1 0 16,-3 0 0-16,-1 0-4 0,1 0 1 0,-1 0-1 0,0 0 2 0,1 0-1 15,-2 0 1-15,1 0-2 0,0 0 2 0,0 0-3 32,0 0 1-32,0 0-1 0,2 0 1 0,-4 0-1 0,4 0 1 15,-9 0-1-15,5 0 2 0,-5 0-3 0,0 0 1 16,7 0-1-16,-7 0 1 0,9 0-1 0,-9 0 0 0,0 0 0 15,7 0 1-15,-7 0-2 0,0 0 0 0,7 0 1 16,-7 0 0-16,9 4-1 0,-9-4 2 0,9 2-2 16,-9-2 1-16,0 0-1 0,9 0 1 0,-9 0-1 0,7 0 0 15,-7 0 0-15,7 0 2 0,-7 0-1 0,7 0 0 16,-7 0 0-16,7 3-1 0,-7-3 0 0,9 2 2 0,-9-2-2 16,5 1 1-16,-5-1 1 0,9 0-1 0,0 0-1 15,-9 0 0-15,9 0 1 0,-9 0 0 0,0 0-1 0,8 0 2 16,-8 0-2-16,6 0 1 0,-6 0-1 0,10 0 1 15,-10 0-1-15,0 0 0 0,7 0 0 0,-7 0 2 0,0 0-2 16,9 0 1-16,-9 0 0 16,5 0-1-16,-5 0 0 0,11 0 0 0,-4 0 2 0,2 0-1 0,-9 0 1 15,9 0-1-15,-9 0-1 0,10 0 2 0,-10 0-2 0,13-1 1 32,-5 2 0-32,1 1 2 0,0-2-2 0,5-2 2 15,0 1-3-15,-3 1 1 0,-1 0 1 0,1 0-1 0,0 0 1 16,-3 0-1-16,1 0 0 0,0-2 1 0,0 2-2 15,-2-3 1-15,0 1-1 0,0 2 2 0,-7 0-1 0,11 0 1 16,-11 0-1-16,8 0 0 0,-8 0 0 0,7 0-1 16,-7 0 0-16,8 0 1 0,-8 0 0 0,7 0 0 0,-7 0 0 15,8 0 1-15,-8 0-2 0,9 0 0 0,-9 0 1 16,7 0 0-16,-7 0-1 0,9 0 1 0,-9 0 0 16,7 0 0-16,-7 0-1 0,9 0 1 0,-9 0-1 0,5 0 0 15,-5 0 0-15,9 0 1 0,-9 0-1 0,5 0 0 16,-5 0-1-16,7 0 1 0,-7 0 0 0,8 0 0 0,-8 0 0 15,10 0 0-15,-10 0 1 0,7 0-1 0,-7 0-1 16,13 0 1-16,-13 0-1 0,8 0 1 16,-8 0 1-16,11 0 0 0,-11 0-1 0,12-2 2 0,-12 2-2 0,9 0 0 15,-9 0 0-15,5 0 1 0,-5 0 0 0,7 0 0 0,-7 0 1 32,11-2-1-32,-11 2-1 0,9-3 1 0,-9 3-1 15,10 0 1-15,-10 0 1 0,11 0-1 0,-11 0 0 16,11-4 1-16,-11 4-2 0,8-3 0 0,-8 3 0 15,9-2 2-15,-9 2-2 0,5-5 0 0,-5 5 1 0,11-2 0 16,-4 2-2-16,2 0 1 0,-4 0 1 0,4 0-1 0,0 0 0 16,0 0 0-16,-4 0 1 0,-5 0 0 15,11 0-2-15,-11 0 1 0,10 0 0 0,-10 0 1 0,11 0-2 0,-11 0 1 16,12 0-1-16,-12 0 1 16,9 0 0-16,-9 0-1 0,11 0 0 0,-11 0 1 0,12 0-1 0,-12 0 0 0,9 0 0 15,-9 0 2 1,10 0-2-16,-10 0 0 0,13 0 0 0,-13 0 0 0,8 0 0 15,-8 0 0-15,9 0 1 0,-9 0-1 0,9 2 0 0,-9-2 0 0,7 5 0 0,-7-5 0 16,7 0-1-16,-7 0 1 0,9 0 0 16,-9 0 1-1,0 0-2-15,7 4 1 0,-7-4 0 0,0 0 0 0,7 1-1 16,-7-1 1-16,0 0-1 0,9 4 1 0,-9-4-1 16,0 0 1-16,0 0-1 0,9 2 1 0,-9-2-1 0,5 3 1 15,-5-3-1-15,7 4 2 0,-7-4-2 0,7 3 1 16,-7-3-1-16,7 3 1 0,-7-3-1 0,7 4 1 0,-7-4-1 15,11 3 1-15,-4-1-1 0,-7-2 1 0,12 4-1 16,-6-4 1-16,1 1-1 0,0 3 0 0,0-4 0 16,0 2 1-16,-7-2-1 0,10 3 0 0,-10-3 0 15,11 2 2-15,-11-2-2 0,7 0 0 0,-7 0 0 0,7 1 1 16,-7-1-1-16,5 4 0 0,-5-4 0 0,7 2 1 0,-7-2-1 16,9 3 0-16,-9-3 0 0,5 4 1 0,-5-4-1 15,8 0 0-15,-8 0 0 0,0 0 1 0,0 0-1 0,7 1 0 16,-7-1 0-16,0 0 1 0,0 0-1 0,7 2 0 15,-7-2 0-15,0 0 1 0,0 0-1 0,7 0 1 16,-7 0-1-16,0 0 2 0,0 0-2 16,0 0 0-16,0 0 0 15,0 0 1-15,0 0-1 0,0 0 1 0,0 0 0 0,0 0 0 0,0 0-1 0,0 0 1 0,0 0-1 16,0 0 1 0,0 0-1-16,7 0 1 0,-7 0-1 0,0 0 2 15,0 0-2-15,0 0 1 0,7-7-1 0,-7 7 1 0,0 0 0 16,0 0 0-16,7-5 0 0,-7 5 0 0,9-9-1 15,-9 9 1-15,5-7 1 0,-5 7-1 0,12-8-1 16,-12 8 1-16,9-7 0 0,-2 2 0 0,0-2-1 16,2 1 1-16,-4 1 0 0,9-2 0 0,1 2 1 0,-1-2-1 0,2 2 0 15,-4 2 0-15,0-1-1 0,-1 2 1 0,-1-3 0 16,-10 5 0-16,8 0 0 0,-8 0 0 16,7 0 1-16,-7 0 0 0,0 0-1 0,0 0 0 0,7 0 0 15,-7 0 0-15,0 0 0 0,0 0 2 0,7 0-2 0,-7 0 1 16,0 0-1-16,0 0 0 0,7 0 0 0,-7 0 2 0,0 0-2 15,9 0 0-15,-9 0 0 0,0 0 1 0,8 0-1 16,-8 0 1-16,7 0-1 0,-7 0 0 16,11 5 0-16,-11-5 0 0,7 2 0 0,-7-2 0 0,7 4 0 0,-7-4 1 15,7 3-1 1,-7-3 0-16,7 3-1 0,-7-3 0 0,9 4 0 16,-9-4 1-16,5 2-1 0,-5-2 0 0,7 3 0 15,-7-3 1-15,7 4-1 0,-7-4 0 0,7 0 0 16,-7 0 1-16,11 0-1 0,-11 0 0 0,12 0 0 15,-6 1 1-15,1 1-1 0,-7-2 0 0,10 0 0 0,-1 0 0 16,-4 0 0-16,3 2 0 0,-1-2 0 0,0 0 0 16,1 0 0-16,0 0 0 0,-1 0 0 0,0 0 0 0,0 0 0 15,2 0 0-15,-4 0 0 0,14-2 0 0,-3 0 0 16,0 2 0-16,0 0 0 0,-4-1 0 0,1 2 0 0,-1 1 0 16,0-2 0-16,-12 0 0 0,9 0 0 0,-9 0 0 15,11 0 0-15,-4 0 0 0,0 0 0 0,0 2 0 0,0 1 0 16,0-3 0-16,2 0 0 0,-4 2 0 0,2-2 0 15,0 0 1-15,0 0-1 0,-7 0 0 0,11 0 0 16,-11 0 1-16,12 0-1 0,-12 0 2 0,9 0-2 16,-9 0 1-16,11 0-1 15,-11 0 1-15,12 0-1 0,-12 0 1 0,9 0-1 0,-9 0 1 0,10 0-1 0,-3 0 1 0,0 0-1 32,0 0 1-32,0 0-1 0,2 0 1 0,0 0 1 15,0 0-1-15,-2 0 0 0,2 0 0 0,0 2 0 0,-1-1 0 16,1-1 0-16,0 0 0 0,0 0 1 0,1 0-1 0,-1 0 0 15,-3 0 1-15,1 0-1 0,0 0 0 0,0 0 0 16,7 0 1-16,-4 0-1 0,3 0 0 0,-3 0 0 16,10 0 1-16,-1 0-1 0,-3 0 0 0,-4 0 1 15,-5 0-1-15,1 0 0 0,-1 0 0 0,0 0 0 0,-7 0 1 16,10 0-1-16,-10 0 1 0,11 0-1 0,-11 0 1 16,10 0-1-16,-10 0 0 0,11 0 0 0,-11 0 0 0,11 0 0 15,-11 0 1-15,10 0-1 0,-3 0 0 0,0 0 0 16,-7 0 0-16,11 0 0 0,-11 0 0 0,10-1-1 15,-10 1 1-15,11 0 1 0,-11 0-1 0,11 0 0 0,-11 0 0 16,8 0 0-16,-8 0 0 0,6-4 0 16,-6 4 0-16,7 0 1 0,-7 0-1 0,10 0 0 0,-10 0 0 0,11 0 0 15,-11 0 0-15,11-3-1 0,-11 3 1 0,10 0 0 32,-10 0 1-32,7 0-2 0,-7 0 1 0,7 0 0 0,-7 0 0 15,7 0-1-15,-7 0 1 0,7 0 0 0,-7 0 0 16,7 0-1-16,-7 0 1 0,7 0 1 0,-7 0-1 15,9-2-1-15,-9 2 1 0,11 0-1 0,-11 0 1 0,10-2-1 16,-10 2 1-16,11 0 0 0,-11 0 0 0,9 0-1 0,-9 0 1 16,9 0 0-16,-9 0 1 0,8 0-2 0,-8 0 1 15,11 0 0-15,-4-1 0 0,0-1-1 0,0 2 1 0,0 0-1 16,2-2 1-16,0 2-1 0,0 0 1 0,0 0-1 16,-2 0 1-16,0-3-1 0,0 1 2 0,0 0-2 15,-7 2 1-15,9-3-1 0,-9 3 1 0,7-4-1 16,-7 4 1-16,7 0-1 0,-7 0 1 0,9 0-1 0,-9 0 1 15,5 0-1-15,-5 0 1 0,7 0-1 0,-7 0 1 16,7 0-1-16,-7 0 2 0,7 0-2 0,-7 0 1 16,7-1-1-16,-7 1 0 15,7 0 0-15,-7 0 1 0,11 0-1 0,-11 0 0 0,10-2 0 0,-10 2 1 0,11-2-1 0,-11 2 0 16,10 0 0-16,-10 0 1 0,11-2-1 0,-11 2 0 16,11 0 0-1,-11 0 1-15,8 0-1 0,-8 0 0 0,9 0 0 16,-9 0 1-16,5 0-1 0,-5 0 0 0,8 0 0 15,-8 0 1-15,7 0-1 0,-7 0 0 0,0 0 0 0,7 0 2 16,-7 0-2-16,0 0 0 0,0 0 0 0,7 0 1 16,-7 0-1-16,0 0 0 0,0 0 0 0,7 0 1 15,-7 0-1-15,0 0 0 0,0 0 0 0,7 0 1 0,-7 0-1 16,0 0 0-16,0 0 0 0,7 0 1 0,-7 0-1 16,0 0 0-16,0 0 0 0,9 0 1 0,-9 0-1 0,0 0 0 15,9 0 0-15,-9 0 1 0,5 0-1 0,-5 0 0 0,7 0 0 16,-7 0 1-16,10 0-1 0,-10 0 0 0,11 2 0 15,-4 0 0-15,0 0 0 0,0-1 0 0,0-1 0 16,4 2 0-16,-2-2 0 0,-2 0 0 0,3 0 0 16,-1 0 0-16,0 0 0 0,-2 0 0 0,0 0 0 0,4 0 0 15,1 0 0 1,-3 2 0-16,0-2 0 0,8 1 0 0,-1 1 0 0,-2 0 0 0,0 0 0 0,0 1 0 0,-1-3 0 31,-1 0 0-31,-1 2 0 0,-11-2 0 0,12 0 0 16,-5 2 0-16,0-1 0 0,-7-1 0 0,11 2 0 0,-11-2 0 15,10 0 0-15,-1 2 0 0,-4 1 0 0,-5-3 0 0,11 2 0 16,-4-2 0-16,2 0 0 0,-4 0 0 0,2 0 0 16,0 0 0-16,0 2 0 0,0-1 0 0,1 3 0 15,-3-4 0-15,2 0 0 0,0 2 0 0,0-2 0 16,2 0 0-16,0 1 0 0,-1 1 0 0,1 0 0 0,11 0 0 16,-4 1 0-16,-1-3 0 0,0 2 0 0,-8-2 0 15,3 0 0-15,-5 0 0 0,3 1 0 0,-1-1 0 0,0 0 0 16,0 0 0-16,1 0 0 0,10 0 0 0,0 2 0 15,-1 0 0-15,1-2 0 0,3-2 0 0,-1 4 0 0,-5 0 0 16,1-2 0-16,-7 0 2 0,-4 0-2 16,3 0 0-16,-1 1 0 15,-7-1 1-15,12 0-1 0,-3 2 0 0,-4 0 0 0,4 0 1 0,0-1-1 0,0 3 0 0,-1-4 0 16,1 0 0-16,0 2 0 0,0-1 0 0,-2-1 0 31,3 0 0-31,1 0 0 0,0 2 0 0,-1 0 0 0,8-2 0 16,-4 1 0-16,2 3 0 0,-2-4 0 0,4 0 0 15,-4 0 0-15,2 0 0 0,-6 0 0 0,-1 0 0 0,3-4 0 16,-3 4 0-16,2 0 0 0,10-1 0 0,-5-1 0 16,1 2 0-16,1 2 0 0,-2-4 0 0,-2 4 0 0,-2-1 0 15,1-1 0-15,-13 0 0 0,10 0 0 0,-10 0 0 16,11 0 0-16,-4 0 0 0,0 0 0 0,-7 0 0 0,12 0 0 16,-6 0 0-16,-6 0 0 0,10 4 0 0,-10-4 0 15,11 2 0-15,-11-2 0 0,10 1 0 0,-10-1 0 16,11 0 0-16,-11 0 0 0,11 0 0 0,-11 0 0 0,10 0 0 15,-10 0 0-15,12 0 0 0,-12 0 0 0,9 0 0 16,-9 0 0-16,11 0 0 0,-11 0 0 0,12 0 0 16,-5 0 0-16,0 0 0 0,0 0 0 0,4 0 1 0,-2 0-1 15,-2 0 0-15,2 0 0 0,-2 0 1 0,2 0-1 0,-4 2 0 16,2-2 0-16,2 0 1 0,-1 0-1 0,0 0 0 16,-3 0 0-1,2 0 1-15,0 0-1 0,0 0 0 0,2 0 0 16,0-2 1-16,1 2-1 0,1 0 0 0,-1 0 0 15,8-1 2-15,0-1-2 0,-4 2 0 0,0-4 0 16,-2 3 1-16,1-1-1 0,-3 2 0 0,1 0 0 0,-11 0 1 16,12 0-1-16,-12 0 0 0,9 0 0 0,-9 0 1 15,11 0-1-15,-11 0 0 0,12 0 0 0,-7-2 1 0,2 2-1 16,0 0 0-16,0 0 0 0,0 0 1 0,0 0-1 16,0-1 0-16,1-1 0 0,0 2 1 0,1-4-1 0,0 3 0 15,0 1 0-15,8-2 1 0,1 0-1 0,-2 2 0 16,-2 0 0-16,4-2 1 0,-2 1-1 0,-2 1 0 0,0 0 0 15,-5 0 2-15,-4 0-2 0,2 0 0 0,2 0 0 16,0 0 1-16,1 0-1 0,-3 0 0 0,2 0 0 16,10 0 1-1,-1 1-1-15,2 1 0 0,-6 0 0 0,2-2 1 0,-2 0-1 0,-2 2 0 0,-1-1 0 0,-11-1 1 16,10 0-1 0,-10 0 0-16,11 0 0 0,-11 0 1 0,10 0-1 15,-10 0 0-15,9 0 0 0,-9 0 1 0,11 0-1 16,-11 0 0-16,10 0 0 0,-10 0 1 0,11 0-1 0,-11 0 0 15,14 0 0-15,-9 0 2 0,2 0-2 0,0 0 0 0,0 0 0 16,2 0 1-16,0 0-1 0,0 0 0 0,0 0 0 16,1 0 1-16,-3 0-1 0,2 0 0 0,0 0 0 15,0 0 1-15,0 0-1 0,-1 0 0 0,1 0 0 16,0 0 1-16,3 0-1 0,-4 4 0 0,0-4 0 0,1 0 1 16,0 0-1-16,2 0 0 0,-1 0 0 0,11 0 1 15,-1 0-1-15,-3 0 0 0,-1 0 0 0,0 0 1 0,-2 0-1 16,0 0 0-16,-1 0 0 0,-13 0 2 0,8-4-2 15,-8 4 0-15,13 0 0 0,-6 0 1 0,0 0-1 0,0 0 0 16,0 0 0-16,0-1 1 0,0-1-1 16,2 0 0-16,-4 0 0 0,-5 2 1 0,11 0-1 0,-11 0 0 0,10 0 0 15,-10 0 1-15,11 0-1 0,-11 0 0 0,11 0 0 16,-11 0 1-16,10-3-1 0,-10 3 0 0,11-4 0 31,-4 4 1-31,0 0-1 0,0 0 0 0,0 0 0 0,2-1 1 16,0-1-1-16,-1 2 0 0,1-3 0 0,0 1 2 15,0 0-2-15,0 0 0 0,0 1 0 0,-1-1 1 0,1 2-1 16,0 0 1-16,-4 0-1 0,2 0 1 0,0 0-1 16,0 0 0-16,1 0 0 0,-1 0 1 0,0-4-1 0,0 3 1 15,0 1 0-15,3-2 0 0,-3 2-1 0,4 0 2 16,0 0-2-16,1 0 1 0,-3 2 0 0,1-1 0 0,-1-1 0 16,0 0 0-16,-2 0-1 0,0 0 1 0,0 0 0 15,-7 0 0-15,11 0-1 0,-11 0 2 0,8 0-1 16,-8 0 0-16,8 0-1 0,-8 0 1 0,7 0 0 0,-7 0 0 15,0 0-1-15,0 0 1 0,7 0 0 0,-7 0 1 16,0 0-2-16,0 0 1 0,7 0 0 0,-7 0 0 16,0 0-1-16,0 0 1 15,7 0 0-15,-7 0 0 0,0 0-1 0,0 0 1 0,0 0-1 0,0 0 2 0,0 0-2 0,0 0 0 32,0 0 0-32,0 0 1 0,0 0-1 0,0 0 0 15,0 0 0-15,0 0 1 0,0 0-1 0,5-5 0 0,-5 5-2454 16</inkml:trace>
  <inkml:trace contextRef="#ctx0" brushRef="#br0" timeOffset="-204897.54">27291 12081 12 0,'0'0'0'0,"0"0"0"15,0 0 0-15,0 0 0 0,0 0 0 0,0 0 0 0,0 0 0 16,0 0 0-16,0 0 0 0,0 0 0 0,0 0 0 0,0 0 0 16,0 0 0-16,0 0 0 0,0 0 0 0,0 0 0 15,0 0 0-15,0 0 0 0,0 0 0 0,0 0 34 0,0 0-1 16,0 0 1-16,0 0 1 15,0 0-21-15,0 0 1 0,0 0-1 0,0 0 1 0,0 0-18 0,0 0 0 16,0 0 1-16,0 0 0 0,0 0 0 0,0 0-1 0,0 0 1 16,0 0 1-16,0 0 17 0,0 0 1 0,0 0-2 15,0 0 2-15,0 0-8 0,0 0 1 0,0 0-1 16,0 0 1-16,0 0 8 0,0 0 0 0,0 0 0 0,0 0 1 31,0 0-9-31,0 0 0 0,0 0 1 0,0 0-1 0,0 0 6 16,0 0 1-16,0 0 0 0,0 0 1 0,0 0-9 15,0 0 1-15,0 0 0 0,0 0 0 0,0 0 6 0,0 0 0 16,0 0-1-16,0 0 2 0,0 0-8 0,0 0 1 16,0 0-1-16</inkml:trace>
  <inkml:trace contextRef="#ctx0" brushRef="#br0" timeOffset="-200848.22">27125 12237 12 0,'0'0'0'0,"0"0"0"0,0 0 0 0,0 0 5 0,0 0 1 16,0 0 0-16,0 0 0 0,0 0-1 0,0 0-1 15,0 0 1-15,0 0-1 0,0 0 8 0,0 0 0 0,0 0 0 16,0 0 1-16,0 0-7 0,0 0 2 0,0 0 0 16,0 0 0-16,0 0 5 0,0 0 1 0,0 0-1 15,0 0 1-15,0 0-6 0,0 0-1 0,0 0 1 0,0 0 1 16,0 0-4-16,0 0-1 0,0 0 1 0,0 0-1 16,0 0 0-16,0 0-1 0,0-18 0 0,0 18 1 0,0 0 1 15,0 0 1-15,0 0 0 0,0 0 0 0,0 0-1 16,0 0-1-16,0 0 1 0,0 0-1 0,0 0 9 0,0 0 0 15,0 0-1-15,0 0 2 0,0 0-6 0,0 0 0 16,0 0-1-16,0 0 2 0,0 0 26 0,0 0 0 0,0 0 0 16,0 0 1-16,0 0-22 15,0 0 1-15,0 0-1 0,0 0 2 0,0 0 34 0,0 0 0 0,0 0 1 16,0 0-1-16,0 0-33 0,0 0 0 0,0 0 0 0,0 0 1 31,0 0 24-31,0 0 2 0,0 0-1 0,0 0 0 16,0 0-27-16,9-1 1 0,-9 1-1 0,7 1 0 0,-7-1 19 15,11 4 0-15,-11-4 0 0,12 3 0 0,-12-3-21 16,9 4 1-16,-9-4-1 0,9 3 2 0,-2 1 10 0,-7-4 1 16,7 2 0-16,-7-2 0 0,7 3-15 0,-7-3 1 15,10 2 0-15,-10-2 0 0,11 5 10 0,-11-5 0 0,10 3 0 16,-2-3 0-16,-1 2-11 0,-2 2 0 0,-5-4 0 16,10 1 1-16,-10-1 2 0,11 5 2 0,-11-5 0 15,0 0 0-15,9 2-8 0,-9-2 1 0,10 4-1 0,-10-4 1 16,15 1 12-16,-5 1 2 0,-5 0-2 15,-5-2 2-15,13 2-13 0,-6 1 1 0,-7-3 1 0,10 2-1 0,-10-2 7 16,11 0 1-16,-11 0 0 0,11 0 0 0,-11 0-10 16,0 0 1-16,7 8 0 0,-7-8 1 0,8 0 4 0,-8 0 1 15,9 0 0-15,-9 0 1 0,9 0-9 0,-9 0 1 16,11 0 0-16,-4 0 0 0,0 0 4 0,-7 0 0 0,9 0 1 31,-9 0-1-31,8 2-6 0,-1-2 1 0,1 0 0 16,0 0 0-16,1 0 4 0,-2 0-1 0,-7 0 0 15,11 0 2-15,-11 0-6 0,10 0-1 0,-10 0 1 16,0 0 0-16,7 0 5 0,-7 0 0 0,0 0-1 0,7 0 2 16,-7 0-6-16,0 0 0 0,9 0-1 0,-9 0 1 0,7-5 5 15,-7 5 0-15,7-5 0 0,-7 5 1 0,7-2-6 16,-7 2 0-16,8 0 0 0,-8 0 1 16,7-5-1-16,-7 5 3 0,7-2-1 0,-7 2 0 15,7-3-5-15,-7 3 2 0,7-4 0 0,-7 4 0 0,12 0 2 0,-12 0 0 0,9 0 0 16,-9 0-1-16,12-5-2 0,-5 3 1 0,-7 2-2 15,11 0 2-15,-4 0 0 0,-7 0 1 0,9 0 0 16,-9 0-1-16,14 0-2 0,-5 0 1 0,0 0-1 16,-1 0 1-16,-1 0-1 0,-7 0 2 0,13 0 0 15,-13 0 0-15,10 0-3 0,-10 0 1 0,11 0-1 0,-4 0 1 0,2 0-2 16,0 0 1-16,-2 0 1 0,0-1-1 0,0-3 0 31,2 2-1-31,-1 4 1 0,-1-2-1 0,-7 0-1 0,0 0 1 16,9-3 0-16,-9 3 0 0,11 0-1 0,-11 0 1 15,9 0-1-15,-9 0 0 0,0 0-1 0,0 0 1 0,7 0 1 16,-7 0-1-16,0 0-1 0,9 0 1 0,-9 0-1 16,0 0 2-16,7 0-2 0,-7 0 0 0,0 0 0 15,0 0 1-15,7 0-1 0,-7 0 1 0,0 0-1 16,0 0 0-16,7-6 0 0,-7 6 0 0,0 0 0 0,7-1 0 16,-7 1 0-16,7 0 0 0,-7 0 1 0,0 0-1 0,9 0-1 15,-9 0 1-15,8 1 0 0,-8-1 0 0,0 0-1 16,9 0 1-16,-9 0 0 0,7 0 0 15,-7 0 1-15,0 0-1 0,0 0 0 0,7 0 0 0,-7 0-1 0,0 0 1 16,0 0 0-16,7 0 0 0,-7 0 0 0,0 0 1 0,0 0-1 31,8 0 0-31,-8 0 0 0,0 0 0 0,0 0 0 0,7 0 0 0,-7 0 0 0,7 0 1 0,-7 0-1 32,0 0 0-32,7 0-1 0,-7 0 1 0,0 0 0 0,7 0 0 15,-7 0-1-15,7 0 1 0,-7 0 0 0,0 0 1 16,9 0-2-16,-9 0 1 0,0 0 0 0,8 0 0 0,-8 0-1 15,0 0 1-15,8 0 0 0,-8 0 0 0,0 0-1 16,8 0 1-16,-8 0 1 0,7 0-1 0,-7 0-1 16,11 0 1-16,-11 0-1 0,16-3 1 0,-6 1-1 0,1 1 1 15,-2-1-1-15,7-2 1 0,-2 3-1 0,-2-1 1 16,1 0-1-16,-5 0 1 0,1 1-1 16,-2-1 1-16,0 0-1 0,-7 2 2 0,9 0-2 0,-9 0 1 0,7 0-1 15,4 0 1-15,-1 0-1 0,1 0 0 0,-2 2 0 16,8-4 1-16,-3 4-1 0,-1 0 0 0,-1-1 0 0,-3 1 1 15,2 0-1-15,-3 1 0 0,-1 1 0 0,4-2 1 16,0-1-1-16,-1 1 0 0,-1 0 0 0,3-2 1 0,-1 1-1 16,0 3 0-1,-1-4 0-15,-1-4 1 0,0 3-1 0,0-1 2 0,-1 2-2 0,1-2 1 0,0 1-1 0,0-1 1 16,0 2-1-16,1-4 1 0,1 3-1 0,-2-1 1 16,-1 0-1-1,1 0 1-15,0 1-1 0,-2-1 1 0,0 0-1 16,-7 2 1-16,9 0-1 0,-9 0 2 0,7 0-2 15,-7 0 1-15,7-2-1 0,-7 2 0 0,7 0 0 16,-7 0 1-16,7 0-1 0,-7 0 0 0,7 0 0 0,-7 0 1 16,11 0-1-16,-11 0 0 0,9 0 0 0,-9 0 1 15,7 0-1-15,-7 0 0 0,7 0 0 0,2-1 1 0,-1-1-1 16,1 2 0-16,0-3 0 0,0 1 1 0,0 2-1 0,0 0 0 16,-1 0 0-16,-1 0 1 0,0 0-1 0,1 0 0 15,-1 0 0-15,0 0 2 0,0 0-2 0,-7 0 0 0,10 0 0 16,-10 0 0-16,11 0 0 15,-11 0 0-15,10 0 0 0,-2 0 0 0,-1 0 0 0,0 0 0 0,-7 0 0 16,12 0 0-16,-5 0 0 0,0 0 0 0,0 0 0 16,0 0 0-16,0 0 0 15,0 0 0-15,-1 0 0 0,-6 0 0 0,10 0 0 0,-10 0 0 0,9 0 0 0,-9 0 0 16,7-2 0 0,-7 2 0-16,7 0 0 0,-7 0 0 0,11-3 0 15,-11 3 0-15,10-2 0 0,-3-2 0 0,0 3 0 16,-7 1 0-16,11-4 0 0,-11 4 0 0,11-3 0 0,-11 3 0 15,10 0 0-15,-10 0 0 0,11-4 0 0,-11 4 0 0,10-3 0 16,-3 1 0-16,0 2 0 0,2-3 0 0,0 1 0 16,10 0 0-16,-1 2 0 0,0 2 0 0,-2 0 0 15,-4-2 0-15,0 3 0 0,-1-3 0 0,-1 2 0 16,-10-2 0-16,11 0 0 0,-11 0 0 0,11 0 0 16,-11 0 0-16,10 2 0 0,-10-2 0 0,11 1 0 0,-11-1 0 15,10 2 0-15,-10-2 0 0,11 5 0 0,-11-5 0 16,11 2 0-16,-11-2 0 0,10 0 0 0,-3 0 0 0,0 0 0 0,0 2 0 15,-7-2 0-15,13 1 0 0,-6 3 0 0,-7-4 0 16,10 0 0-16,-10 0 0 0,11 0 0 0,-11 0 0 16,10 0 0-1,-10 0 0-15,9 2 0 0,-9-2 0 0,9 1 0 0,-9-1 0 0,11 0 0 0,-11 0 0 0,10 4 0 16,-3-2 0-16,0 1 0 0,0-3 0 0,0 2 0 31,1-2 0-31,-1 1 0 0,0 1 0 0,0 0 0 0,0 0 0 16,2-1 0-16,-1-1 0 0,1 0 0 0,0 0 0 15,0 0 0-15,0 0 0 0,-1 0 0 0,1 0 1 0,-2 0-1 16,0 0 0-16,0 0 0 0,1 0 1 0,-1 0-1 16,0 0 0-16,-7 0 0 0,10 0 1 0,-10 0-1 15,11 0 0-15,-11 0 0 0,10 0 1 0,-3 0-1 0,1 0 0 16,-8 0 0-16,14 0 1 0,-7 0-1 0,0 2 0 0,0 0 0 16,0-2 1-16,0 0-1 0,0 0 0 0,0 2 0 15,0-2 1-15,-7 0-1 0,11 0 0 0,-11 0 0 16,10 0 2-16,-10 0-2 0,11 0 0 0,-11 0 0 15,10 0 1-15,-10 0-1 0,11 0 0 0,-11 0 0 0,11 1 1 16,-11-1-1-16,10 4 0 0,-10-4 0 0,11 2 1 16,-11-2-1-16,9 1 0 15,-9-1 0-15,7 2 1 0,-7-2-1 0,7 0 1 0,-7 0-1 0,0 0 1 0,7 0-1 16,-7 0 1-16,0 0-1 0,0 0 1 0,7 0 1 0,-7 0-1 31,0 0 0-31,0 0 0 0,7 0 0 0,-7 0 0 0,0 0 0 16,0 0 0-16,7 0 1 0,-7 0-1 0,0 0 0 15,0 0 0-15,0 0 0 0,0 0 0 0,0 0 0 16,0 0 0-16,0 0 1 0,0 0-1 0,0 0 0 0,0 0 1 16,0 0-1-16,0 0 0 0,0 0 0 0,0 0 1 15,0 0-2-15,0 0 1 0,0 0 0 0,0 0 0 16,0 0-1-16,0 0 1 0,0 0 0 0,0 0 0 16,0 0-1-16,0 0 1 0,0 0-1 0,0 0 2 0,0 0-2 15,0 0 1-15,0 0-1 0,7 3 1 0,-7-3-1 0,0 0 1 16,0 0-1-16,0 0 1 0,5-6-1 0,-5 6 1 0,0 0-1 15,6-7 1-15,-6 7-1 0,3-7 1 0,-3 7-1 16,0 0 2-16,9-9-2 0,-9 9 0 0,5-7 0 16,-5 7 1-16,7-9-1 15,-7 9 0-15,7-5 0 0,-7 5 1 0,7-7-1 0,-7 7 0 0,7-3 0 0,-7 3 1 16,0 0-1-16,9-5 0 0,-9 5 0 0,0 0 1 16,9-6-1-1,-9 6 0-15,0 0 0 0,9-5 1 0,-9 5-1 16,7 0 0-16,-7 0 0 0,7 0 0 0,-7 0 0 15,7 0 0-15,-7 0 0 0,7 0 0 0,-7 0 0 0,7 0 0 16,-7 0 0-16,0 0 0 0,7 0 0 16,-7 0 0-16,0 0 0 0,0 0 0 0,7 0 0 0,-7 0 0 0,0 0 0 15,7 0 0-15,-7 0 0 0,7 0 0 0,-7 0 0 16,9-1 0-16,0-1 0 0,0 0 0 0,-2 0 0 16,18-1 0-16,-1 1 0 0,-1 0 0 0,0 1 0 0,2-1 0 15,-1 2 0-15,-2-2 0 0,-3 2 0 0,-5 0 0 16,-1-3 0-16,-1 1 0 0,0 2 0 0,-12 0 0 15,13 0 0-15,-13 0 0 0,10 0 0 0,-10 0 0 0,9 0 0 16,-9 0 0-16,7 0 0 0,-7 0 0 0,7 0 0 0,-7 0 0 16,7 0 0-1,-7 0 0-15,7 0 0 0,-7 0 0 0,7 0 0 0,-7 0 0 0,11 0 0 0,-11 0 0 0,10 0 0 16,-1 2 0-16,-2 1 0 0,0-1 0 0,0 1 0 31,0-1 0-31,1 0 0 0,-1 1 0 0,0-3 0 16,-7 0 0-16,10 4 0 0,-10-4 0 0,11 3 0 0,-4-3 0 15,0 0 0-15,-7 0 0 0,10 4 0 0,-2-4 0 16,-8 0 0-16,10 3 0 0,-3-3 0 0,-7 0 0 0,11 0 0 16,-11 0 0-16,10 0 0 0,-10 0 0 0,7 4 0 15,-7-4 0-15,7 0 0 0,-7 0 0 0,11 0 0 0,-11 0 0 16,9 3 0-16,-2-1 1 0,0 0-1 16,-7-2 0-16,11 3 0 0,-4-3 1 0,0 0-1 0,0 0 0 0,0 0 0 15,-7 0 1-15,10 0-1 0,-10 0 0 0,11 0 0 16,-11 0 2-16,11 0-2 0,-11 0 1 0,7 2 0 0,-7-2 0 15,7 3-1-15,-7-3 1 0,7 0-1 0,-7 0 1 16,10 0 0-16,-10 0 0 0,11 2 1 0,-4-2-1 16,0 2-1-16,0-1 1 15,-7-1 0-15,11 4 0 0,-11-4 0 0,10 0 0 0,-10 0 0 0,11 0 1 0,-11 0-2 16,10 0 1-16,-10 0 0 0,9 0 0 0,-9 0-1 0,11 0 1 16,-11 0 0-16,10 0 0 0,-10 0-1 0,11 2 1 15,-11-2 1 1,12 0-1-16,-5 0-1 0,0 0 1 0,0 0 0 15,0 0 0-15,1 0-1 0,-1 0 1 0,0 0-1 16,1-2 1-16,1 2-1 0,0 0 1 0,0 0-1 16,2 0 2-16,-1 0-2 0,1 0 1 0,-1 0-1 0,6 0 1 15,0 0-1-15,-4 0 0 0,1 0 0 0,-4 0 0 16,1 2 0-16,1-1 0 0,-1-1 0 0,8 2 0 0,-2-2 0 16,-2 0 0-16,-2 0 0 15,-3 0 0-15,0 0 0 0,0 0 0 0,0 0 0 0,-2 0 0 0,0 0 0 0,0 0 0 16,0 0 0-16,0 0 0 0,0 0 0 0,-7 0 0 15,12 0 0-15,-12 0 0 0,11 0 0 0,-11 0 0 0,10 2 0 16,-10-2 1-16,9 0-1 0,-9 0 0 0,7 0 0 16,-7 0 0-16,7 0 0 15,-7 0 0-15,7 2 0 0,-7-2 1 0,11 3-1 0,-11-3 0 0,9 0 0 0,-9 0 1 16,10 2-1-16,-10-2 0 0,11 3 0 0,-11-3 1 31,7 0-1-31,-7 0 0 0,7 0 0 0,-7 0 1 0,9 0-1 16,-9 0 0-16,10 0 0 0,-2 0 1 0,-1 0-1 15,0 0 0-15,0 0 0 0,1-2 2 0,1 1-2 0,0 1 1 16,-2 0-1-16,0 0 1 0,0 0-1 0,0 0 1 16,0 0-1-16,0-2 1 0,1 2-1 0,-1-3 1 15,-7 3-1-15,12 0 1 0,-5 0-1 0,0 0 1 0,0 0-1 16,4-2 2-16,-1 2-2 0,1 0 1 16,-2 0 0-16,7-2 0 0,-2 0-1 0,-2 2 1 0,0 0 0 0,-5-1 0 15,-7 1 0-15,11 0 1 0,-11 0-1 0,9 0 1 16,-9 0-1-16,7 0 0 0,-7 0 0 0,7 0 2 0,-7 0-2 15,7 0 1-15,-7 0 0 0,7 0 0 0,-7 0 0 16,11 0-1-16,-11 0 0 16,8 3 1-16,-1-1-1 0,1 0 1 0,-1 1-1 15,1-3 2-15,1 2-2 0,0-1 0 0,0 1 0 0,0 0 1 0,0 0-1 0,-1-1 1 0,1 1-1 16,9 0 1-16,-2 0-1 0,0-1 0 0,-2 3 0 31,3-4 0-31,-1 0 1 0,0-4-1 0,-2 3 0 16,-2-1 0-16,1 0-1 0,-3 0 1 0,1 1 0 0,-11 1 0 15,11 0-1-15,-11 0 1 0,10-2 1 0,-10 2-1 16,13-4-1-16,-6 4 1 0,0 0 0 0,0-1 0 16,0-1-1-16,0 2 0 0,0-3 0 0,0 3 1 0,0 0-1 15,0 0 0-15,0 0 0 0,-7 0 1 0,11-4-1 0,-11 4 0 16,10-3 0-16,-10 3 1 0,11 0-1 0,-11 0 0 16,10 0 0-16,-10 0 2 0,7-2-2 0,-7 2 0 0,8 0 0 15,-8 0 0-15,0 0 0 0,0 0 0 0,7 0 0 16,-7 0 0-16,0 0 0 0,0 0 0 0,7 0 0 15,-7 0 0-15,0 0 0 0,0 0 0 0,7 0 0 0,-7 0 0 16,0 0 0-16,0 0 0 0,7-4 0 0,-7 4 0 16,0 0 0-16,0 0 0 15,7 0 0-15,-7 0 0 0,0 0 0 0,0 0 0 0,7 0 0 0,-7 0 0 0,0 0 0 16,0 0 0-16,0 0 0 0,0 0 0 0,7-3 0 0,-7 3 0 16,0 0 0-16,0 0 1 0,7-7-1 15,-7 7 0 1,0 0 0-16,0 0 0 0,7-7 0 0,-7 7 0 0,0 0 0 15,0 0 1-15,7-7-1 0,-7 7 0 0,0 0 0 16,0 0 1-16,0 0-1 0,0 0 0 0,0 0 0 16,0 0 1-16,0 0-1 0,0 0 0 0,0 0 0 0,0 0 1 15,0 0-1-15,0 0 0 0,0 0 0 0,0 0 0 16,0 0 0-16,0 0 0 0,0 0 0 0,0 0 0 16,0-7 0-16,0 7 0 0,0 0 0 0</inkml:trace>
  <inkml:trace contextRef="#ctx0" brushRef="#br0" timeOffset="-181034.56">22453 12922 12 0,'0'0'0'0,"0"0"0"16,0 0 0-16,0 0 0 0,0 0 0 16,0 0 0-16,0 0 0 0,0 0 0 0,-20 7 0 0,20-7 0 15,-7 5 0-15,7-5 10 0,-14 7 0 0,5-2 0 0,0-1 1 16,-1 1-4-16,1-2 0 0,2-1 0 0,7-2-1 0,-7 12 50 16,7-12 2-16,-7 5-2 0,7-5 1 0,0 0-40 15,-7 7 1-15,7-7-1 0,0 0 1 0,0 0-18 0,0 0 0 31,0 0 0-31,0 0 0 0,-7 6 0 0,7-6 0 16,0 0 0-16,0 0 0 0,-2 7 20 0,2-7 0 16,0 0 0-16,0 0 0 0,0 0-10 0,0 0 2 0,0 0-1 15,0 0 0-15,5 6 33 0,-5-6 0 0,0 0-1 16,0 0 2-16,0 0-29 0,0 0 1 0,0 0-1 16,0 0 0-16,0 0 18 0,0 0 0 0,0 0-1 0,0 0 1 15,0 0-19-15,0 0-1 0,5 2 1 16,-5-2-1-16,9 0 18 0,-2 0-1 0,-7 0 1 0,11 0-1 0,-11 0-17 15,11 0 0-15,-11 0 0 0,10-5 0 0,-10 5 11 0,9-5 0 16,-9 5-1-16,0 0 2 0,0 0-14 0,0 0 1 16,7 0-1-16,-7 0 2 0,0 0 6 0,0 0 0 15,0 0 0-15,0 0 1 0,0 0-10 0,0 0 0 0,0 0 0 16,0 0 0-16,0 0 4 0,7 0 1 16,-7 0-1-16,0 0 1 0,0 0-7 0,0 0 0 0,0 0 0 15,0 0 1-15,7-5 9 0,-7 5 0 0,0 0 0 0,0-7 0 16,0 7-9-16,0 0 2 0,0 0-2 0,0 0 1 15,0 0 7 1,0 0 0-16,7-6 0 0,-7 6 0 0,0 0-8 16,0 0 0-16,0 0 0 0,0 0 0 0,0 0 6 0,0 0 0 15,7 0-1-15,-7 0 2 0,0 0-8 0,0-8 1 16,0 8-1-16,0 0 1 0,0 0 2 0,0 0-1 16,0 0 0-16,0 0 0 0,0 0-4 0,0 0 1 0,7-5-1 15,-7 5 0-15,0 0-1 0,0 0 1 0,0 0-1 16,0 0 1-16,0 0-2 0,0 0-1 0,9 0 1 15,-9 0 0-15,0 0-1 0,0 0 0 0,5-2-1 0,-5 2 2 16,4-7-3-16,-4 7 2 0,0 0-1 16,0 0 0-16,7-2-2 0,-7 2 1 0,0 0-1 0,0 0 1 0,0 0-1 15,0 0 0-15,0 0 0 0,0 0 2 0,0 0-3 16,0 0 0-16,0 0 0 0,7 0 1 0,-7 0-1 0,0 0 0 16,0 0 0-16,0 0 1 0,0 0-1 0,0 0 0 15,0 0 0-15,0 0 0 0,0 0 0 0,0 0 0 0,0 0 0 16,0 0 0-16,0 0-1 0,0 0 1 15,0 0 0 1,0 0 0-16,0 0-1 0,0 0 1 0,0 0 0 16,0 0 0-16,9 0-2 0,-9 0 2 0,0 0 0 0,0 0 0 15,0 0-1-15,0 0 1 0,0 0 0 0,0 0 0 16,0 0-1-16,0 0 1 0,0 0 0 0,0 0 0 0,3-1-1 16,-3 1 1-16,6-6 0 0,-6 6 0 0,0 0 0 15,0 0 0-15,0-7 0 0,0 7 0 0,0 0 0 16,0 0 0-16,0 0 0 0,0 0 0 0,0 0 0 0,0 0 1 15,5 7 0-15,-5-7 0 0,0 0-1 0,0 0 2 0,7 0-1 16,-7 0 0-16,0 0 1 0,0 0 1 0,0 0 1 16,0 0-1-16,0 0-1 0,7 4 1 0,-7-4-1 15,0 0 1-15,0 0 3 0,7 2-1 0,-7-2 1 0,0 0 1 16,0 0-4 0,0 0 2-16,5 6-1 0,-5-6 1 0,0 0 0 0,0 0 2 0,0 0-1 0,0 0 0 0,0 0-1 31,0 0-1-31,0 0 1 0,0 0-1 0,9 0 4 0,-9 0 0 0,0 0 0 0,0 0 1 0,0 0-4 0,0 0 1 31,5 6 0-31,-5-6-1 0,0 0 4 0,0 0 0 16,8 3 0-16,-8-3 1 0,0 0-4 0,0 0 1 0,7 0-2 15,-7 0 2-15,0 0 3 0,0 0 0 0,7 0 0 16,-7 0 0-16,0 0-4 0,8 0 1 0,-8 0-1 16,0 0 1-16,8 0 2 0,-8 0 0 0,0 0 0 0,8-3 1 15,-8 3-4-15,13-7 1 0,-13 7-2 0,0 0 2 16,9-4 2-16,-9 4 0 0,5-1 0 0,-5 1 0 15,7-6-4-15,-7 6 2 0,7 0-1 0,-7 0 1 0,0 0 0 16,0 0 2-16,7 0-1 0,-7 0 1 16,0 0-3-16,0 0-1 0,0 0 1 0,7 0 0 0,-7 0 1 0,0 0 1 15,0 0 0-15,7 0 1 0,-7 0-3 0,0 0-1 0,0 0 1 32,7 0 0-32,-7 0 1 0,7 0 1 0,-7 0 0 0,7 0 1 0,-7 0-3 0,11-3-1 0,-11 3 1 15,12-4 0-15,-5 3 0 0,-7 1 1 0,13-4 0 0,-13 4 1 16,8 0-4-16,-8 0 2 0,11 0-2 15,-4 0 2-15,0 0-2 16,-7 0 2-16,9-5 0 0,-9 5-1 16,9-2-1-16,-9 2 0 0,7 0-1 0,-7 0 2 0,7 0-1 15,-7 0 1-15,7 0-1 0,-7 0 1 0,10 0-2 16,-10 0 1-16,9 0-1 0,-9 0 0 0,11 0 2 0,-11 0 0 16,10 0 1-16,-10 0 0 0,11 0-3 0,-11 0 1 0,11 0 0 15,-4 0 0-15,0 0 0 0,0 0 0 16,-7 0 1-16,10 0-1 0,-10 0 0 0,11 0-1 0,-11 0 0 15,11 0 1-15,-11 0-1 0,10 0 1 0,-10 0 0 0,13 0 0 16,-13 0-1-16,10 0 0 0,-10 0 0 0,11 0 1 16,-11 0-1-16,10 0 0 0,-10 0 1 0,9 2-1 15,-9-2-1-15,11 0 1 0,-11 0-1 0,10 0 1 0,-10 0-1 16,11 0 2-16,-11 0-1 16,10 2 1-16,-10-2-2 0,11 0 0 0,-11 0 0 0,12 3 2 0,-6-3-2 0,1 0 1 15,0 0 0-15,0 2 0 0,2-2-1 0,-1 0 0 0,-1 0 1 16,2 0-1-16,0 0 0 0,-2 0 0 0,0 0 1 31,-7 0-1-31,11 0-1 0,-11 0 1 0,10 0-1 16,-10 0 2-16,9 0-1 0,-9 0 0 0,6 0 0 15,-6 0 1-15,7 0-2 0,-7 0 1 0,7 0-1 16,1 2 1-16,0-2 1 0,-1 0-1 0,0 0 0 0,1 1 0 16,1-1-1-16,0 0 2 0,0 0-2 0,1 0 1 0,3 0 0 15,-1 0 2-15,1 0-2 0,6 2 1 0,-1-2-1 0,-3 0 1 16,-4 0-1-16,-4 0 0 0,0 0 0 0,0 0 2 15,2 0-2-15,-9 0 1 0,5 0 0 0,-5 0-1 0,7 0 0 16,-7 0 0-16,7 0 1 0,-7 0 0 0,9 0-1 16,-2 0 2-16,0 0-2 0,0 0 0 0,0 0 0 15,1 0 1-15,0 0-1 0,-2 0 1 0,1 0-1 16,0 0 2-16,-7 0-2 16,12 0 0-16,-12 0 1 0,9-2-1 0,-9 2-1 0,9 0 1 0,-9 0 0 0,9 0 1 15,-9 0-2-15,10 0 1 0,-10 0-1 0,11-1 1 0,-11 1 0 16,10-2 0-16,-10 2-1 0,14 0 1 0,-10 0-1 15,-4 0 0 1,10-2 1-16,-2 2 0 0,-1-3-1 0,0 1 1 16,-7 2-1-16,14 0 1 0,-9 0 0 0,-5 0-1 15,11 0 0-15,-11 0 1 0,8 0-1 0,-8 0 0 0,9 0 0 16,-9 0 1-16,7 0-1 0,-7 0 0 0,7 0 0 16,0 0 0-16,2 0 0 0,-3 0 1 0,1 0 1 15,1 0-1-15,1 0-1 0,2 0 1 0,-2 0-1 16,-2 0 2-16,0 0-2 0,0 0 1 0,0 0-1 0,0 0 1 15,0 0 0-15,0 0-1 0,0 0 0 0,-7 0 1 0,11 0-1 16,-11 0 0-16,10 0 0 0,-10 0 2 0,9 0-2 16,-9 0 0-16,7 0 0 0,-7 0 0 0,7 0 0 0,-7 0 0 15,7 0 0-15,-7 0 1 0,7 0-2 0,-7 0 1 16,0 0 0-16,7 0 0 16,-7 0-1-16,0 0 1 0,0 0 0 0,9 0 0 0,-9 0-1 0,7 0 1 0,-7 0 1 15,9 2-1-15,-9-2-1 0,11 3 1 0,-11-3-1 16,10 0 1-1,-10 0-1-15,11 0 1 0,-11 0-1 0,10 0 1 16,-10 0-1-16,7 0 1 0,-7 0-1 0,8 0 1 16,-8 0-1-16,7 0 2 0,-7 0-2 0,7 0 1 0,-7 0-1 15,8 0 1-15,-8 0-1 0,6 0 1 16,-6 0-1-16,7 0 0 0,-7 0 0 0,9 0 1 0,-9 0-1 0,10 0 0 16,-10 0 0-16,13 0 1 0,-5 0-1 0,3 0 0 15,-2 0 0-15,-2 0 1 0,3 0-1 0,-1 0 0 0,0 0 0 16,2 0 1-16,-1 0-1 0,-1 0 0 0,-2-3 0 15,2 3 2-15,0 0-2 0,0 0 0 0,-2 0 0 16,0 0 1-16,0 0-1 0,0 0 0 0,0 0 0 16,0 0 1-16,0 0-1 0,0 0 0 0,0 0 0 0,0 0 1 15,0 0-1-15,2 0 0 0,-4 0 0 0,2 0 1 0,0 0-1 16,-7 0 0-16,13 0 0 16,-13 0 1-16,9 0-1 0,-9 0 0 0,10 0 0 0,-10 0 1 0,11 0-1 0,-11 0 1 15,10 0-1-15,-1 0 2 0,-4 0-2 0,2 0 1 0,-7 0-1 31,13 0 1-31,-6 0-1 0,0 0 1 0,0 0-1 16,0 0 1-16,-7 0-1 0,11 0 1 0,-11 0-1 16,10 0 1-16,-10 0-1 0,11 0 1 0,-11 0-1 15,14 0 1-15,-7 0-1 0,0 0 2 0,0 0-2 0,4 0 1 16,-3 0-1-16,1 0 1 0,0-2-1 0,2 2 1 16,-2-2-1-16,-1 2 1 0,1 0-1 0,0 0 1 0,2-1-1 15,1-1 1-15,-3 0-1 0,7 0 1 0,-2 1-1 16,-2-1 2-16,0 2-2 0,-3 0 1 0,0-2-1 0,0 0 1 15,-2 2-1-15,0 0 1 0,-2 0-1 0,2 0 0 16,0 0 0-16,0 0 1 0,0 0-1 0,1 0 0 0,-1 0 0 16,-7 0 1-16,12 0-1 0,-12 0 0 0,11 0 0 15,-11 0 1-15,10 0-1 0,-10 0 0 0,11 0 0 16,-11 0 1-16,10 0-1 16,-10 0 0-16,11 0 0 0,-11 0 0 0,9 0 0 0,-9 0 0 0,7 0 0 0,-7 0 0 15,9 0 0-15,-9 0 0 0,8 0 0 0,-8 0 0 0,11 4 0 16,-11-4 0-1,9 0 0-15,-9 0 0 0,7 0 0 16,-7 0 0-16,7 0 0 0,-7 0 0 0,10 3 0 0,-10-3 0 16,8 4 0-16,-8-4 0 0,10 3 0 0,-10-3 0 15,11 4 0-15,-11-4 0 0,10 3 0 0,-10-3 0 16,9 4 0-16,-9-4 0 0,7 3 0 0,-7-3 0 0,7 5 0 16,-7-5 0-16,7 0 0 0,-7 0 0 0,0 0 0 15,0 0 0-15,7 2 0 0,-7-2 0 0,0 0 0 16,0 0 0-16,7 2 0 0,-7-2 0 0,0 0 0 0,0 0 0 15,9 3 0-15,-9-3 0 0,0 0 0 0,7 5 0 0,-7-5 0 16,7 4 0-16,-7-4 0 0,0 0 0 0,0 0 0 16,7 5 0-16,-7-5 0 0,0 0 0 0,0 0 0 0,7 0 0 15,-7 0 0-15,0 0 0 0,0 0 0 0,0 0 0 16,0 0 0-16,0 0 0 16,0 0 0-16,0 0 0 0,0 0 0 0,7 0 0 0,-7 0 0 0,0 0 0 0,0 0 0 15,8 0 0-15,-8 0 0 0,0 0 0 0,0 0 0 16,8-3 0-1,-8 3 0-15,11-4 0 0,-11 4 0 0,14-5 0 16,-5 2 0-16,0-1 0 0,-1 2 0 0,10-3 0 16,0 0 0-16,-6 0 0 0,0 0 0 0,-4 3 0 0,0 0 0 15,1 0 0-15,0 1 0 0,0-1 0 0,1 0 0 16,1 0 0-16,-2 2 0 0,7-3 0 0,-4 1 0 0,0 1 0 16,-1-1 0-16,-11 2 0 0,11 0 0 0,-11 0 0 15,10 0 0-15,-10 0 0 0,7 0 0 0,-7 0 0 16,9 0 0-16,-9 0 0 0,5 0 0 0,-5 0 0 0,7 0 0 15,-7 0 0-15,0 0 0 0,7 0 0 0,-7 0 0 16,7 0 0-16,-7 0 0 0,7 0 0 0,-7 0 0 0,8 0 0 16,-8 0 0-16,7 0 0 0,-7 0 0 0,7 0 0 15,-7 0 0-15,7 0 0 0,-7 0 0 0,7 0 0 0,-7 0-1 16,7 0 1-16,-7 0 0 16,9 0 0-16,-9 0-1 0,10 0 1 0,-10 0 0 0,13 0 0 0,-6 0-1 0,0 0 1 15,0 0 0-15,3 0 0 0,-1 0-1 0,0 0 1 16,0 0 0-16,1 0 0 0,-1 0-1 0,0 0 1 0,2 0 0 31,-3 0 0-31,1 0-1 0,0 0 1 0,0 0 0 16,0 2 0-16,1-2-1 0,-1 0 1 0,0 0-2 15,9 1 2-15,-3 1-1 0,0 1 1 0,-1-3 0 16,0 0 0-16,-2 2-1 0,-1 0 1 0,-1 0 0 0,-3-2 0 16,0 0-1-16,0 0 1 0,0 0 0 0,1 1 0 0,-1-1-1 15,0 0 1-15,0 0 0 0,2 2 0 0,-4-2-1 16,0 0 1-16,2 0 0 0,0 2 0 0,0 0 0 0,-7-2 0 15,11 1 0-15,-2-1 0 0,0 0 0 0,-1 0 0 16,1 0 0-16,9 2 0 0,-4-2 0 0,0 0 0 16,0 0 0-16,2 0 0 0,-4 0 0 0,1 0 0 0,-3 0 0 15,-1 0 0-15,0-2 0 0,0 2 0 0,1 0 0 16,-1 0 0-16,3 0 0 16,1 0 0-16,-3 0 0 0,13 0 0 0,-1-1 0 0,-3-1 0 0,-3 2 0 0,0 2 0 15,-2-4 0-15,0 2 0 0,-2 0 0 0,-12 0 0 0,14 0 0 31,-14 0 0-31,9 0 0 0,-9 0 0 0,11 0 0 16,-11 0 0-16,10 0 0 0,-10 0 0 0,11 0 0 0,-11 0 0 16,10 0 0-16,-10 0 0 0,13 0 0 0,-13 0 0 15,10 0 0-15,-3 0 0 0,2-2 0 0,0 2 0 16,0 0 0-16,-2-2 0 0,2 2 0 0,0-1 0 0,-1-1 0 16,0 2 0-16,-1-2 0 0,0 2 0 0,0 0 0 15,0 0 0-15,2 0 0 0,-4 0 0 0,2 0 0 16,-7 0 0-16,12 0 0 0,-5 0 0 0,2 0 0 0,-4 0 0 15,2 0 0-15,1 0 0 0,-8 0 0 0,8 0 0 0,-8 0 0 16,9 0 0-16,-9 0 0 0,7 0 0 0,-7 0 0 16,7 0 0-16,-7 0 0 0,0 0 0 0,7 0 0 0,-7 0 0 15,0 0 0-15,0 0 0 0,7 0 0 0,-7 0 0 16,0 0 0-16,0 0 0 16,0 0 0-16,0 0 0 0,0 0 0 0,0 0 1 0,0 0-1 0,0 0 0 0,0 0 0 15,0 0 1-15,0 0-1 0,0 0 1 0,0 0-1 16,0 0 1-16,0 0-1 0,0 0 1 0,0 0-1 15,0 0 2 1,7 0-1-16,-7 0 0 0,0 0 0 0,0 0 0 16,0 0 0-16,0 0 0 0,0 0 0 0,0 0 1 0,0 0-1 15,0 0 0-15,0 0 0 0,0 0 1 0,0 0-1 16,0 0 0-16,0 0 1 0,0 0-1 0,0 0 0 0,0 0 0 16,0 0 0-16,0 0 0 0,0 0 0 0,0 0 0 15,0 0 1-15,0 0-1 0,0 0 0 0,0 0 0 16,0 0 0-16,0 0 0 0,0 0-1 0,0 0 1 0,0 0-2362 15</inkml:trace>
  <inkml:trace contextRef="#ctx0" brushRef="#br0" timeOffset="-176150.98">29669 12922 12 0,'0'0'0'15,"0"0"0"-15,0 0 0 0,0 0 0 0,0 0 0 16,0 0 0-16,0 0 1 0,0 0-1 0,-18-3 0 0,18 3 0 16,0 0 1-16,0 0 13 0,0 0 0 0,0 0 1 15,0 0-1-15,0 0-6 0,0 0 1 0,0 0 0 16,0 0 0-16,0 0 42 0,0 0-1 0,0 0 1 16,0 0 0-16,0 0-34 0,0 0 0 0,0 0 0 0,0 0 1 15,0 0-18-15,0 0 0 0,0 0 0 0,0 0 1 16,0 0-1-16,0 0 0 0,0 0 0 0,0 0 1 0,0 0 18 0,0 0 0 31,0 0 0-31,0 0 0 0,0 0-9 0,0 0 2 16,0 0-2-16,0 0 1 0,0 0 16 0,0 0 0 15,0 0 0-15,0 0 1 0,0 0-16 0,0 0 2 0,0 0-1 16,0 0 0-16,0 0 11 0,0 0 0 0,0 0-1 16,7 5 1-16,-7-5-13 0,0 0 1 0,0 0 1 15,7 0-1-15,-7 0 9 0,0 0 2 0,0 0-1 0,7 2 1 16,-7-2-12-16,0 0 0 0,0 0 0 0,9 8 2 15,-9-8 12-15,7 2 2 0,-7-2-1 0,7 3 1 16,-7-3-15-16,11 0 2 0,-11 0-2 0,0 0 2 0,8 2 12 0,-8-2 1 16,11 0-2-16,-11 0 2 0,12 0-14 15,-12 0 0-15,7 0-1 0,-7 0 2 0,9 2 11 0,-9-2-1 16,9-4 1-16,-9 4 1 0,0 0-14 16,7 7 0-16,-7-7 1 0,7 0 0 15,-7 0 13-15,7 0 1 0,-7 0 0 0,9 0 0 0,-2 0-15 0,0 0 2 0,-7 0-2 16,11 0 1-16,-4 0 18 0,-7 0 0 0,9 0-1 0,-9 0 2 15,14 0-19-15,-5 0 2 0,-1 0-2 0,-1 0 2 16,-7 0 15 0,13 0 1-16,-6 0-1 0,-2 0 1 15,2 0-17-15,-7 0 0 0,11 0 0 0,-2 0 0 0,-1 0 13 16,1 0 0-16,-2 0 0 0,2 2 0 0,3-2-14 16,1-2 0-16,-3 2-1 0,-3 0 2 0,1 0 9 0,0 0 1 15,-1 0-1-15,0 0 2 0,4 0-14 0,0 0 2 0,-3 0-1 16,1 2 0-16,2-2 6 0,-2-2 1 0,-1 2-1 15,1 0 2-15,2 0-10 0,-2 0 0 0,-2 0 0 16,0 0 1-16,2 0 4 0,1 0-1 0,-1 0 1 0,-2 0-1 16,0 0-5-16,0 0 0 0,0 0 0 0,0 0 0 15,0 0 3-15,0 0-1 0,-7 0 0 0,13 0 0 16,-6 0-4-16,0 0 1 0,-7 0-2 0,12 0 2 16,-5 0 0-16,0-3 1 0,0 1 0 0,6 2 0 0,-1-2-3 15,0-1-1-15,-1 1 1 0,-2 2 1 0,1 0 1 0,1 0-1 16,-4 0 1-16,0-3 1 0,4 3-3 0,-1 0-1 0,-1 0 1 31,3 3 0-31,1-3 2 0,-4-3-1 0,-1-1 1 16,3 4 0-16,1 0-2 0,1 0-1 0,-1 0 1 15,2 2 0-15,0-2 0 0,0-2 1 0,1 1 0 16,-1 2-1-16,-2-1-1 0,-1 0-1 0,-1 2 1 0,-3-2 1 16,-7 0-1-16,11-3 2 0,-11 3-1 0,14 0 0 15,-5 0-1-15,-2 0-1 0,-7 0 1 0,7 0-1 0,-7 0 2 16,10 0-1-16,-10 0 1 0,11 0 1 0,-11 0-4 15,11 0 2-15,-11 0-1 0,12 0 1 0,-5 0-1 0,0 0 1 16,0 0-1-16,0 0 2 0,2 0-3 0,2 0 0 16,-3 0 1-16,1 0 0 0,4-4-1 0,-1 1 0 0,0 1 0 15,4 0 1-15,-2 0-2 0,-3-3 0 0,-1 4 0 16,1 1 2-16,-2 0-2 0,-2 0 1 0,-7 0 0 16,10 0 0-16,1 0-1 15,0 0 0-15,-3-2 1 0,5 0-1 0,3 0 0 0,-1 1 0 0,-2 1 1 0,-3 1-1 16,1 1-1-16,0-2 1 0,-3-2-1 0,1 2 2 0,0 2-2 15,-2 0 1 1,-7-2-1-16,7 2 1 0,-7-2-1 0,13 3 1 16,-13-3-1-16,8 7 1 0,-8-7-1 0,9 9 1 15,-9-9-1-15,14 3 2 0,-5 2-2 0,-2-3 0 16,-7-2 0-16,7 10 1 0,-7-10-1 0,7 6 2 0,-7-6-2 16,9 5 1-16,-9-5-1 0,11 7 0 0,-11-7 0 15,5 7 2-15,-5-7-2 0,5 6 1 0,-5-6 0 16,9 7 1-16,-9-7-2 0,11 7 1 0,-11-7-1 0,0 0 1 15,7 9-1-15,-7-9 0 0,0 0 1 0,0 0 0 16,5 5-1-16,-5-5 0 0,0 0 0 0,0 0 1 0,5 7 0 16,-5-7 0-16,0 0-1 0,0 0 1 0,0 0-1 15,0 0 0-15,0 0 1 0,0 0 0 0,0 0-1 0,0 0 1 16,0 0 0-16,0 0 1 0,0 0-2 0,0 0 0 16,0 0 0-16,0 0 1 0,0 0-1 0,0 0 1 0,0 0-1 15,0 0 1-15,0 0-1 0,0 0 0 0,0 0 0 16,0 0 2-16,0 0-1 0,0 0 0 0,0 0 0 15,0 0 0 1,0 0 0-16,0 0 0 0,0 0-1 0,0 0 1 16,0 0 0-16,0 0 1 0,0 0-1 0,0 0 0 15,6-7-1-15,-6 7 2 0,1-5-1 0,-1 5 0 0,6-12-1 16,-6 12 1-16,7-9 1 0,-7 9-1 0,8-8-1 16,-8 8 0-16,8-7 0 0,-8 7 2 0,10-7-2 0,-10 7 0 15,7-5 0-15,2 1 1 0,0 2-1 0,-2 2 0 16,2-3 0-16,5 1 2 0,-2-1-3 0,1-1 1 0,-1 1 0 15,4 3 0-15,0-2-1 0,-2 0 1 0,-2 1-1 16,0 1 1-16,-1-2-1 0,0 2 1 0,-1 0-1 16,-1 2 2-16,-2-2-2 0,0 0 1 0,0 0-1 0,0 0 1 15,0 0-1-15,-7 0 1 0,11 0-1 0,-4 0 1 16,-2 0-1-16,2 0 0 0,-7 0 0 0,11 0 1 16,-11 0-1-16,10 0 0 0,-10 0 0 15,11 1 1-15,-11-1-1 0,9 0 0 0,-9 0 0 0,9 0 1 0,-9 0-1 0,10 0 0 16,-10 0 0-16,9 0 2 0,-9 0-2 0,11 0 0 15,-11 0 0-15,8 0 1 0,-8 0-1 0,9 0 0 0,-9 0 0 32,9 2 1-32,-9-2-1 0,11 0 0 0,-11 0 0 15,12 2 1-15,-5 1-1 0,0-3 0 0,0 0 0 16,2 2 1-16,0-2-1 0,0 0 0 0,-1 0 0 0,1 0 1 16,0 0-1-16,0 0 0 0,-2 0 0 0,2 0 1 15,0 0-1-15,-1 0 0 0,-1-2 0 0,4 2 1 0,0 0-1 16,-3 0 0-16,1 0 0 0,9 0 2 0,-2 0-2 15,-2 0 0-15,0 0 0 0,-7 2 1 0,0-2-1 0,0 0 0 16,0 0 0-16,0 0 1 0,0 0-1 0,0 0 0 16,0 0 0-16,2 2 1 15,0-1-1-15,0 1 0 0,0 0 0 0,0-2 1 0,1 0-1 0,-1 0 0 0,0 0 0 16,1 0 0-16,1 0 0 0,-2 0 0 0,-2 0 0 16,2 0 0-16,-1 0 0 0,0 0 0 0,-1 0 0 0,1 0 0 15,1 0 0-15,0 0 0 0,0 0 0 0,8 0 1 16,-1-2-1-16,-2 0 0 0,1 1 0 0,-3 2 1 0,0-2-1 15,-1 1 0-15,-1 0 0 16,-10 0 1-16,11-2-1 16,-11 2 0-16,11 0 0 0,-4 0 2 0,0 0-2 0,0 0 0 15,0 0 0-15,2-2 1 0,-1 2-1 0,1 0 0 16,0-3 0-16,9 1 1 0,-4 0-1 0,-2 1 0 0,-1-1 0 16,-2 2 1-16,-2-2-1 0,0 0 0 0,0 1 0 15,-7 1 1-15,10-2-1 0,-10 2 1 0,11-2-1 16,-11 2 1-16,11-2-1 0,-11 2 0 0,10-3 0 0,-10 3 1 15,11-2-1-15,-11 2 2 0,10-3-2 0,-10 3 1 16,9 0-1-16,-9 0 0 0,7 0 0 0,-7 0 1 0,11 0-1 16,-11 0 0-16,10 0 0 0,-3 2 1 0,-7-2-1 15,11 0 0-15,-11 0 0 0,11 1 1 0,-11-1-1 0,8 5 0 16,-8-5 0-16,7 0 1 0,-7 0-1 0,7 0 0 16,-7 0 0-1,0 0 1-15,0 0-1 0,8 0 0 0,-8 0 0 0,0 0 0 0,0 0 0 0,7 0 0 0,-7 0 0 16,0 0 0-16,0 0 0 0,7 0 0 0,-7 0 0 15,0 0 0-15,0 0 0 0,0 0 0 0,0 0 0 0,0 0 0 32,0 0-1-32,0 0 1 0,0 0 0 0</inkml:trace>
  <inkml:trace contextRef="#ctx0" brushRef="#br0" timeOffset="-164970.37">19468 13689 12 0,'0'0'0'0,"0"0"0"15,0 0 0-15,0 0 0 0,0 0 0 0,0 0 0 0,0 0 0 16,0 0 0-16,0 0 0 0,0 0 0 0,0 0 0 0,0 0 0 16,0 0 0-16,0 0 0 0,0 0 0 0,0 0 0 15,0 0 0-15,0 0 0 16,0 0 0-16,0 0 0 0,0 0 0 0,0 0 0 0,0 0 0 0,0 0 0 0,0 0 0 16,0 0 0-1,0 0 0-15,0 0 0 0,0 0 0 0,0 0 0 0,0 0 0 0,0 0 0 0,0 0 0 0,0 0 0 16,0 0 0-16,0 0 0 0,0 0 0 0,0 0 0 15,0 0 0-15,0 0 0 0,0 0 0 0,0 0 0 16,0 0 0 0,0 0 0-16,0 0 0 0,0 0 0 0,0 0 0 15,0 0 0-15,0 0 0 0,0 0 0 0,0 0 0 0,0 0 0 16,0 0 0-16,0 0 0 0,0 0 0 0,0 0 0 16,0 0 0-16,0 0 0 0,0 0 0 0,0 0 0 0,0 0 0 15,0 0 0-15,0 0 0 0,0 0 0 0,0 0 0 16,0 0 0-16,0 0 0 0,0 0 1 0,0 0 0 15,0 0 0-15,0 0 1 0,0 0 0 16,0 0-1-16,0 0 0 0,0 0 0 0,0 0 10 0,0 0 2 16,0 0-1-16,0 0 0 0,0 0-5 0,0 0 1 0,0 0 0 15,0 0-1-15,0 0 15 0,0 0-1 0,0 0 0 0,0 0 2 16,0 0-12-16,0 0 0 0,0 0 1 0,0 0-1 16,0 0 22-16,0 0 2 0,18-16 0 0,-18 16 0 15,0 0-21-15,8-5 1 0,-8 5 0 16,9-2-1-16,-9 2 36 0,6 0-1 0,-6 0 0 15,0 0 1-15,7 0-33 0,-7 0-1 0,0 0 1 0,0 0 0 0,7 0 22 0,-7 0 1 16,0 0-1-16,0 0 1 0,7 0-24 0,-7 0 0 0,7 0-1 31,-7 0 1-31,7 0 14 0,-7 0 2 0,9-2-1 16,-9 2 1-16,10-5-19 0,-10 5 2 0,9 0-2 16,-9 0 2-16,0 0 8 0,12 0 1 0,-12 0-1 0,9-5 2 15,-9 5-14-15,6-2 2 0,-6 2-1 0,8-1 0 0,-8 1 4 16,9-6 1-16,-9 6 0 0,0 0 0 15,9 0-8-15,-9 0 1 0,0 0-1 0,5 0 1 0,-5 0 3 0,13 0 1 16,-13 0-1-16,8 0 2 0,-8 0-7 0,11 0 1 16,-11 0-2-16,0 0 2 0,7 0 7 0,-7 0 1 0,7 0-1 15,-7 0 1 1,0 0-9-16,0 0 3 0,7 0-2 0,-7 0 1 0,7 0 5 0,-7 0 2 0,7 0 0 16,-7 0 0-16,9 0-8 0,-9 0 1 0,11 4-1 15,-4-4 1-15,0 0 7 0,0 2 0 0,-7-2 0 0,10 0 0 16,-10 0-8-16,11 0 2 0,-11 0-1 0,11 3 0 15,-11-3 3-15,0 0 2 16,8 2-1-16,-8-2 1 0,6 2-7 0,-6-2 1 0,7 1 0 16,-7-1 0-16,12 5 4 0,-12-5 2 15,9 6-2-15,-9-6 2 0,11 5-7 0,-11-5 1 16,10 7-1-16,-10-7 1 0,9 7 7 0,-9-7 1 16,0 0 0-16,9 1 0 0,-9-1-8 0,9 2 1 0,-9-2-1 15,8 2 1-15,-8-2 4 0,9 0 0 0,-9 0 0 16,7 0 0-16,-7 0-6 0,11 0 1 0,-11 0-1 15,10 0 1-15,-10 0 4 0,0 0 2 0,8 0-2 0,-8 0 2 16,10 0-7-16,-10 0 1 0,9 0 0 0,-9 0 0 0,9 0 4 16,-2 0 2-16,-7 0-2 0,12 0 2 0,1-2-7 15,-5-1 1-15,3 1-1 0,3 2 0 0,0 0 5 0,-2 0-1 16,1-2 1-16,-4-1 0 0,-4 1-5 0,-5 2 0 16,11 0 0-16,-4 0-1 0,1 0 5 0,-2 0 0 15,-6 0-1-15,17 0 2 16,-3 0-7-16,4 0 2 0,0 0 0 0,-1 0 0 0,1-2 1 0,-4-1 0 0,-5 1 0 15,5 2 0-15,-5 2-4 0,-2-2 2 0,0 0-1 16,2 0 0-16,-4 0 2 0,-5 0 1 0,9 0-1 0,-9 0 1 31,12 0-3-31,-5 0-1 0,-7 0 1 0,11 0 0 0,-4 0 1 16,-7 0 1-16,9 0 0 0,-9 0 1 0,12 0-3 16,-12 0-1-16,9 0 1 0,-9 0 0 0,0 0 0 15,9 0 1-15,-9 0 0 0,0 0 1 0,9 3-4 0,-9-3 1 16,7 0-1-16,-7 0 2 0,7 0-2 0,-7 0 2 15,9 2-1-15,-9-2 1 0,10 5-3 0,-10-5 2 0,11 2-2 16,-11-2 2-16,10 5-1 0,-1-3 2 0,-4 1-1 16,2 1 1-16,4-1-3 0,-2 1 2 0,-4-1-2 15,2 1 2-15,0 1-2 0,0-2 2 16,0 1-1-16,0-1 1 0,-7-3-2 0,11 5 0 0,-11-5 1 0,12 4-1 16,-3-2 0-16,-4-1 2 0,2 1-1 0,6 2 1 15,-1-1-2-15,1-3 1 0,-1 2-1 0,2 1 0 0,0-1 2 0,-2 0-1 16,-1-1 1-16,0 1-1 0,-3 0 0 0,1 0-1 15,0-1 0-15,-9-1 1 0,12 0-1 0,-12 0 0 16,11 4 1-16,-4-4-1 16,-7 0-1-16,11 0 1 0,-11 0-1 15,7 0 1-15,-7 0 0 0,0 0-1 0,0 0 0 16,7 2 1-16,-7-2-1 0,0 0 0 0,0 0 0 16,7 3 0-16,-7-3 1 0,0 0-1 0,0 0 0 15,0 0 0-15,0 0-1 0,0 0 2 0,0 0-1 16,0 0 0-16,0 0 0 0,0 0 1 0,0 0-1 0,0 0 0 15,0 0-1-15,0 0 1 0,0 0 0 0,0 0 0 0,0 0 0 0,0 0 0 16,0 0 1-16,0 0-1 0,0 0-1 16,0 0 1-16,7 0 0 0,-7 0 1 0,0 0-1 0,0 0 0 15,7-5 0-15,-7 5 1 0,9-9-2 0,-9 9 1 0,5-5 0 16,-5 5 0-16,11-5 1 0,-11 5-1 0,7-5 0 16,-7 5 0-16,8-6 0 0,-8 6 0 0,6-3 0 15,-6 3 0-15,0 0-1 0,9-5 2 16,-9 5-1-16,7-2 0 0,-7 2-1 0,10-3 0 0,-10 3 1 0,13-4 0 15,-5 2-1-15,1 1 0 0,2-1 0 0,-2 2 1 16,3 0 0 0,-1 0-1-16,-3-2 0 0,3 2 0 0,0 0 0 15,-1 0 0-15,1 0 0 0,1 0 0 0,-1-3 0 16,-1 3 1-16,1 0-1 0,-2 0 0 0,-1 0-1 0,1 0 1 16,0 0 0-16,0 0 0 0,0 0-1 0,-2 0 1 0,0 0 0 15,2 3 1-15,-2-3-2 0,0 0 1 0,2 0 0 16,-9 0 0-16,10 0-1 0,-10 0 1 0,11 0-1 15,-4 0 1-15,0 0-1 0,0 0 1 0,-7 0-1 0,11 0 1 16,-11 0-1-16,10 0 2 0,-10 0-2 0,11 0 1 16,-11 0-1-16,7 0 1 0,-7 0-1 0,9 0 1 15,-9 0-1-15,5 0 1 0,-5 0-1 16,7 2 1-16,-7-2-1 0,7 3 0 0,-7-3 0 0,9 2 1 0,-9-2-1 0,12 0 0 16,-12 0 0-16,11 2 1 0,-4-2-1 0,0 0 0 15,-7 0 0-15,12 2 2 0,-5-2-2 0,0 0 0 0,0 0 0 16,0 0 1-16,2 0-1 0,-2 1 0 0,0-1 0 15,2 0 1-15,0 0-1 0,0 0 0 0,0 0 0 16,3 0 1-16,-3 0-1 0,-2 0 1 16,3 0-1-16,6 2 1 15,0 0-1-15,-2-2 1 0,-1 0-1 0,4 0 1 16,-1-2-1-16,-2 2 2 0,-1 2-2 0,-5-2 1 16,-2 0-1-16,1 0 0 0,0 0 0 0,0 0 1 0,0 0-1 15,-7 0 1-15,10 0-1 0,-10 0 1 0,11 0-1 16,-11 0 0-16,11 0 0 0,-11 0 1 0,10 1-1 0,-10-1 0 15,11 0 0-15,-11 0 1 16,9 0-1-16,-9 0 0 0,8 0 0 0,-8 0 1 0,6 4-1 0,-6-4 0 0,7 0 0 16,-7 0 1-16,7 0-1 0,-7 0 0 0,7 0 0 15,-7 0 2-15,7 0-2 0,-7 0 0 0,7 0 0 16,-7 0 1-16,11 0-1 0,-11 0 0 0,8 0 0 0,-8 0 1 16,9 0-1-16,-9 0 1 0,7 0-1 0,-7 0 1 15,7 0-1-15,-7 0 1 0,7 0-1 16,-7 0 1-16,7 0-1 0,-7 0 1 0,8 0-1 0,-8 0 2 0,0 0-2 15,0 0 0-15,7 0 0 0,-7 0 1 0,7 0-1 0,-7 0 1 16,7 0 0 0,-7 0 0-16,7 0-1 0,-7 0 1 0,7 0-1 15,-7 0 1-15,10 0-1 0,-10 0 1 0,9 0-1 16,-9 0 2-16,9 0-2 0,-9 0 1 0,7 0-1 16,-7 0 1-16,7 0-1 0,-7 0 1 0,0 0 0 15,7 0 0-15,-7 0-1 0,0 0 1 0,0 0-1 0,7 0 1 16,-7 0-1-16,0 0 2 0,0 0-1 0,0 0 0 15,0 0-1-15,0 0 1 0,0 0 0 0,0 0 0 0,0 0-1 16,0 0 1-16,0 0 0 0,0 0 1 0,0 0-2 16,-7 7 1-16,7-7-1 0,-9 8 1 0,9-8-1 0,-8 11 1 15,8-11-1-15,-8 10 1 16,8-10-1-16,-7 11 1 0,7-11-2320 0</inkml:trace>
  <inkml:trace contextRef="#ctx0" brushRef="#br0" timeOffset="-162121.83">22657 13709 12 0,'0'0'0'15,"0"0"0"-15,0 0 0 0,0 0 0 0,0 0 0 0,0 0 0 16,0 0 0-16,0 0 0 0,0 0 0 0,0 0 0 31,0 0 0-31,0 0 1 0,0 0 0 0,0 0 0 0,0 0 0 16,0 0-1-16,0 0 1 0,0 0 1 0,0 0-1 16,0 0 29-16,0 0 0 0,0 0 1 0,0 0 0 15,0 0-18-15,0 0 2 0,0 0-1 0,0 0 0 0,0 0-15 16,0 0 1-16,0 0 0 0,0 0 0 0,0 0-1 15,0 0 1-15,0 0 0 0,0 0 0 0,0 0 13 16,0 0 2-16,0 0 0 0,0 0-1 0,0 0-6 0,0 0 1 16,0 0 0-16,0 0 0 0,0 0 55 15,0 0 1-15,0 0 0 0,0 0 0 0,0 0-47 0,0 0 0 0,0 0 0 16,0 0 0-16,0 0 6 0,0 0 0 0,18 14 1 16,-18-14 0-16,0 0-14 0,0 0 1 0,7 4 0 0,-7-4 1 15,0 0 26-15,0 0 0 0,9 7 1 0,-9-7 0 16,0 0-24-16,0 0-1 0,5 0 1 0,-5 0 0 0,7 5 29 15,-7-5 1-15,7 2-1 0,-7-2 1 0,12 0-31 16,-5 0 2-16,-7 0 0 0,13 0 0 0,-1 0 24 0,-3 0 1 31,-9 0-1-31,11 0 2 0,1 0-27 0,0 0 0 16,-1 0-1-16,10 0 2 0,0 0 19 0,-3 0 0 0,-4 0 0 16,-2 0 0-16,1 0-22 0,-8 0 1 0,2 0-1 15,0 0 2-15,0 0 17 0,0 0 0 0,0 0 1 16,2 0 0-16,0 0-20 0,-2 0 1 0,-7 0 0 0,10 0-1 15,-2 0 20-15,-8 0-1 0,8 0 1 0,-8 0 1 16,9 0-21-16,-9 0 1 0,9 0 0 0,-2 0-1 0,2 0 18 16,0 0 0-16,1 0 0 0,-1 0 0 0,2 0-18 15,-1 0 0-15,1 0 1 0,-2 0-1 0,1 0 11 16,3-2 1-16,-3-2 0 0,1 3 0 0,1 1-14 0,0 0 0 16,1 0 1-16,-3 0 0 0,-3 0 12 0,-7 0-1 0,15 0 1 15,-10 0 0-15,2 0-13 0,2 0 0 0,1 0 1 16,4 5-1-16,4-5 6 0,-2-4 1 0,0 3 0 15,1 2 0-15,-4 3-9 0,-1-4 1 0,0 0-1 0,3 2 1 16,-1-2 3-16,-4-2 1 0,-1 2 0 0,0 0 0 31,2 0-6-31,-3 0 0 0,-1-4 0 0,0 4 0 0,-7 0 2 16,11 0 1-16,-11 0-1 0,12 0 1 0,-5 0-5 16,0 0 1-16,-7 0 0 0,11 4 0 0,-4-4 1 0,0-4 1 15,0 3 0-15,2 1 0 0,3 0-5 0,-3 0 2 16,-2 0 0-16,6 5 0 0,1-5 0 0,0-4 1 0,-4 3 0 15,-1 1 0-15,-2 0-3 0,0 0 0 0,0 0 1 16,0 0-1-16,2 0 2 0,0 0 1 0,-9 0 0 16,11 0 0-16,-2 0-4 0,-1 1 2 0,1 3-1 0,7-4 1 15,0 2 1-15,-2-1-1 0,-3 1 1 0,-1 0 0 16,1 0-3-16,-4-2 1 0,-7 0-1 0,10 3 2 0,-10-3 0 16,9 2 0-16,-9-2 0 0,0 0 1 0,9 1-3 15,-9-1 1-15,0 0-1 0,7 7 1 0,-7-7-2 16,9 2 2-16,-9-2-2 0,0 0 1 0,9 9-1 0,-9-9 0 15,10 7 0 1,-10-7 1-16,7 10-2 0,-7-10 1 0,11 5 0 0,-11-5 0 0,0 0-1 0,0 0 0 0,0 0 1 31,7 7-1-31,-7-7-1 0,0 0 1 0,0 0 1 16,0 0-1-16,0 0-1 0,0 0 1 0,7 5-1 0,-7-5 1 16,0 0 0-16,0 0-1 0,0 0 0 0,0 0 1 15,0 0-1-15,0 0 0 0,0 0 0 0,0 0 1 0,0 0-2 16,0 0 1-16,0 0 0 0,0 0 0 0,0 0-1 15,0 0 1-15,0 0-1 0,0 0 1 0,0-8-1 0,0 8 1 16,0 0-1-16,0 0 1 0,0-5-1 0,0 5 2 16,0 0-2-16,0-9 1 0,0 9-1 0,0 0 0 0,0-9 0 15,0 9 1-15,0-7-1 0,0 7 0 0,0 0 0 16,0-7 1-16,0 7-1 0,0 0 0 0,4-7 0 16,-4 7 0-16,5-8 0 0,-5 8 0 0,3-7 0 0,-3 7 0 15,7-5 0 1,-7 5 0-16,8-4 0 0,-8 4 0 0,8-3 0 0,-8 3 0 0,9-2 0 0,-9 2 0 0,0 0 0 15,0 0 0-15,7 0 0 0,-7 0 0 0,7 0 0 16,-7 0 0-16,7 0 0 0,-7 0 0 0,11 0 0 16,-11 0 0-1,10 0 0-15,-1 0 0 0,0 0 0 0,0 0 0 16,-4 0 0-16,6 0 0 0,-1 0 0 0,-1 0 0 0,0 0 0 16,3 0 0-16,-1 0 0 0,0 0 0 0,-4 0 0 15,0 0 0-15,1 0 0 0,0 0 0 0,-8 0 0 16,14 0 0-16,-6 2 0 0,3 0 0 0,-2-1 0 0,16-1 0 15,-4 0 0-15,-4 0 0 0,1 0 0 0,0 4 0 16,-4-4 0-16,-2 0 0 0,-3 0 0 0,-2 0 0 0,0 0 0 16,2 0 0-16,-4 0 0 0,-5 0 0 0,11 0 0 15,-11 0 0-15,10 0 0 0,-3 0 0 0,0 0 0 0,0 0 0 16,1 0 0-16,-1 0 0 0,0 0 0 0,0 0 0 16,0 0 0-16,2 0 0 0,-1 0 0 0,1 0 0 0,0 0 0 31,5 0 1-31,0 0-1 0,-1 0 0 0,1 0 0 0,7 0 1 0,-5-2-1 0,0-1 1 0,-2-1-1 15,2 4 1-15,-2 0-1 0,0 0 2 0,0-2-2 0,-3 1 1 16,3 1-1-16,-2 0 1 0,2 0-1 0,2 0 1 31,-2 0-1-31,-2 0 1 0,-1 0-1 0,-2 0 1 0,-4 0-1 16,2 0 1-16,0 0-1 0,-7 0 1 0,13 0-1 16,-13 0 2-16,10 0-2 0,-3 0 1 0,-7 0-1 15,11 0 0-15,-11 0 0 0,10 0 1 0,-10 0-1 0,11 0 0 16,-11 0 0-16,5 0 1 0,-5 0-1 0,7 0 0 15,-7 0 0-15,7 0 1 0,-7 0-1 0,9 0 0 0,-9 0 0 16,13 0 1-16,-8 0-1 0,2 0 0 0,0 0 0 16,2 0 1-16,0 0-1 0,-1 0 0 0,1 0 0 0,2-2 1 15,-1 0-1-15,-1 2 0 0,0 0 0 0,2 0 2 16,-1 0-2-16,-1 0 0 0,2 0 0 0,-1 0 1 0,-3 0-1 16,2 0 0-16,0 0 0 0,9 0 1 0,1-3-1 15,0 3 0-15,-5 3 0 16,8-3 1-16,-3 0-1 0,-1 0 0 0,-6 0 0 0,-5 0 1 0,0 0-1 0,0 0 0 15,0 0 0-15,-7 0 1 0,11 0-1 0,-11 0 1 0,10 0-1 16,-3 0 1-16,1 0-1 0,-1 0 1 0,0 0-1 31,0 0 2-31,0 0-2 0,2 0 1 0,-4 0-1 16,2 0 1-16,0 0-1 0,0 0 1 0,0 0-1 0,0 0 1 16,0 0-1-16,-7 0 1 0,11 0-1 0,-4 0 1 15,0 0-1-15,0 0 1 0,0 0-1 0,4 0 2 0,-1 0-2 16,1 0 1-16,-1 0-1 0,10 0 1 0,-3 0-1 15,-3 0 1-15,-1 0-1 0,-6 0 1 0,0 0-1 16,0 0 1-16,0 0-1 0,0 0 1 0,0 0-1 0,0 0 1 16,0 0-1-16,0 0 2 0,0 0-2 0,0 0 0 15,0 0 0-15,-7 0 1 0,13 0-1 0,-13 0 0 0,10 0 0 16,-10 0 1-16,11 0-1 0,-11 0 0 0,11 0 0 16,-11 0 1-16,7 0-1 0,-7 0 0 0,0 0 0 15,7 0 1-15,-7 0-1 0,0 0 0 16,0 0 0-16,7 0 0 0,-7 0 0 0,0 0 0 0,0 0 0 0,0 0 0 0,0 0 0 15,0 0 0-15,0 0 0 0,0 0 0 0,0 0 0 16,0 0 0-16,0 0 0 0,-9 2 0 0,2 0-1 0,0-1 1 31,-2 3 0-31,0-1 0 0,0 2-1 0,1 1 1 16,-1-3 0-16</inkml:trace>
  <inkml:trace contextRef="#ctx0" brushRef="#br0" timeOffset="-158703.04">31198 13744 12 0,'0'0'0'0,"0"0"0"0,0 0 0 16,0 0 0-1,0 0 0-15,0 0 0 0,0 0 0 0,0 0 0 16,0 0 0-16,0 0 0 0,0 0 0 0,0 0 0 16,0 0 0-16,0 0 0 0,0 0 0 0,0 0 0 0,0 0 0 15,0 0 0-15,0 0 0 0,0 0 26 0,0 0-1 16,0 0 1-16,0 0 0 0,0 0-14 0,0 0 1 0,0 0-1 15,0 0 2-15,0 0-16 0,0 0 1 0,0 0 0 16,0 0 0-16,0 0 0 0,0 0 0 0,0 0 0 16,0 0 0-16,0 0 14 0,0 0 1 0,0 0-1 0,0 0 0 15,0 0-5-15,0 0 0 0,0 0 0 0,0 0 1 0,0 0 7 16,0 0-1-16,0 0 1 0,0 0 1 0,0 0-8 16,0 0 1-16,0 0-1 0,0 0 1 0,0 0 2 0,0 0 2 15,0 0-1-15,0 0 1 16,0 0-6-16,0 0 0 0,0 0-1 0,0 0 2 0,0 0 4 0,0 0-1 15,0 0 0-15,18-12 2 0,-18 12-6 0,0 0 0 0,5-9-1 16,-5 9 1-16,0 0 5 0,0 0-1 0,0 0 0 16,0 0 1-1,0 0-5-15,0 0-1 0,0 0 1 0,0 0 0 16,0 0 3-16,0 0 1 0,0 0-1 0,0 0 1 16,0 0-5-16,0 0 1 0,0 0-2 0,0 0 2 15,0 0 10-15,0 0 0 0,0 0 0 0,0 0 1 0,0 0-9 16,0 0 0-16,7 2 1 0,-7-2 0 0,0 0 11 0,9 5 1 15,-9-5-1-15,0 0 2 0,7 5-13 16,-7-5 1-16,7 4-1 0,-7-4 2 0,7 2 10 0,-7-2 1 16,7 0 0-16,-7 0 0 0,7 3-13 0,-7-3 2 0,7 4-1 15,-7-4 0-15,7-2 9 0,-7 2 0 0,7-5-1 16,-7 5 2-16,7 1-12 0,-7-1 1 0,7 0 0 16,-7 0 0-16,0 0 8 0,7 0 0 0,-7 0-941 0</inkml:trace>
  <inkml:trace contextRef="#ctx0" brushRef="#br0" timeOffset="-157704.89">31433 13739 1608 0,'0'0'0'0,"0"0"0"0,0 0 0 0,0 0 31 0,0 0 0 0,0 0 1 0,19-9 0 0,-12 9-18 0,-7 0 0 16,11-3 1-16,-4 5 0 0,0-1 33 0,0 1 0 15,2 0 0 1,-1-2 2-16,-1 0-33 0,-7 0-1 0,9 0 1 16,-9 0 0-16,11 5 28 0,-11-5 0 0,9-5 0 15,-9 5 0-15,0 0-30 0,10 0 2 0,-10 0-1 16,0 0 1-16,7 0-14 0,-7 0 0 0,0 0 1 0,7 0 0 15,-7 0-1-15,0 0 0 0,0 0-1 0,0 0 2 16,9 0 5-16,-9 0 1 0,0 0-1 0,11 0 1 16,-2 0-5-16,-1 0 2 0,1 0 0 0,2 0 0 0,1 0 5 15,0-2 0-15,1-1 1 0,1-1-1 0,-2 2-5 16,-1 1 0-16,-1-1 1 0,3 0 0 0,1 2 6 0,-2-3 0 16,-1 1 1-16,-2-2-1 0,1 1-6 0,1 1 1 0,-2 1 0 15,1 2 0-15,3-1 5 0,-3-1-1 16,-10 1 1-16,11-2 0 0,-4 2-6 0,0 0 1 0,0 0-1 15,0 2 1-15,0-1 2 0,0 1 0 0,-7-2 1 16,12 0-1-16,-1 3-5 0,0-1 2 0,-1-2-1 0,-1 0 1 16,-2 2 1-1,0 0 1-15,2 1 0 0,-9-3 0 0,10 5-4 16,-10-5 1-16,11 2-1 0,-11-2 1 0,11 7 1 16,-11-7 1-16,10 9 0 0,-3-8 0 0,-7-1-4 0,7 9 1 15,-7-9 0-15,6 5 0 0,-6-5 1 0,10 11 1 16,-10-11-1-16,11 8 1 0,-11-8-4 0,9 0 2 0,-9 0-1 15,0 0 1-15,0 0-1 0,0 0 2 0,7 5 0 16,-7-5 0-16,0 0-3 0,0 0 1 0,0 0-1 16,0 0 2-16,0 0-2 0,0 0 2 0,0 0-2 15,0 0 2-15,0 0-3 0,0 0 1 0,0 0-1 0,0 0 2 16,0 0-1-16,0 0 1 0,0 0-1 0,0 0 2 0,0 0-3 16,0 0 0-16,0 0 1 0,0 0 0 0,0 0 0 15,0 0-1-15,0 0 0 0,0 0 1 16,0 0-2-16,0 0 1 0,1-6 0 15,-1 6 0-15,0-7-1 0,0 7 0 0,4-7 1 0,-4 7 0 0,4-9-2 0,-1 2 1 0,-3 7 1 16,7-9-1-16,-7 9-1 0,11-6 1 0,-11 6-1 16,12-6 2-16,-3 3-2 0,0 1 0 0,-1-1 0 31,3-1 1-31,0 2-2 0,-1 1 1 0,-1-1-1 16,3-1 1-16,1-1-1 0,-3 2 2 0,-1 2-2 0,-2-3 1 15,0 3-1-15,2 0 0 0,2 0 0 0,1-2 1 16,2-1-1-16,0 1 0 0,-1 2 0 0,6 0 1 0,-3 2-1 15,-4-2 0-15,-1-2 0 0,1 2 0 0,-3 2 0 0,-9-2 0 16,11 0 0-16,-4 0 0 0,-7 0 0 0,8-4 0 16,-8 4 0-16,9-5 0 0,-9 5 0 0,11 5 0 15,-11-5 0-15,0 0 0 0,9 0 0 0,-9 0 0 0,10 0 0 16,-10 0 0-16,9 0 0 0,-9 0 0 0,0 0 0 16,9 5 0-16,0-1 0 0,-2-1 0 0,-7-3 0 15,9 0 1-15,-9 0-1 0,10 7 0 0,-10-7 0 16,12 2 1-16,-12-2-1 0,9 2 1 0,-9-2 0 0,7 3 1 15,2-1-2-15,0-2 1 0,-4 0-1 0,6 5 1 0,1-5 0 16,1-3 0-16,-3 1 0 0,1 4 1 0,1 1 0 16,-1-3-1-16,-3 2 0 15,3-2 1-15,1 0-1 0,-3 0 1 16,-9 0 1-16,9 0-1 0,0 0-1 0,-2 0 1 16,-7 0-1-16,14 0 2 0,-3 0-1 0,-3 0 0 0,-8 0 0 15,11 0 1-15,-11 0-2 0,9 0 1 0,-9 0-1 16,0 0 1-16,9 0 1 0,-9 0-1 0,0 0 0 15,0 0 0-15,7 0-1 0,-7 0 2 0,0 0-1 0,0 0 0 16,7 0 0-16,-7 0 1 0,0 0-1 0,0 0 0 16,0 0-1-16,7 0 1 0,-7 0 1 0,0 0-1 0,0 0-1 15,7-5 1-15,-7 5-1 0,0 0 2 0,0-9-2 16,0 9 0-16,0 0 0 0,0-9 1 0,-2-1-1 0,-1 1 1 16,-1 2-1-16,4 0 1 0,-2 1-1 0,-1-1 0 15,3 7 0-15</inkml:trace>
  <inkml:trace contextRef="#ctx0" brushRef="#br0" timeOffset="-142373.75">21934 14817 12 0,'0'0'0'0,"0"0"0"15,0 0 0-15,0 0 0 0,0 0 0 0,0 0 0 0,0 0 0 16,0-17 0-16,0 17 0 0,0 0 0 0,0 0 0 0,-9-7 0 15,9 7 0-15,0 0 0 16,0 0 0-16,0 0 0 0,0 0 0 0,0 0 0 0,0 0 0 0,0 0 0 0,0 0 0 16,0 0 0-16,0 0 0 0,0 0 0 0,0 0 0 15,0 0 0-15,0 0 0 0,0 0 0 0,0 0 0 0,0 0 0 16,0 0 0-16,0 0 0 0,0 0 0 0,0 0 0 31,0 0 0-31,0 0 0 0,0 0 0 0,0 0 0 16,0 0 0-16,0 0 0 0,0 0 0 0,0 0 0 0,0 0 0 15,0 0 0-15,0 0 0 0,0 0 0 0,0 0 0 16,0 0 0-16,0 0 0 0,0 0 0 0,0 0 0 0,0 0 1 16,0 0 0-16,0 0 0 0,0 0 1 0,0 0 0 15,0 0-1-15,0 0 0 0,0 0 1 0,0 0 8 0,0 0 1 16,0 0 1-16,0 0-1 0,0 0-4 0,0 0 0 16,0 0 0-16,0 0 1 0,0 0 32 0,0 0 1 0,0 0-1 15,0 0 1-15,0 0-26 0,0 0 1 0,0 0 0 16,0 0-1-16,0 0 42 0,0 0-1 0,0 0 0 15,0 0 0-15,0 0-39 16,0 0 1-16,0 0-1 0,2-7 0 0,-2 7 34 0,0 0-1 0,7-7 1 0,-7 7-1 16,0 0-33-16,7 0 0 0,-7 0 0 0,0 0 1 0,9 0 30 15,-2 0 2-15,-7 0-2 0,10 0 1 0,-2 0-32 16,-1-2 0 0,0-1 0-16,0 1 0 0,-7 2 20 0,9-3 1 15,-9 3 0-15,0 0 0 0,8-2-23 0,-8 2 0 16,0 0 1-16,0 0 0 0,0 0 20 0,6 0 0 0,-6 0-1 15,0 0 1-15,0 0-21 0,7 0 0 0,-7 0-1 16,0 0 2-16,0 0 14 0,7 0 2 0,-7 0-2 16,0 0 1-16,0 0-17 0,7 0 0 0,-7 0 0 15,0 0 0-15,0 0 21 0,7 2 0 0,-7-2 0 0,0 0 0 16,0 0-21-16,7 3 1 0,-7-3-1 0,0 0 2 0,0 0 14 16,0 0 1-16,0 0-1 0,0 0 0 0,7 0-16 15,-7 0-1-15,0 0 1 0,7 0 0 0,-7 0 13 0,0 0 0 16,9 0 0-16,-9 0 0 0,0 0-15 0,9 5 2 15,-9-5-2-15,5 2 2 16,-5-2 7-16,7 0 0 0,-7 0 1 16,0 0 0-16,7 0-11 0,-7 0 0 0,7 0 1 0,-7 0 0 0,0 0 5 0,7 0 1 0,-7 0 0 15,0 0 0-15,9 3-8 0,-9-3 0 0,11 2 0 16,-11-2 0 0,10 0 6-16,-10 0-1 0,11 0 1 0,-11 0 0 15,9 2-7-15,-9-2 0 0,0 0 0 0,10-7 1 0,-10 7 2 16,0 0 2-16,11 0-1 0,-11 0 1 0,9 0-6 15,-9 0-1-15,0 0 1 0,8 0 1 0,-1 0 0 16,-7 0 1-16,9 0-1 0,-9 0 1 0,9 0-4 0,-2 0 1 16,-7 0-1-16,11 0 1 0,-4 0 2 0,-7 0 0 15,9 0 0-15,-9 0 0 0,8 0-3 0,-1 0-1 0,-7 0 1 16,15 0 1-16,-5 0 1 0,1 0-1 0,-2 0 1 16,-1 0 1-16,-2 0-3 0,1 0-1 0,0 0 1 15,0 0 0-15,2 0 0 0,-1 0 1 0,0 0 0 0,-8 0 1 16,14 0-4-16,-6 0 2 0,0 0-2 0,0 0 2 0,-2 0 0 15,1 0 0-15,0 0 1 16,0 0 0-16,-7 0-3 0,9 0 1 0,-9 0-1 0,8 0 1 0,-1 0-1 0,-7 0 2 16,9 0-2-16,-9 0 2 0,13 0-3 0,-5 0 1 15,1 0-1-15,2 0 1 0,-2 0 0 0,-2 0 0 16,-7 0 1 0,10 0-1-16,-10 0-1 0,11 0 0 0,-11 0 0 15,0 0 1-15,0 0-1 0,0 0 0 0,9 0 1 16,-9 0-1-16,0 0-1 0,0 0 2 0,7 0-2 15,-7 0 1-15,12 2 0 0,-12-2 0 0,11 0 0 0,-11 0 1 16,9 1-2-16,-2-2 0 0,-7 1 0 0,10 0 2 0,-3 0-1 16,-7 0 1-16,11 0-1 0,-2 1 1 0,-1-1-1 15,0-1 0-15,-8 1-1 0,8-2 2 0,1 2-1 0,0 0 0 16,-2 0 1-16,0 0-1 0,0 0-1 0,0 0 1 16,-7 0-1-16,9 0 1 0,-9 0-1 0,11 0 2 15,-11 0-1-15,10 0 0 0,-10 0 0 0,9 0-1 0,-9 0 0 16,7 0 2-16,-7 0-2 0,11 0 0 0,-11 0 0 15,15-2 1-15,-2 2-2 16,-3-1 1-16,1-1 0 0,7 2 0 0,1-2 0 16,-7 0 0-16,-1 2-1 0,-11 0 1 0,12 0-1 0,-12 0 0 0,11 0 1 0,-11 0 0 15,7 0-2-15,-7 0 1 0,7 0 0 0,-7 0 0 0,7 0-1 16,-7 0 1-16,7 0 0 0,-7 0 1 0,9 0-2 16,-9 0 1-1,7 0-1-15,0 2 1 0,0-2-1 0,2 0 1 16,-9 0-1-16,11 0 1 0,-11 0-1 0,10 0 1 15,-10 0-1-15,7 0 1 0,-7 0-1 0,7 0 1 0,-7 0-1 16,0 0 1-16,6 0-1 0,-6 0 2 0,0 0-2 16,10 0 1-16,-10 0-1 0,11 0 0 0,-11 0 0 15,10 0 1-15,-10 0-1 0,9 0 1 0,-9 0-1 0,11 0 1 16,-4 0-1-16,0 0 1 0,-7 0-1 0,16 2 1 16,-6-2-1-16,1 0 1 0,-1-2-1 0,8 2 2 0,-2-2-2 15,-2 2 1-15,-2 0-1 0,2 2 1 0,1-4-1 0,-3 2 1 16,2 0-1-16,2 0 1 0,0-1-1 0,-2-1 1 15,2-2-1-15,-2 6 1 16,0-4-1-16,-3 1 1 0,-1-1-1 0,-10 2 2 0,11 0-2 0,-11 0 0 0,10 0 0 16,-10 0 1-16,7 0-1 0,-7 0 0 0,7 0 0 15,-7 0 1-15,9 0-1 0,-9 0 0 0,7 0 0 16,-7 0 1-16,11 0-1 16,-11 0 0-16,11 0 0 0,-11 0 1 15,8 0-1-15,-8 0 0 0,6 0 0 0,-6 0 1 16,10 3-1-16,-10-3 0 0,11 2 0 0,-11-2 0 15,10 2 0-15,-10-2 0 0,11 0 0 0,-11 0 0 0,11 3 0 16,-11-3 0-16,8 4 0 0,-8-4 0 0,7 0 0 0,-7 0 0 16,7 0 0-16,-7 0 0 0,9 3 0 0,-9-3 0 15,11 4 0-15,-2-1 0 0,1 1 0 0,1-1 0 0,-1 1 0 16,6-1 0-16,0 2 0 0,-2-1 0 0,-3-1 0 16,-4-1 0-16,0 0 0 0,0-1 0 0,0 1 0 15,0 0 0-15,0 0 0 0,0-1 0 0,0 1 0 16,0 0 0-16,2-1 0 0,0 1 0 0,0 0 0 0,1 0 0 15,1 1 0-15,-2 1 0 0,0 1 0 16,-1-5 0-16,1 1 0 0,-2 1 0 16,0 2 0-16,0-1 0 0,0 1 0 0,-7-4 0 0,11 7 0 0,-11-7 0 0,11 3 0 0,-11-3 0 15,10 3 0-15,-10-3 0 0,11 7 0 0,-11-7 0 16,9 6 0-16,-9-6 0 0,7 5 0 0,-7-5 0 0,7 3 0 31,-7-3 0-31,7 5 0 0,-7-5 0 0,7 2 0 16,-7-2 0-16,0 0 0 0,0 0 0 0,7 7 0 15,-7-7 0-15,0 0-1 0,0 0 1 0,7 7 0 16,-7-7 0-16,0 0-1 0,0 0 1 0,7 0 0 0,-7 0 0 0,0 0-1 16,0 0 1-16,7 0 0 0,-7 0 0 0,0 0-1 15,0 0 1-15,0 0 0 0,0 0 0 0,0 0-1 16,0 0 1-16,0 0 0 0,0 0 0 0,0 0-2 16,0 0 2-16,0 0 0 0,0 0 0 0,0 0-1 0,0 0 1 15,0 0 0-15,0 0 0 0,0 0-1 0,0 0 1 0,0 0 0 16,7-3 0-16,-7 3 0 0,7-7 0 0,-7 7 0 15,9-9 0-15,-9 9 0 16,11-10 0-16,-11 10 0 0,10-13 0 0,-10 13-1 0,11-10 1 0,-6 3 0 0,2 0 0 16,2 0-1-16,-4 2 1 0,2 0 0 0,2 0 0 15,0 0-1-15,2-1 1 0,-3 1 0 0,-2 2 0 16,1-1-1 0,0 1 1-16,0 1 0 0,-2 0 0 0,2 1-1 15,0-1 1-15,0 0-2 0,0 2 2 0,0 0-1 16,0 0 1-16,0 0-1 0,1 0 1 0,-1 0-1 0,1 0 1 15,-2 0-1-15,-6 0 1 0,10 0-1 0,-10 0 1 0,11 0-1 16,-11 0 1-16,7 2-1 0,-7-2-1 0,7 2 1 16,-7-2 0-16,7 0 0 0,-7 0 0 0,7 3 0 15,-7-3 0-15,7 3-1 0,-7-3-1 0,7 4 1 16,-7-4 1-16,13 3-1 0,-13-3 1 0,8 4-2 16,-8-4 2-16,11 3-1 0,-11-3 0 0,12 4-1 0,-6-4 1 15,1 0 0-15,0 0 0 0,0 0-1 0,0 0 2 0,0 0-2 16,0 0 1-16,0 0-1 0,0 0 1 0,0 0 0 15,-7 0 0-15,12 0-1 0,-6 0 2 16,1 0-1-16,0 0 0 0,0 0 0 16,3 2 1-16,1-2-2 0,0 0 2 0,-3 0-1 0,12 0 1 0,-2 0-1 0,-3 0 0 0,1 0 1 15,-2 0 0-15,0 0 0 0,1 0 0 0,-3 0 0 32,-3-2 0-32,1 2 0 0,1 0 1 0,-1 0-2 15,12-2 2-15,-5 2-1 0,1 2 1 0,0 0-1 0,1-2 1 16,0 1 0-16,-1 1 0 0,0-2 0 0,-8 0 0 15,1 0 0-15,-1 2 0 0,1-1 0 0,-11-1 0 0,9 0 0 16,-9 0 0-16,7 0 0 0,-7 0 0 0,7 0 0 16,-7 0 0-16,9 0 0 0,-2 0 0 0,0 0 0 0,0 0 1 15,2 0-1-15,0 0 1 0,1 0-1 0,1 0 0 16,-1 0 0-16,10 0 2 0,-4 0-2 0,-1 0 1 0,0 0 0 16,-8-1 0-16,1 1-1 0,1 0 1 0,0 0 0 15,0 0 0-15,0 0-1 0,0 0 1 0,-1 0 1 16,1 1-1-16,2-1-1 0,-1 0 1 0,1 0 0 0,8 4 0 15,-1-2 0-15,-2-1 0 0,-2 1 0 16,-5-2 1-16,0 0-2 0,-2 2 1 0,-2 0 0 0,-5-2 0 0,11 0 0 16,-11 0 0-16,12 5 0 0,-5-5 1 0,0 1 0 15,0 1-1-15,0 0 0 0,0 0 0 0,2-1 1 0,-4 1 0 16,2 0 1 0,0-2-1-16,2 2-1 0,0-1 1 0,0-1-1 15,8 0 2-15,1 0-1 0,-4 0 1 0,0 0 0 16,4-1 0-16,-2-1-1 0,0 0 0 0,0 0 1 15,3 1-1-15,-5-1 1 0,0 2 1 0,0 0-1 16,-1-4 1-16,-1 3-1 0,0 1 0 0,2 0-1 0,2 0 2 16,-2 0-1-16,1 0 0 0,-1 0 1 0,-7 0 0 15,0 0-1-15,0 0 0 0,0 0-1 0,0 0 2 0,0 0-2 16,0 0 0-16,0 0 0 0,2 0 2 0,0 0-2 16,0 0 0-16,-2 0 0 0,1 0 1 0,1 0-2 0,-3 0 1 15,1 0 0-15,0 0 0 0,0 0 0 0,0 0 0 16,0 0-1-16,-7 0 1 0,12-4-1 0,-12 4 0 0,11 0 1 15,-11 0 0-15,10 0-1 16,-10 0 0-16,11 0 0 0,-4-1 0 0,0-1 0 16,0 0 1-16,0 0-1 0,4 1 0 0,-1-1 0 0,1-2 0 0,-2 1 0 0,1 0 0 15,1-1-1-15,-2 1 1 0,0 1-1 0,6-2 1 16,1 1-1-16,-5-1 2 0,-1 1-2 0,-2 1 1 0,-1 1-1 31,0-1 0-31,0 0 0 0,0 2 1 0,2 0-1 16,-2-3 0-16,1 1 0 0,1 0 1 0,2 0-1 0,1 1 0 15,-5-1 0-15,2 2 0 0,0-2 0 0,0 2 0 16,0 0 0-16,-2 0 0 0,0 0 0 0,0 0 0 0,0 0 0 16,-7 0 0-16,7 0 0 0,-7 0 0 0,7 0 0 15,-7 0 0-15,0 0 0 0,9 0 0 0,-9 0 0 16,0 0 0-16,0 0 0 0,7 0 0 0,-7 0 0 0,0 0 0 16,0 0 0-16,7 0 0 0,-7 0 0 0,0 0 0 15,0 0 0-15,7 0 0 0,-7 0 0 0,0 0 0 0,0 0 0 16,0 0 0-16,0 0 0 0,0 0 0 0,0 0 0 15,0 0 0-15,0 0 0 0,0 0 0 16,0 0 0-16,0 0 0 0,0 0 0 0,0 0 1 0,0 0-1 0,0 0 0 16,0 0 0-16,0 0 1 0,0 0-1 0,0 0 1 0,0 0-1 15</inkml:trace>
  <inkml:trace contextRef="#ctx0" brushRef="#br0" timeOffset="-140924.65">26356 14734 12 0,'0'0'0'0,"0"0"0"16,0 0 0-16,0 0 0 0,0 0 0 0,0 0 0 15,0 0 0-15,0 0 0 0,0 0 0 0,0 0 0 16,0 0 0-16,0 0 16 0,0 0-1 0,0 0 1 16,0 0 0-16,0 0-7 0,0 0 0 0,0 0 0 0,0 0 1 15,0 0 65-15,0 0 0 0,0 0 0 0,-16 19 2 16,18-10-59-16,0 1-1 0,-1 0 1 0,3 13 0 0,-2 5-19 16,0-2 1-16,1-4 0 0,2-3 0 0,-1-5-1 15,-1-2 1-15,4 0 0 0,-1-3 0 0,-1-2 23 0,-5-7 0 16,12 8 1-16,-5-8-1 0,0 0-11 0,1 0 0 15,-1 0 0-15,1 0 1 0,3-3 26 0,0-2 0 16,-1-2 0-16,6-5 2 16,-2 0-25-16,-5 3-1 0,-4 0 1 0,1-1 0 0,-3 1 7 0,-3 2 2 0,0 7 0 15,-3-10-1-15,3 10-13 0,0-10 2 0,0 10-1 0,-8-13 1 16,3 5 16-16,2 1 0 0,3 7 0 0,-6-7 1 31,6 7-16-31,-5-12-1 0,3 5 1 0,2 7-1 0,-8-5 12 16,8 5 1-16,-8-4 0 0,8 4-1 0,0 0-12 15,-8-5-1-15,8 5 0 0,0 0 2 0,-11 0 24 0,11 0 1 16,-7 0-1-16,7 0 2 0,0 0-26 0,0 0 2 16,-9 5 0-16,9-5-1 0,0 0 19 0,0 0 0 0,0 0-1 15,-7 7 1-15,7-7-19 0,0 0-1 0,0 0 1 16,0 0-1-16,0 0 1 0,0 0 0 0,0 0-1 16,0 0 2-16,0 0-7 0,0 0 0 0,0 0 0 0,0 0 0 15,0 0-1-15,0 0 1 16,0 0-1-16,0 0 0 0,7-8-2 0,2-1 0 0,2 0-1 0,1 2 2 0,2 0-4 15,-2 2 1-15,-3 2-1 0</inkml:trace>
  <inkml:trace contextRef="#ctx0" brushRef="#br0" timeOffset="-137457.89">26139 14772 452 0,'0'0'0'0,"0"0"0"16,0 0 0-16,0 0 1 0,0 0 0 0,0 0 0 15,0 0 0-15,0 0 0 0,0 0 0 0,0 0 1 0,0 0-1 0,0 0-2 0,0 0 1 16,0 0 0-16,0 0 0 0,0 0-2 0,0 0 2 0,0 0 0 31,0 0 0-31,0 0-3 0,0 0 1 0,0 0 0 16,0 0-1-16,0 0 1 0,0 0 0 0,0 0 0 15,0 0-1-15,0 0 2 0,0 0 0 0,0 0 0 0,0 0 1 16,0 0-1-16,0 0 0 0,0 0 0 0,0 0 1 16,0 0-1-16,0 0-1 0,0 0 1 0,0 0 1 0,0 0-1 15,0 0 0-15,0 0 0 0,0 0 1 0,0 0-1 0,0 0 1 16,0 0-1-16,0 0 1 0,0 0-1 0,0 0 1 16,0 0-2-16,0 0 2 0,18 12 7 0,-11-10 0 15,0 0 0-15,0 1 0 0,0-3-2 16,0 0 1-16,-7 0-2 0,9 0 2 0,-2 0 25 0,-7 0 1 0,9 0-1 15,-9 0 2-15,10 0-20 0,-10 0 2 0,11 0-2 16,-11 0 2-16,12 0 53 0,-12 0 1 0,9 0-1 0,-9 0 2 16,16 0-52-16,-6-3-1 0,1-1 1 0,-2 1 0 0,0 1 56 15,1 0 2-15,-1 1-1 0,0-1 0 0,2 0-57 16,-3 0 0 0,1 2 0-16,0 0 0 0,2 0 39 0,-3 0 1 15,-1-1 1-15,4-1-1 0,0 2-41 0,1 2 1 16,0-2 0-16,1 0 0 0,1 0 30 0,-2 0 1 15,-1 0 1-15,-1 3-1 0,1-3-32 0,-2-2 0 0,-1 1 0 16,-8 1 0-16,11 3 18 0,-11-3 1 0,11 4 0 16,-11-4 0-16,10 5-21 0,-10-5-1 0,11 0 1 15,-11 0 1-15,10 1 14 0,-10-1 1 0,9 0 0 0,-9 0 0 16,9 9-17-16,-9-9 0 0,11 4 0 0,-11-4 0 16,10 6 11-16,-10-6 0 0,0 0-1 0,11 7 1 0,-11-7-13 15,9 6 1-15,-9-6-1 0,10 3 0 0,-10-3 12 16,13 2 1-16,-6 0-2 0,1-1 2 0,1 1-14 0,0-2 1 15,2 0 1-15,-1 3-1 0,3-1 8 0,1-2 0 16,-6 0 1-16,3 2 0 0,1-2-11 16,-1 0 1-16,-2 0 1 0,1 0-1 0,1 3 6 0,-4-1-1 0,2-2 1 15,1-2 1-15,1 1-9 0,0 1 1 0,-3 0 0 16,3 0 1-16,3 0 2 0,0 0 2 0,-1 0-2 0,1 0 2 16,0 0-8-16,-4 0 2 0,-1 0-1 0,2 0 1 15,-2 0 1 1,-2 1 0-16,-7-1 1 0,12 2-1 0,-3-4-5 15,-2 1 2-15,-7 1 0 0,12 3-1 0,-5-1 3 0,0-2 0 16,0 0 0-16,0 0 0 0,1 0-3 0,0 0 1 16,-2 0-2-16,1 0 2 0,0 0 0 0,0 0 1 15,0 0-2-15,5 0 2 0,2 0-3 0,0 2 0 0,1-1 0 16,-1 3 0-16,0-4 1 0,-2 0 1 0,-1 0 0 16,-2 0-1-16,-1 0-1 0,3 0-1 0,-2 0 1 15,-9 0-1-15,10 0 2 0,-10 0-1 0,11 0 1 16,-11 0 1-16,0 0-4 0,7 0 2 0,-7 0-1 0,0 0 1 15,7 0-1-15,-7 0 1 0,0 0-1 0,9 1 2 16,-9-1-3-16,7 4 0 0,-7-4 1 0,9 2 0 0,-2-1-1 16,-7-1 0-16,9 4 0 0,-9-4 1 0,8 7-2 15,-8-7 0-15,11 7 0 0,-6 1 2 0,1 4-2 0,-1 1 0 16,-2-3 0-16,1 2 1 0,1 2-2 16,0-2 1-16,-3-5 0 15,-2-7 1-15,4 10-2 0,-4-10 1 0,3 7-1 16,-3-7 1-16,0 0-1 0,0 0 1 0,7 7-1 15,-7-7 1-15,0 0-1 0,0 0 0 0,0 0 0 0,0 0 0 16,0 0 1-16,0 0-1 0,0 0 0 0,0 0 0 16,0 0 0-16,0 0 0 0,0 0 0 0,0 0 1 15,0-7 0-15,0 7-1 0,0-10 0 0,0 3 0 16,0 0 0-16,0 7 0 0,0-7 0 0,0 7 2 0,4-12-2 0,-4 12 0 16,3-10 0-16,-3 10 1 0,4-11-1 0,-4 11 0 15,0 0 1-15,11-10-1 0,-4 3 0 0,0 0 0 0,-7 7 0 16,10-9 0-16,-3 1 0 0,0 1 0 0,0 3 1 15,0 3-1-15,1-1-1 0,-8 2 1 0,10-5 0 16,-10 5 0-16,0 0-1 0,0 0 1 0,9 0-1 16,-9 0 1-16,7-4-1 0,-7 4 1 0,7-2-1 0,-7 2 2 15,11 0-2-15,-11 0 0 0,8 0 0 0,-1-1 1 16,1 1-1 0,-1-4 0-16,0 3 0 0,1-1 1 0,0 2-1 0,-1 2 0 15,0-2 0-15,0 0 0 0,0 0 0 0,0 1 0 16,0 3 0-16,0-4 0 0,0 0 0 0,2 1 0 15,-9-1 0-15,9 2 0 0,-9-2 0 0,10 2 0 0,-10-2 0 16,11 2 0-16,-11-2 0 0,10 3 0 0,-10-3 0 16,13 2 0-16,-4 0 0 0,-2-1 0 0,1 1 0 15,8-2 0-15,4 2 0 0,-4 0 0 0,-1-2 0 0,8-2 0 16,-1 4 0-16,-7-1 0 0,0-1 0 0,-7 0 0 16,-1 0 0-16,0 2 0 0,0 0 0 0,-7-2 0 15,11 0 0-15,-11 0 0 0,7 0 0 0,-7 0 0 16,12 0 0-16,-4 0 0 0,-1 0 0 0,0 0 1 0,1 0-1 15,0 0 0-15,-1 0 0 0,1-2 1 0,1 0-1 0,0 1 0 16,-2-1 0-16,2 2 1 0,1 0-1 0,1-2 0 0,0 0 0 16,1 2 1-16,2 0-1 0,0 0 0 0,-1-1 0 15,4-1 1-15,-1 2-1 0,0 0 0 0,-2 0 0 16,-2-2 2-16,1 2-2 0,-1 0 0 0,0 0 0 16,-1 0 0-1,0 0 0-15,-1 0 0 0,1 0 0 0,-1-2 0 16,1 1 0-16,0 1 0 0,-3 0 0 0,-1 0 0 15,0 0 0-15,1 0 0 0,-1 0 0 0,0 0 0 0,0 0 0 16,-7 0 0-16,10 0 0 0,-10 0 0 0,11 0 0 16,-11 0 0-16,10 0 0 0,-10 0 0 0,13 0 0 0,-13 0 0 15,12 0 0-15,-3-2 0 0,0 0 0 16,-2 0 0-16,0 1 0 0,3-3 0 0,1 3 0 0,0-1 0 0,-1 0 0 16,1 0 0-16,-1-1 0 0,1-1 0 0,0 1 0 15,-1 0 0-15,2-1 0 0,-1 1 0 16,1-1 0-16,4-1 0 0,-2 1 0 0,-1 1 0 0,-1 0 0 0,-3 1 0 15,0 0 0-15,0 2 1 0,-1-3-1 16,10-1 1-16,-2 2-1 0,0 1 1 0,-2-3-1 16,2 1 1-16,0-1 0 0,-2 1 1 0,-2 1 1 15,-12 2-1-15,11 0-1 0,-4-2 1 0,0 1-1 16,-7 1 2-16,7 0-1 0,-7 0 0 0,10 0 0 16,-10 0 2-16,11 0-3 0,-11 0 1 0,9 0 0 15,0-2 1-15,-1 0-2 0,1 2 1 0,0 0 0 16,7-2 0-16,-2 1 0 0,0-1 0 0,0 0-1 15,0 2 1-15,1-1-1 0,-3-1 0 0,-2 0 0 16,-2 2 1-16,0 0-1 0,1 0 0 0,0-2 0 0,0 2 0 16,0 0-1-16,-1 0 1 0,1 0-1 0,2-1 1 15,-1 1-1-15,1 0 1 0,-2 0-1 16,1 0 2-16,1 0-2 0,-2 0 0 0,0 0 0 0,-2 0 1 0,0 0-1 16,0 0 0-16,-7 0 0 0,10 0 1 0,-10 0-1 0,11 0 0 15,-11 0 0-15,11 0 0 16,-11 0 0-16,10 0 0 0,-3 0 0 0,0 0 0 0,0 0 0 15,0 0 0-15,0 0 0 0,-7 0 0 0,13 0 0 0,-6 0 0 0,0 0 0 16,-7 0 0 0,10 3 0-16,-10-3 0 0,11 4 0 0,-4-4 0 15,0 0 0-15,0 0 0 0,0 0 0 0,11 1 0 0,-2 1 0 16,0 0 0-16,-4-2 0 0,7 0 0 16,-1-2 0-16,-2 2 0 0,0 0 0 0,-2 2 0 0,0-4 0 15,0 2 0-15,0 0 0 0,0 2 0 0,0-4 0 16,1 2 0-16,-3 0 0 0,-5 0 0 0,0 0 0 0,0 0 0 15,0 0 0-15,4 0 0 0,-2 0 0 0,-1 0 0 16,-1 0 0-16,0 0 0 0,1 0 0 0,-1 0 0 0,-7 0 0 16,8 0 0-16,-8 0 0 0,7 0 0 0,-7 0 0 15,0 0 0-15,9 0 0 0,-9 0 0 0,0 0 0 16,9 2 0-16,-9-2 0 0,7 3 0 0,-7-3 0 0,7 2 0 16,-7-2 0-16,7 3 0 0,-7-3 0 0,7 4 0 15,-7-4 0-15,7 7 0 0,-7-7 0 0,9 7 0 0,-9-7 0 16,11 10 0-16,-11-10 0 0,9 7 0 0,-9-7 0 15,10 7 0-15,-10-7 0 0,9 7 0 0,-9-7 0 0,7 7 0 16,-7-7 0-16,7 7 0 0,-7-7 0 16,7 7 0-16,-7-7 0 0,7 5 0 0,-7-5 0 0,7 3 0 0,-7-3 0 15,0 0 0-15,7 5 0 0,-7-5 0 0,0 0 0 16,0 0 0-16,7 4 0 0,-7-4 0 0,0 0 0 16,0 0 0-1,0 0 0-15,0 0 0 0,0 0 0 0,0 0 0 16,0 0 0-16,0 0 0 0,0 0 0 0,0 0 0 15,0 0 0-15,0 0 0 0,0 0 0 0,0 0 0 0,0 0 0 16,0 0 0-16,0 0 0 0,0 0 0 0,0 0 0 16,0 0 0-16,0 0 0 0,0 0 0 0,0 0-1 0,0 0 1 15,0 0 0-15,0 0 0 0,7-5-1 0,-7 5 1 16,4-7 0-16,-4 7 0 0,11-9-2 0,-11 9 2 0,12-7-1 16,6-3 1-16,-1 1-1 0,-1 1 1 0,-2 1-1 15,0 1 1-15,2 1-3 0,0 2 0 0,-2-1 1 16,-2 3 0-16,3-3 0 0,-1 1 0 0,-2 1-1 15,6 0 1-15,-1 0-2 0,-1 1 0 0,-2-1 1 0,-1 2-1 16,-1-2 1-16,-1 1 1 0,1-1-2 0,-5 2 2 0,0 0-1 16,0 0-1-16,0 0 1 0,0 0 1 0,0 0-1 15,0 0 0-15,0 0 1 0,-7 0 0 0,13 0-2 0,-13 0 2 32,10 0-1-32,-3 0 1 0,0 0-1 0,0 0 1 0,1 0 0 0,-1 0 0 0,0 0-1 0,0 0 1 0,0 2 0 31,3-1 0-31,1 1-1 0,0 0 2 0,-3-1-1 15,8 3 1-15,0-2-1 0,0-1 0 0,-2 1 0 16,2 2 1-16,0-4-1 0,0 0 1 0,0 0 0 0,-4 1 0 16,4 1-1-16,-2 0 1 0,0 0 0 0,0-1 0 15,0-1 0-15,-1 0 0 0,-1 2 0 0,-3 0 0 16,-2-1-1-16,2 1 1 0,-1 0 0 0,-1 0 1 0,2 1-1 16,-2 1 0-16,0-1 0 0,11 0 1 0,-2 1-1 0,-2-1 1 15,0-1-1-15,9 0 1 0,-2 0-2 0,-1-1 2 16,1 1 0-16,0-4 0 0,0 2-1 0,0 0 1 0,0 2 0 15,2-4 0-15,-1 2-1 0,-3 0 1 0,0 0 0 16,-1-1 0-16,-2 2-1 0,-4 1 1 0,2 0 0 16,-7-2 0-16,0 2-1 0,1-1 1 0,-1-1 0 15,-7 0 0-15,10 0-1 0,-10 0 1 0,9 0 0 0,-9 0 0 32,7 2-1-32,-7-2 1 0,7 0 0 0,-7 0 0 0,7 0 0 0,-7 0 0 0,7 0 0 0,-7 0 0 0,7 0 0 31,-7 0 0-31,0 0 0 0,0 0 0 0,7 0 0 0,-7 0 0 15,0 0 0-15,0 0 1 0,7 0-1 0,-7 0 0 16,0 0 0-16,0 0 1 0,0 0 0 0,0 0 0 0,0 0 0 16,0 0 0-16,7 0 1 0,-7 0-1 0,0 0 0 15,0 0 0-15,0 0 0 0,0 0 0 0,0 0 0 16,0 0 0-16,0 0 1 0,0 0-1 0,0 0 0 16,0 0 0-16,0 0 0 0,0 0 1 0,0 0-1 15,0 0 2-15,0 0-2 0,0 0 0 0,6-7 0 0</inkml:trace>
  <inkml:trace contextRef="#ctx0" brushRef="#br0" timeOffset="-134458.05">19029 15148 12 0,'0'0'0'0,"0"0"0"0,0 0 0 0,0 0 0 16,0 0 0-16,0 0 0 0,0 0 0 15,0 0 0-15,0 0 0 0,0 0 0 0,0 0 0 0,0 0 0 0,0 0 0 16,0 0 0-16,0 0 0 0,0 0 0 16,0 0 0-16,0 0 0 0,0 0 0 0,0 0 16 0,0 0-1 15,0 0 1-15,0 0 0 0,0 0-7 0,0 0 0 0,0 0 0 16,0 0 1-16,0 0-11 0,0 0 1 0,0 0 0 16,0 0 0-16,0 0-2 0,0 0 2 0,-18 7 0 15,18-7 0-15,0 0 9 0,0 0 2 0,-7 1-2 0,7-1 1 16,0 0-5-16,0 0 2 0,0 0-1 0,0 0 0 15,0 0 45-15,0 0 0 0,0 0 1 0,0 0 0 16,0 0-35-16,0 0-1 0,0 0 1 0,0 0 1 0,0 0 8 0,0 0 0 16,0 0 0-16,0 0-1 0,0 0-12 0,0 0-1 15,0 0 0-15,0 0 2 0,0 0 11 0,0 0-1 0,0 0 1 32,0 0 1-32,0 0-14 0,0 0 0 0,-2 7 1 0,2-7 0 0,0 0 16 0,0 0 2 0,0 0-1 31,0 0 0-31,0 0-16 0,0 0-1 0,0 0 1 15,0 0 0-15,0 0 15 0,0 0 1 0,0 0-1 0,0 0 0 16,0 0-16-16,0 0 1 0,0 0-1 0,0 0 1 16,0 0 8-16,0 0 1 0,2 7-1 0,-2-7 2 0,0 0-13 15,0 0 1-15,2 7 0 0,-2-7 0 0,0 0 11 0,0 0 1 16,5 7 0-16,-5-7 0 0,0 0-12 16,0 0 0-16,0 0 0 0,9 3 1 0,-9-3 17 0,5 4 1 15,-5-4 1-15,0 0-1 0,0 0-17 0,9 7 0 0,-9-7 0 16,7 2 0-16,-7-2 21 0,7 0 0 0,-7 0 0 15,0 0 0-15,7 3-20 0,-7-3 0 0,7 3-1 16,-7-3 2-16,7 0 14 0,-7 0 1 0,9 0-1 0,-9 0 1 16,0 0-17-16,0 0 0 0,6 0 0 0,-6 0 0 0,8 4 13 15,-8-4 0-15,6 2 0 0,1-4 1 16,2 0-15-16,1 0 0 0,1 1 1 0,-1-3-1 0,3-1 8 16,2 0 1-1,-4 1-1-15,3 3 1 0,2-3-10 0,-5-1-1 16,1 0 0-16,6 5 1 0,-6 0 7 0,-1-2 1 15,-3-1-1-15,1 3 1 0,0-4-10 0,-2 2 1 0,0 1-1 16,2 1 1-16,0-2 4 0,-2-1 0 0,0 1-1 16,2 0 2-16,1 0-7 0,-1 1 0 0,0-3 0 15,0 1 0-15,-2 1 3 0,-7 2 2 0,9-4-2 16,-9 4 1-16,7 0-5 0,-7 0 0 0,7 0 0 0,0 0 1 16,-7 0 2-16,9 0 2 0,-9 0-2 0,8-5 1 15,-1 2-5-15,-7 3 1 0,9-2 0 0,-9 2-1 0,9 0 4 16,-9 0-1-16,11 0 0 0,-11 0 0 0,0 0-3 0,7 0-1 15,-7 0 1-15,10 0 0 0,-10 0 2 0,0 0 0 16,2-7 0-16,-2 7 1 0,0 0-5 0,0 0 2 0,0 0-1 16,0 0 1-16,0 0 0 0,0 0 2 0,0 0-1 15,7 0 1-15,-7 0-3 0,0 0-1 0,0 0 1 16,0 0 1-16,0 0-1 0,0 0 2 0,0 0-1 0,0 0 1 31,0 0-4-31,0 0 2 0,0 0-1 0,0 0 0 16,0 0 1-16,0 0 0 0,0 0 1 0,0 0 0 15,0 0-3-15,0 0 1 0,0 0-1 0,0 0 1 0,0 0-2 16,0 0 2-16,0 0-1 0,0 0 1 0,0 0-2 16,0 0 0-16,0 0 1 0,0 0-1 0,0 0-1 0,0 0 2 15,0 0-2-15,0 0 1 0,0 0 0 0,0 0-1 16,0 0 0-16,0 0 0 0,0 0 0 0,0 0 0 0,0 0-2208 16</inkml:trace>
</inkml:ink>
</file>

<file path=ppt/ink/ink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6-02-11T08:55:17.323"/>
    </inkml:context>
    <inkml:brush xml:id="br0">
      <inkml:brushProperty name="width" value="0.05292" units="cm"/>
      <inkml:brushProperty name="height" value="0.05292" units="cm"/>
      <inkml:brushProperty name="color" value="#FF0000"/>
    </inkml:brush>
  </inkml:definitions>
  <inkml:trace contextRef="#ctx0" brushRef="#br0">17498 5007 12 0,'0'0'0'0,"0"0"0"0,0 0 0 0,0 0 0 16,0 0 0-16,0 0 0 0,0 0 0 0,0 0 0 16,0 0 0-16,0 0 0 0,0 0 0 0,0 0 0 0,16-9 0 15,-16 9 0-15,0 0 1 0,0 0-1 0,7 0 0 16,-7 0 0-16,0 0 1 15,0 0 66-15,0 0 2 0,0 0-1 0,0 0 1 0,0 0-51 0,0 0 0 0,0 0 0 32,0 0 0-32,0 0-27 0,0 0 1 0,0 0 0 15,0 0 0-15,0 0 2 0,0 0 1 0,0 0-1 16,0 0 1-16,0 0 32 0,0 0-1 0,0 0 1 0,0 0 0 16,0 0-14-16,0 0 0 0,0 0-1 0,0 0 2 15,0 0 44-15,0 0 1 0,9 0-1 0,-9 0 2 0,0 0-44 16,0 0 2-16,0 0 0 0,0 0 0 0,0 0 23 0,0 0-1 15,0 0 0-15,0 0 1 0,0 0-25 0,0 0-1 16,0 0 1-16,0 0 1 0,0 0 16 0,0 0 1 16,0 0 0-16,0 0 1 0,0 0-21 0,0 0 1 0,0 0-1 15,0 0 1-15,0 0 19 0,0 0-1 0,0 0 1 16,0 0 0-16,0 0-20 16,0 0 1-16,0 0-1 0,0 0 1 0,0 0 22 0,0 0 0 0,0 0 0 0,0 0 1 15,0 0-23-15,0 0 0 0,0 0 1 0,0 0 0 0,0 0 21 16,0 0 1-16,0 0-1 0,0 0 1 0,0 0-23 15,0 0 1-15,5 0-1 0,-5 0 1 0,9 0 22 0,-1 0 0 32,-8 0 0-32,9 0 2 0,0 0-26 0,-4 0 2 15,4 0 0-15,-9 0-1 0,9 0 17 0,-9 0 0 16,0 0 0-16,5 0 0 0,-5 0-18 0,13 0 0 0,-13 0 1 16,8 0 0-16,-8 0 14 0,11 0 0 0,-11 0 0 15,12-4 1-15,-5 4-16 0,1-3-1 0,-8 3 1 16,10 0-1-16,-1 0 11 0,0 0 1 0,-2 0-1 0,0 0 1 15,2-2-13-15,1-1 1 0,1-1-1 0,1 4 0 16,4 0 9-16,0 0-1 0,-2-5 0 0,-2 3 1 0,-1 1-11 16,-2 1 2-16,0-4-1 0,1 8 0 0,3-4 6 15,-1 1 0-15,0-1-1 0,4 0 2 0,2 0-9 0,-4 0 2 16,-2 0-1-16,2 7 0 0,0-7 2 0,-1 0 0 16,-1 0 1-16,-1 4 0 0,-4-4-5 0,-7 0 0 0,12-4 0 15,-5 4 0-15,0 0 2 0,0 0 0 0,0 0 0 16,2 4 1-16,4-4-4 15,-5 0 0-15,-2-4-1 0,1 8 2 16,0-4 0-16,0 0 0 0,-7 0 0 0,10 0 1 16,-10 0-4-16,13 0 1 0,-8-4 0 0,4 4-1 15,1 0 3-15,1 0 0 0,-2 0 0 0,3 0 0 16,4 0-4-16,-4 0 2 0,-1 0-1 0,1 4 1 0,2-4 0 0,-5-4-1 16,5-1 1-16,-5 7 1 0,0 1-4 15,0-3 1-15,0-3 1 0,5 3-1 0,2 3 1 0,0-3-1 16,-4-3 1-16,2 3-1 0,2 3 0 0,0-3-1 0,-2 0 0 15,-2 4 2-15,-1-4-2 0,-2 0 2 0,-1 0-2 16,1 3 2-16,-2-3-3 0,2 0 1 0,0 0 1 16,-2 0-1-16,2 0-1 0,-2 0 0 0,0 0 1 15,2 5 0-15,3-5-1 0,0-3 1 0,1 1-1 0,1 2 0 16,2 0-1-16,0 0 1 0,-2 0 1 16,2 0-1-16,-2 0-1 0,3 0 1 0,-3 0-1 0,4 2 2 0,-6-4-2 15,3 0 0-15,-1 1 0 0,0 2 1 0,3-1-1 16,3-1 0-16,1 1 1 15,-3 1-1-15,-1-1 0 0,1-1 0 0,1 2 0 0,1 6 1 0,-6-7-1 0,-4 0 1 0,5-3-1 32,-5 6 1-32,2 1-1 0,-6-4 0 0,1 0 0 15,2 0 0-15,1 0 1 0,1 0-1 0,-1 0 0 16,10 0 0-16,-3 0 0 0,3-4 0 0,-3 1 0 0,1 6 2 16,1-6-2-16,-1-1 0 0,-2 3 0 0,5 2 0 15,0-1 0-15,0 0 0 0,4 2 0 0,0 3 1 16,-4-5-1-16,-5 0 0 0,0 0 0 0,0 4 0 0,1-2-1 15,-3-4 1-15,-1-2 0 0,1 4 0 0,0 0-1 0,0 0 1 16,-2 0 1-16,3 4-1 0,2-8-1 0,-3-1 1 16,4 3 0-16,0 4 0 0,-1-5-1 0,-1-1 1 15,2 4 0-15,-6 0 0 0,2-3-1 0,-3-1 2 0,5 3-2 16,-2 2 1 0,3-2-1-16,-4 1 1 0,3 0-1 0,1 1 1 0,1-2-1 0,-4 1 1 0,4 0 0 15,-10 0 0 1,7 0-1-16,-3 0 1 0,-3 1 1 0,1-1-1 0,1 0 0 0,-2 0 0 0,0 0 0 15,-2 2 0-15,1-2-1 16,1 0 1-16,-2 0 0 0,4 2 1 0,-1-2-2 16,1 0 1-16,0 0 0 0,8 3 0 0,-1-3-1 15,-1 0 1-15,-3 0 0 0,11 0 0 0,-4 0-1 0,-3 0 1 16,0 0 1-16,-1 4-1 0,-1-4-1 0,0 0 1 16,2 0 0-16,1 3 0 0,2-3-1 0,-3 2 1 0,1 1 0 15,-1 3 0-15,-4-6-1 0,-2 0 1 0,2 3-1 16,-7-3 2-16,1 4-2 0,0-4 1 0,-2 1-1 0,2 1 1 15,1 0-1-15,0 1 1 0,0-3-1 0,2 4 1 16,-1 1-1-16,1-5 1 0,-2 3-1 0,5-1 1 16,0 0-1-16,-2 3 1 0,0-2-1 0,3 1 2 0,-1-2-2 15,-4 1 0-15,3 1 0 0,-5-3 1 0,1 3-1 16,-2-1 0-16,2-3 0 0,-2 4 1 16,2 1-1-16,0-5 0 0,-4 3 0 0,4-1 1 0,0 1-1 0,0-3 0 15,-2 4 0-15,1-1 1 0,1 3-1 0,0-1 0 0,-2 2 0 16,2 1 0-16,0-2 0 0,0 0 0 0,-1 3 0 15,-8-9 0-15,13 9 0 0,-13-9 0 0,10 7 0 16,-10-7 0 0,7 3 0-16,-7-3 0 0,7 5 0 0,-7-5 0 15,0 0 0-15,0 0 0 0,7 4 0 0,-7-4 0 16,0 0 0-16,0 0 0 0,0 0 0 0,0 0 0 0,0 0 0 16,0 0 0-16,0 0 0 0,0 0 0 0,0 0 0 15,0 0 0-15,0 0 0 0,0 0 0 0,0 0 0 0,0 0 0 16,0 0 0-16,0 0 0 0,0 0 0 0,0 0 0 15,0 0 0-15,0 0 0 0,8-4 0 0,-8 4 0 0,8-8 0 16,-8 8 0-16,9-9 0 16,-9 9 0-16,5-7 0 0,-5 7 0 0,8-5 0 0,-8 5 0 0,7-9 0 15,-7 9 0-15,0 0 0 0,8-3 0 0,-8 3 0 0,0 0 0 16,9-7 0-16,-9 7 0 0,7-2 0 0,-7 2 0 16,13-9 0-16,-6 6 0 0,1 0 0 0,8-3 0 0,0 3 0 15,2-4 0 1,-6 5 0-16,1-1 0 0,2-1 0 0,-4 3 0 0,-2-1 0 0,-2 0 0 15,0 2 0-15,0-3 0 0,0 3 0 0,0 0 0 0,2 0 0 0,-4 0 0 16,4 0 0 0,14 0 0-16,-2-4 0 0,-1 3 0 0,-1 1 0 15,-1 0 0-15,-3 0 0 0,0 0 0 0,-3 0 0 16,-12 0 0-16,12 0 0 0,-5 0 0 0,2 0 0 16,-9 0 0-16,9 0 0 0,-2 0 0 0,0 0 0 0,4 0 0 15,-1 0 0-15,1 0 0 0,-2 0 0 0,8 0 0 16,-3 0 0-16,1 0 0 0,-1 0 0 0,3 0 0 0,-1 0 0 15,0-4 0-15,0 4 0 0,3 0 0 0,1 0 0 16,-4-3 0-16,-1 1 0 0,1 4 0 0,0-4 0 0,-3 2 0 16,1 0 0-16,2 2 0 0,1-2 0 0,-1 3 0 15,0-3 0-15,0 4 0 0,0-4 0 0,-2 1 0 0,2 3 0 16,-8-1 0-16,1-3 0 16,0 2 0-16,0-2 0 0,-2 2 0 0,2-1 0 0,0 3 0 0,-1-4 0 15,8 3 0-15,2-3 0 0,0 2 0 0,-6 1 0 0,11 1 0 16,0-4 0-16,0 0 0 0,-6 0 0 0,6 2 0 15,-3-2 0-15,1 0 0 0,2 1 0 0,-2 5 0 0,2-6 0 32,-2 0 0-32,-2 0 0 0,1 3 0 0,-2-3 0 15,-1-3 0-15,-1 3 0 0,-2 3 0 0,-2-3 0 0,1 0 0 16,-1 0 0-16,-5 0 0 0,2 0 0 0,0 0 0 16,0 0 0-16,10 0 0 0,1 0 0 0,-1 0 0 0,0 0 0 15,8 0 1-15,-4-3-1 0,0-1 0 0,0 2 0 16,-4 4 1-16,0-4-1 0,1 1 1 0,1 1-1 15,-5 3 2-15,3-5-2 0,1 1 1 0,-3 1-1 0,1 1 1 16,-4-1-1-16,-2 0 1 0,4 0 0 16,-9 0 0-16,2 0-1 0,0 0 1 0,0 0-1 0,0 0 1 0,1 0 1 15,1 0-1-15,-1 0 0 0,19 2 0 0,-1-4 0 16,-4 1 0-16,-1-1 0 0,6 2 0 0,-8-4 1 0,0 4-1 16,-2 0 0-16,1 0 0 0,-4 0-1 0,-1-3 1 15,3 1 0-15,-4 4 0 0,0-4-1 0,0 2 1 0,-1 0 0 16,-4 0 1-16,-1 0-2 15,0 0 1-15,0 0 0 0,1 0 0 0,0-3 0 0,0 3 0 0,0 0 0 32,-1 0 0-32,1 0-1 0,0-4 2 0,0 3-1 0,1 1 0 15,-1-2 0-15,2 0 0 0,1 2 0 0,22-3 0 16,-4-1 0-16,-6 3 1 0,-1-3-1 0,2 4 0 0,0 0 0 16,-6 0 0-16,4 0 0 0,0 4 0 0,0-4-1 15,-4 0 1-15,1 0 1 0,-4 1-1 0,3-1 0 0,-5 0 0 16,4 0 0-16,-8 4 1 0,3-4-1 0,-1 0 1 15,0 0-1-15,2 0 0 0,2 0 0 0,0-4 0 0,0 3 0 16,9 1 0-16,-2 0 0 0,-2-4 1 0,0 4-1 16,2 0 0-16,0 0-1 0,-2-3 1 0,0 1 0 15,0 4 0-15,1-2-1 0,-1 0 1 0,0 0 0 0,0 3 0 16,-2 1-1-16,-1-4 2 0,3 1-1 16,-7 3 0-16,1-1-1 0,-1-3 1 0,0 0-1 0,-5 0 1 0,1 0-1 15,1 0 1-15,-1 0-1 0,11 4 1 0,1-3-1 16,-1-1 1-16,-2 0-1 0,6 4 2 0,-4-4-2 0,-3 0 0 15,-1 3 0-15,3 2 1 0,-3-1-1 0,1-4 0 32,0 2 0-32,-2 1 1 0,-2 1-1 0,2-4 0 0,-4 3 0 15,-5-3 0-15,2 2 0 0,0-1 0 0,-1 5 0 16,1-3 0-16,2 2 0 0,-2 1 0 0,-1 0 0 16,-1-2 0-16,1 1 0 0,-1-1 0 0,1-3 0 0,-2 3 0 15,1-1 0-15,0 1 0 0,-7-4 0 0,12 5 0 16,-12-5 0-16,9 7 0 0,-9-7 0 0,9 5 0 0,-9-5 0 15,7 3 0-15,-7-3 0 0,7 4 0 0,-7-4 0 16,9 5 0-16,-9-5 0 0,0 0 0 16,5 5 0-16,-5-5 0 0,0 0 0 0,7 7 0 0,-7-7 0 0,0 0 0 15,0 0 0-15,7 5 0 0,-7-5 0 0,0 0 0 0,0 0 0 16,7 4 0-16,-7-4 0 0,0 0 0 0,9 0 0 16,-9 0 0-16,11 0 0 0,-11 0 0 0,8 0 0 15,-8 0 0-15,11-4 0 0,-11 4 0 0,11-3 0 0,-3-2 0 16,1 0 0-16,0 1 0 0,2-5 0 15,-1 1 0-15,1-4 0 0,-1 0 0 0,-1 3 0 0,-9 9 0 0,13-9 0 32,-6 6 0-32,0-1 0 0,-7 4 0 0,10-8 0 15,-3 4 0-15,0 1 0 0,2 1 0 0,4-1 0 0,-5-3 0 16,1 3 0-16,7-1 0 0,-2-1 0 0,-1 2 0 16,-1-1 0-16,-3 3 0 0,-4-1 0 0,-5 2 0 0,11 0 0 15,-11 0 0-15,10 0 0 0,-10 0 0 0,11 0 0 16,-4 0 0-16,0 0-1 0,-7 0 1 0,10 0 0 15,-3 0 0-15,1 0-1 0,-1 0 1 0,0 0 0 0,12 2 0 16,0-2-2-16,-1 0 2 0,-2 0 0 0,7 1 0 16,0-2-1-16,-2 1 1 0,-2 0 0 0,1 1 0 0,-1-1-1 15,1 0 1-15,-1 0 0 0,2 4 0 0,2-1-1 16,-4-3 1-16,3 0 0 0,-12 5 0 16,6-5-1-16,0 0 1 0,-2 0 0 0,2 0 0 0,-4 4-1 0,2-4 1 15,1 0 0-15,-8 0 0 0,1 0-1 0,3 0 1 0,0 0 0 16,20 2 0-16,-2-4-1 0,-3 2 1 0,0-4 0 15,3 8 0-15,-3-4 0 0,-1-4 0 0,1 4 0 32,-1 4 0-32,-2-4 0 0,-2 0 0 0,0 0 0 15,-1 3 0-15,-4-3 0 0,-1-1 0 0,3 1 0 0,-7 1 0 16,1 1 0-16,2-2 0 0,-2 0 0 0,10 4 0 16,-1-4 0-16,2 0 0 0,0 0 0 0,12 3 0 0,-3-3 0 15,-4-3 0-15,2 3 0 0,0 3 0 0,0-3 0 0,-2 0 0 16,0 0 0-16,-3 3 0 0,-2-3 0 0,-4 0 0 15,1 2 0-15,-6 2 0 0,2-4 0 0,0 0 0 16,1 0 0-16,10 0 0 0,1-4 0 16,-2 4 0-16,3 0 0 0,6 4 0 0,-3-8 0 0,-2 4 1 0,0 0-1 15,1 4 1-15,-1-8-1 0,-7 4 1 0,-2 0-1 16,-3 4 1-16,0-8-1 0,-2 4 1 0,1 0 0 0,-1 4 0 16,0-8-1-16,0 2 2 0,1 1-1 0,8 1 0 15,-2-2 0-15,-3 2 0 0,1 0 0 0,0 0 0 0,-5 0 0 16,0 0 1-16,-2 0-1 0,-7 0 0 15,0 0 0-15,0 0 0 0,-7 0 0 0,9 0 1 0,-9 0 0 0,7 0-1 32,-7 0 0-32,9 0 1 0,-9 0-1 0,0 0 1 15,5 0 0-15,-5 0 0 0,0 0-1 0,0 0 0 0,7 0 0 16,-7 0 1-16,0 0-1 0,0 0 1 0,0 0-1 16,0 0 1-16,0 0-1 0,0 0 0 0,0 0 0 15,0 0 0-15,0 0 1 0,-7 9-1 0,2-6 0 16,-34 18 0-16,3 0 0 0,5-1 0 0,-1 1 0 0,-28 12 0 15,18-3-1-15,8-10 0 0,-1-8 0 0</inkml:trace>
  <inkml:trace contextRef="#ctx0" brushRef="#br0" timeOffset="3732.55">4521 5792 12 0,'0'0'0'0,"0"0"0"0,0 0 0 0,0 0 0 15,-18-5 0-15,18 5 0 0,-5-5 0 0,5 5 0 32,-9-4 0-32,9 4 0 0,0 0 0 0,-7-3 36 0,7 3 0 15,0 0 0-15,0 0-1 0,0 0-20 0,0 0 0 16,0 0-1-16,0 0 2 0,0 0 63 0,0 0 0 0,0 0 1 16,0 0 0-16,0 0-63 0,0 0 1 0,0 0 0 15,-5-5 0-15,5 5-18 0,-9 0 0 0,9 0 0 16,0 0 1-16,0 0-1 0,-5 8 0 0,5-8 0 0,0 0 0 15,0 0 26-15,3 6 0 0,-3-6 0 0,0 0 0 16,11 6-14-16,-11-6 0 0,9 2 1 0,-9-2 0 0,8 2 23 16,-8-2 1-16,4-4 0 0,-4 4 0 0,14 0-22 15,-14 0 1-15,5-6-2 0,-5 6 2 16,0 0 5-16,0 0 0 0,9-2 1 0,-9 2 0 0,0 0-11 0,0 0 1 16,5-4-1-16,-5 4 0 0,0 0 9 0,0 0 1 0,0 0-1 15,0 0 0-15,7 0-10 0,-7 0 1 0,0 0 0 16,0 0 1-16,0 0 9 0,0 0 0 0,0 0 1 15,0 0-1 1,0 0-10-16,0 0 0 0,0 0 1 0,0 0-1 16,0 0 25-16,0 0 0 0,0 0 0 0,9 0 0 15,-9 0-22-15,0 0 1 0,0 0-1 0,0 0 2 0,0 0 21 16,6 2 0-16,-6-2 0 0,0 0 0 0,0 0-22 16,8 2 0-16,-8-2 0 0,6 2 1 0,-6-2 15 0,9 3 2 15,-9-3-2-15,5 3 2 0,-5-3-20 0,12 4 2 16,-12-4-1-16,11 2 1 0,-4-2 13 0,-7 0 0 0,9 0 0 15,-9 0 0-15,14 7-16 0,-5-7 2 0,-1 0-1 16,6 0 1-16,-3 0 11 0,1 0 0 0,3 0 1 16,-3 1 0-16,-2-1-14 0,3-1 1 0,-4 1-1 0,1 0 1 15,3 0 8-15,1 0 0 0,-2 0-1 16,6 0 1-16,-2 0-9 0,1 0-1 0,1 0 0 0,-1 1 0 0,1-1 6 16,-4 0 1-16,0 4-1 0,-1-1 1 0,-5-3-9 15,1 0 1-15,0 0 0 0,-2 4 0 0,6-4 7 0,-1 0 0 16,-5 0 0-16,5 5 1 0,-3-5-9 0,3-4 1 15,-5 3 0 1,9 1 0-16,-2 0 5 0,4-2 0 0,-4 0 1 16,4 2 0-16,1-3-7 0,2-2 0 0,-3 1 0 15,1 8 0-15,4-8 3 0,0 1 1 0,4 1 1 16,-4 0-1-16,3 0-5 0,1-1 0 0,-4-2 0 0,0 3 1 16,-6 0 3-16,1 2 1 0,-1-3-1 0,3 3 0 15,-3-4-5-15,-2 3 1 0,-1 1 0 0,3-4 0 0,-3 1 1 16,2-1 0-16,0 3-1 0,5 1 3 0,2 0-6 15,-2-4 2-15,2-1-1 0,2 5 0 0,0 0 1 0,-2-4 1 16,0 1 0-16,0 3 0 0,-1-2-4 0,-4 1 2 16,0 2-1-16,-4 4 1 0,0-5 1 0,-2 0 0 0,2 0 0 15,-3 0 1-15,1 0-3 16,-3 0 0-16,0 0 1 0,5 0-1 0,-5 0 1 0,0 0 1 0,0 0-1 16,5 0 1-16,-2 0-2 0,2 0-1 0,-3 0 1 0,10 0-1 15,-2 0 1-15,2 0 0 0,-3 4 0 0,0-4 0 16,1 0-1-16,2 0 0 0,2 2 0 0,0-2 0 0,-3 0-1 15,1 3 2-15,2-3-1 0,-4 4 1 0,2-8-2 32,-7 4 1-32,0-3-1 0,1 3 0 0,-3 0 1 0,0 0-1 15,-3 0 0-15,5-2 1 0,0-2-2 0,-1 4 1 16,-3-5 0-16,11 2 0 0,2-1 0 0,-3 1 2 0,1-1-2 16,2 3 2-16,-4 1-3 0,2 0 1 0,-1 0 1 15,6 0-1-15,-3 0 0 0,0 1 1 0,-2 1-1 16,-3-4 1-16,-2 1-2 0,0 1 1 0,1 0-1 15,-3 0 2-15,-3 0-2 0,-2 0 1 0,3 0 1 0,-1 0-1 16,1 0-1-16,-3 0 1 0,-4 1-1 0,8-1 1 0,-5 2-1 16,3 3 2-16,1-5-1 0,6 4 1 0,-2-1-2 15,0 2 0-15,0 1 0 0,1 1 1 16,-1-6-1-16,-2 1 0 0,4 3 0 0,1 0 1 0,-1-1-2 0,0-1 1 16,-1-3 0-16,3 9 0 0,-3-6 0 0,-3 3 0 0,4 1-1 15,-6-6 1-15,2 3-1 0,-5-4 0 0,0 0 0 16,-9 0 2-16,5 3-2 0,-5-3 0 0,9 4 0 15,-9-4 0-15,9 5 0 0,-9-5 0 0,11 3 1 16,-11-3-1 0,12 6-1-16,-12-6 1 0,9 3-1 0,-9-3 1 15,9 3-1-15,-9-3 1 0,5 6-1 0,-5-6 1 0,9 3-1 16,-9-3 1-16,9 2-1 0,-9-2 1 0,8 3-1 16,-8-3 2-16,9 4-2 0,-9-4 1 0,9 3-1 0,-9-3 0 15,9 0 0-15,-9 0 1 0,5 2-1 0,-5-2 0 16,9 3 0-16,-9-3 1 0,0 0-1 0,0 0 1 15,9 0-1-15,-9 0 1 0,0 0-1 0,0 0 1 0,5 0-1 16,-5 0 1-16,0 0-1 0,0 0 2 0,9 0-1 16,-9 0 0-16,0 0-1 0,0 0 1 0,5 0 0 15,-5 0 0-15,0 0-1 0,0 0 1 0,9-5 0 16,-9 5 1-16,0 0-2 0,0 0 1 0,5-3-1 0,-5 3 1 0,7-7-1 16,-7 7 1-16,9-5-1 0,-9 5 1 0,5-9-1 15,-5 9 1-15,9-7-1 0,-3 2 1 0,2 0-1 0,1 1 1 16,-4 1-1-16,4-2 2 0,4-4-2 0,-3 5 1 15,3 1-1-15,4-4 1 0,-3 5-1 0,4-1 0 0,-4-2 0 16,0 1 1-16,4 4-1 0,-4-3 0 0,0 3 0 31,-2 0 1-31,2 0-1 0,-5 0 0 0,4 0 0 16,-8 0 1-16,4 0-1 0,0 0 0 0,-1 0 0 16,3 3 1-16,1-3-1 0,-3 0 0 0,0 0 0 0,5 0 1 15,-3 0-1-15,1 0 0 0,2 0 0 0,18-3 0 0,-6 1 0 16,-3 0 0-16,-2 2 0 0,4 0 0 0,-2-1 0 15,2-3 0-15,-6-1 0 0,-1 5 0 0,1-4 0 0,-1 4 0 16,-1 0 0-16,-2 0 0 0,-3 0 0 0,0 0 0 16,2 0 0-16,-14 0 0 0,9-3 0 0,-9 3 0 15,14 0 0-15,-14 0 0 0,9-3 0 16,-9 3 0-16,11-2 0 0,-4 2 0 0,2 0 0 0,-2-4 0 0,0 4 0 16,7-3 0-16,-5 1 0 0,5 0 0 0,-2 1 0 15,11 1 0-15,-4-4 0 0,-1 4 0 0,0-3 0 0,-6 3 0 16,2 0 0-16,0 0 0 0,0 0 0 0,4 0 0 15,0 0 0-15,-1 0 0 0,1 3 0 0,5-6 0 0,-4 6 0 32,-1-3 0-32,0 0 0 0,-4 0 0 0,0 0 0 0,-2 0 0 15,2 0 0-15,-9 0 0 0,3 0 0 0,-1 0 0 16,0 0 0-16,1 0 0 0,3 0 0 0,1 0 0 16,-3 0 0-16,28 0 0 0,-8-3 0 0,-3 1 0 0,-3 2 0 15,3-3 0-15,1 3 0 0,-4 0 0 0,3 0 0 16,1 0 0-16,-3 0 0 0,-1 0 0 0,2 0 0 15,-6 0 0-15,-5 0 0 0,2 3 0 0,0-3 0 0,-9 0 0 16,2 0 0-16,-2 0 0 0,0 0 0 0,2 0 0 16,0 0 0-16,1 0 0 0,3 0 0 0,11-3 1 0,1 3-1 15,-2 0 0-15,0 0 0 0,0 0 2 16,0 0-2-16,0 0 0 0,-2 0 0 0,-2 0 1 0,-1 0-1 0,0 0 0 16,1 0 0-16,-3 3 1 0,-2-3-1 0,0 2 0 0,0 1 0 15,-14-3 1-15,13 4-1 0,-13-4 0 0,10 3 0 16,-10-3 1-16,13 5-1 0,-5-5 0 0,-2 4 0 15,3-4 1-15,-4 2-1 0,2-1 0 0,2 1 0 16,-9-2 1 0,8 3-1-16,-8-3 1 0,11 4-1 0,-2 1 2 15,-4-5-2-15,2 4 0 0,0-4 0 0,2 1 1 0,0 1-1 16,0 0 1-16,0 1-1 0,12 1 1 0,-5 1-1 16,1-5 0-16,-1 3 0 0,0-1 1 0,0 0-1 0,-6 0 1 15,3 1-1-15,-4-3 1 0,-1 0-1 0,0 0 1 16,4 0-1-16,5 3 2 0,6-3-2 0,-3 2 0 15,-3-2 0-15,5 2 1 0,-3 0-1 0,-1-2 0 0,-1 0 0 16,-4 3 1-16,-5-3-1 0,3 0 0 0,-2 0 0 16,-9 0 1-16,12 0-1 0,-12 0 0 0,11 0 0 15,-2 0 1-15,-1 0-1 0,1 0 0 0,0 0 0 16,14 0 1-16,0 0-1 0,-2 0 0 0,2 0 0 0,0 0 1 16,-4-3-1-16,3 3 0 0,-5 0 0 0,1 0 0 15,1-2 0-15,1 2 0 0,1 0 0 0,2 2 0 0,-2-4 0 0,-2 2 0 16,1 0 0-16,-4 0 0 0,-2 0 0 0,0 0 0 15,0 0 0-15,-2 0 0 0,1 0 0 0,1 0 0 16,-4 0 0 0,8 0 0-16,0-2 0 0,-1 0 0 0,1 2 0 15,7-3 0-15,-1 3 0 0,-1 0 0 0,0 0 0 16,0 0 0-16,0-3 0 0,0 1 0 0,0 2 0 16,-2 0 0-16,-2-2 0 0,-1 2 0 0,0 2 0 15,-6 0 0-15,-1-2 0 0,1 0 0 0,-3 0 0 0,-9 0 0 16,10 0 0-16,-10 0 0 0,13 0 0 0,-13 0 1 15,9 0-1-15,-9 0 0 0,10 0 0 0,-10 0 2 0,9 0-2 16,-9 0 0-16,12 0 0 0,-12 0 1 0,9 0-1 0,-9 0 0 16,11 0 0-16,-4 3 1 0,0-3-1 0,0 3 0 15,2-3 0-15,-4 0 1 0,4 0-1 16,-4 0 0-16,4 0 0 0,-9 0 1 0,9 0-1 0,-9 0 0 0,10 0 0 16,-10 0 1-16,7 0-1 0,-7 0 0 0,9 0 0 15,-9 0 1-15,5 0-1 0,-5 0 0 0,9 0 0 16,-9 0 1-16,6 0-1 0,-6 0 0 0,7 0 0 0,-7 0 2 15,7 0-2 1,-7 0 0-16,0 0 0 0,7 0 1 16,-7 0-1-16,0 0 0 0,0 0 0 0,9 0 1 0,-9 0-1 15,0 0 0-15,0 0 0 0,0 0 1 0,0 0-1 16,0 0 0-16,0 0 0 0,-13 9 1 0,4-5-1 0,1 1 0 16,2-2 0-16,1 6 1 0,5-9-1 0,-9 9 0 15,9-9-2546-15</inkml:trace>
  <inkml:trace contextRef="#ctx0" brushRef="#br0" timeOffset="5233.29">11453 5688 12 0,'0'0'0'0,"0"0"0"16,0 0 0-16,0 0 0 0,0 0 1 0,0 0-1 0,0 0 1 15,0 0-1-15,0 0 1 0,-18 7-1 0,18-7 1 0,-5 5 33 16,5-5 1-16,-5 7 0 0,-1 4-1 0,3 1-19 16,3 0 0-16,-4 0-1 0,3-5 2 0,2 2 15 0,-1-9 2 15,0 0-2-15,0 0 2 0,7 5-20 16,-7-5 2-16,7 0-1 0,2-4 1 0,4-1-9 0,1-2 0 0,0 2 1 16,7-9 0-16,2-1-3 0,-4-1 1 0,-3 4-1 15,-2 0 1-15,-5 3 7 0,0 4 2 0,0-4-1 16,-2-1 1-16,-5 1-7 0,-2 9 1 0,0 0 0 0,0 0 1 15,0-8 19 1,0 8 1-16,0 0-1 0,0 0 2 16,0 0-17-16,-7-4 0 0,7 4 1 0,-23 2-1 0,-4 7 1 15,1-1 0-15,6-3 0 0,1-1 0 0,7 5-6 16,3-4 1-16,0 2 0 0,4-2 0 0,5 2 14 0,0-7 0 16,0 8 0-16,0-8 0 0,0 0-11 0,0 6 0 15,0-6 0-15,3 7 1 0,-3-7 10 0,5 12 1 0,-5-12-1 16</inkml:trace>
  <inkml:trace contextRef="#ctx0" brushRef="#br0" timeOffset="7149.52">12111 5758 300 0,'0'0'0'0,"0"0"0"0,0 0 0 0,0 0 4 0,0 0 0 0,0 0 1 0,0 0-1 0,0 0-1 16,0 0 1 0,0 0-1-16,0 0 1 0,0 0 5 0,0 0 0 15,0 0-1-15,0 0 3 0,0 0-6 0,0 0 2 16,0 0-1-16,0 0 0 0,0 0 3 0,0 0 1 0,0 0-1 16,0 0 1-16,0 0-4 0,0 0 1 0,0 0-1 15,0 0 1-15,0 0-3 0,0 0 0 0,0 0 1 16,0 0-1-16,0 0-2 0,23-13 2 0,-13 10-1 0,3 1 0 15,-8 1 1-15,-5 1 0 0,7-2 0 0,-7 2 0 16,11 0-2-16,-11 0 2 0,0 0-1 0,0 0 0 0,8 0 11 16,-8 0-1-16,0 0 1 15,6-4-1-15,-6 4-5 0,7-5 0 0,-7 5 0 16,7 0 1-16,-7 0 14 0,7 0 1 0,-7 0 0 0,9 0 0 0,-9 0-13 0,5 0 2 0,-5 0-1 16,9 0 1-16,0 2 36 0,-4 1 0 0,-5-3 1 15,12 0 0-15,-3 0-33 0,0 0 0 0,2 0 0 16,1 0-1-16,2 0 48 0,-3 0 0 0,1 0 0 0,6 0 1 15,-4 0-47 1,0 0 0-16,-2-5 0 0,2 2 0 0,-1 3 42 0,-3-4 0 0,3 4 1 0,2-5 0 31,7 2-45-31,-5 3 2 0,-3-4 0 0,0 4 0 0,2 0 28 16,-2 0 1-16,-5 0 1 0,0 0-1 0,2 0-32 16,1 0 2-16,-5 0 0 0,5 4 0 0,1-4 20 0,-3 0 1 15,-1 0 0-15,0 3 0 0,3-3-23 0,-5 0 1 0,0 2-1 16,2 1 1-16,0-3 18 0,2 0-1 0,-3 0 1 15,5 0 0-15,1 0-20 0,0 0 1 0,-2 0 0 16,6 0-1-16,0 0 15 0,-2 0 0 0,-2 4 1 16,2-4 0-16,-1 0-17 0,1 0 1 0,0 1-1 0,2-1 2 15,-1 0 8-15,1 2 2 0,0 0 0 0,1-2 0 16,2 0-13-16,-7 0 0 0,4 0 1 0,-4 0-1 0,0 0 6 16,-1 0 1-16,-5 0 0 0,1-4 0 0,2 3-9 15,1 1 0-15,-3-4 0 0,5 4 2 0,4-3 2 0,-1 1 2 16,-3-1-1-16,9-4 0 0,0 5-6 0,-1 2 0 15,-3 0 0-15,2-4 0 0,-2 4 2 0,3 0 1 0,1 0-1 16,-4-5 1-16,2 5-5 0,2 2 1 0,-4 1-2 31,3-6 2-31,-5 1 2 0,-1 2 2 0,0 5-1 16,2-5 0-16,-4 0-4 0,0 0 1 0,-5 0-2 0,1-3 2 16,6 1 0-16,-5 2 1 0,1 0-1 0,6 0 1 15,5-3-3-15,0-1-1 0,-6 4 1 0,6-1 0 0,-2-1 2 16,1 2 0-16,-1 2 0 0,2-4 1 0,3 2-3 15,-5 2-1-15,0-1 1 0,1-1-1 0,-3 0 2 0,-3 4 0 16,0-4 0-16,-4 3 1 0,0-3-4 0,3 2 1 0,-7 1-1 16,1-3 2-16,0 4-1 0,2-4 2 0,-3-4-1 15,5 4 0 1,-4 0-1-16,-2 4-1 0,3-2 1 0,4-2-1 0,-5 0 2 16,0 1-1-16,2 1 1 0,1 2 0 0,-2-4-3 0,-1 3 2 0,-2-3-1 0,4 2 1 15,-2 1-2-15,0-3 1 0,-1 4 0 0,1-3 0 16,-4 3-2-16,-5-4 2 0,13 7-1 0,-3 1 1 0,3-2-1 15,-3 1 0 1,-1-2 1-16,4 3-1 0,-3 1-1 0,2-2 2 0,1-2-2 0,-3 6 1 0,-1-6 0 0,0-2-1 31,0 6 0-31,1 0 0 0,-1-3-1 0,-2 0 2 16,-7-6-1-16,11 7 0 0,-11-7-1 0,9 8 1 0,-9-8 0 16,0 0 0-16,9 5-1 0,-9-5 0 0,0 0 0 15,8 4 1-15,-8-4 0 0,0 0-1 0,0 0 0 16,0 0 1-16,0 0-1 0,0 0 0 0,0 0 0 15,0 0 1-15,0 0-1 0,0 0 0 0,0 0 0 0,0 0 0 16,0 0-1-16,0 0 1 0,0 0 0 0,6 0 0 0,-6 0-1 16,0 0 2-16,0 0-1 0,0 0 0 0,5-12-1 15,-5 12 1-15,7-9 0 0,-7 9 0 0,9-7-1 16,-9 7 1-16,7-12-1 0,0 7 1 0,-7 5-1 0,9-12 2 16,-9 12-2-1,10-5 1-15,-10 5-1 0,13-4 1 0,-13 4 0 0,0 0 0 0,8-7-1 0,-8 7 1 0,6-2 0 16,-6 2 0-16,0 0-1 0,9-3 1 0,-9 3 1 15,10-3-1-15,-1 1-1 0,0 0 1 0,-2 0-1 16,12 2 1-16,-1 0-1 0,0-3 1 0,-6 3-1 0,7 0 1 31,-6 3-1-31,1-3 1 0,0 0-1 0,3 0 1 0,-1 0-1 16,0 0 2-16,2 0-2 0,-4 0 1 0,4 0-1 16,-4 0 1-16,3 2-1 0,1 2 1 0,-2-4 0 0,0 0 0 15,-2 0 0-15,-5 3 0 0,1-3-1 0,-1 0 2 16,3 0-1-16,-3 0 0 0,0 0 0 0,2 0 0 15,-3 0 0-15,7 3 0 0,0-6-1 0,1 3 1 0,0 0 1 16,12 0-1-16,-1-5-1 0,-8 3 1 0,2 0 0 16,-3 2 0-16,2 0-1 0,-1 0 1 0,2 0 0 0,-2 2 0 15,3-4-1-15,-3 2 2 0,0 0-1 0,-4 0 0 16,-1 0-1-16,0 0 1 16,0 2-1-16,-2 0 1 0,2-2-1 0,-3 0 1 15,0 0-1-15,-1 0 1 0,2 0-1 0,3 0 1 0,-3 0-1 0,18 5 1 0,-4-5-1 0,1-3 2 16,-1 1-2-16,1 4 1 0,3-4-1 0,-4 0 1 15,4 4-1 1,2 0 1-16,-7-2-1 0,-1 0 1 0,-4 0 0 16,-4 3 0-16,-1-3-1 0,1 0 1 0,0 0-1 15,-3 3 2-15,1-3-2 0,0 0 1 0,2 2 0 16,7-2 0-16,0 0-1 0,-1 0 1 0,5 0 0 0,6 0 0 16,-1 0-1-16,-2 0 1 0,2 0 1 0,0 0-1 15,-9-2-1-15,-2-1 1 0,0 6 0 0,-5-1 0 0,-6-4-1 16,3 2 1-16,1 0 0 0,-5 0 0 0,-2 0-1 15,0 0 2-15,2 0-1 0,-9 0 0 0,12 0-1 0,-12 0 1 16,11 0-1-16,-4 0 1 0,0-3-1 0,-7 3 1 16,10 0-1-16,-10 0 1 0,11 0-1 0,-11 0 1 15,9 0-1-15,-9 0 2 0,8-5-2 0,-8 5 1 0,0 0-1 16,0 0 1-16,6 0-1 0,-6 0 0 0,0 0 0 16,0 0 1-1,0 0-1-15,0 0 0 0,0 0 0 0,0 0 1 0,0 0-1 0,0 0 0 0,0 0 0 0,0 0 0 16,0 0 0-16,0 0 0 0,0 0 0 0,0 0 0 0,0 0 0 15,0 0 0-15,0 0 0 0,0 0 0 0,-9 8 0 16,9-8 0-16,-5 9 0 0</inkml:trace>
  <inkml:trace contextRef="#ctx0" brushRef="#br0" timeOffset="9931.94">18200 5721 12 0,'0'0'0'0,"0"0"0"0,0 0 0 15,0 0 0-15,0 0 0 0,0 0 0 0,0 0 0 32,0 0 0-32,0 0 0 0,0 0 0 0,0 0 0 0,0 0 8 15,0 0 0-15,0 0-1 0,0 0 2 0,0 0-3 0,0 0 0 16,0 0-1-16,0 0 1 0,0 0 58 0,0 0 0 16,0 0 0-16,0 0 0 0,0 0-46 0,0 0 0 0,12 18 0 15,-12-18 0-15,9 10-20 0,0-5 2 0,-9-5 0 16,9 4 0-16,-9-4-1 0,8 1 1 0,-2 1 0 15,3 3 0-15,-4-5 20 0,2 0 2 0,2 0-1 0,3 4 0 16,4-4-9-16,-4 0-1 0,1 0 0 0,6 0 0 16,6 0 30-16,-4 0 0 0,-3 0 0 15,-4 0 0-15,0 0-25 0,-4-4 0 0,3 1-1 0,-1-1 2 0,-1 3 11 16,-3-3 1-16,5 1-1 0,-4 1 2 0,1-2-17 0,-1 1 1 16,-2 1-1-16,4-1 0 0,-1-1 17 0,3-4-1 15,-3 4 0-15,3-1 1 0,1-2-16 0,-2 4-1 0,-1 1 1 16,1-2 0-16,0-1 13 0,2 2 1 0,-3-1 0 15,3-1 0-15,-3 2-15 16,-1-2 0-16,3 3 1 0,2 2-1 0,5-2 42 0,-1-1 0 0,-1 3 0 16,5 0 0-1,-4 0-38-15,2 0 1 0,-7 0-1 0,4 0 1 16,0 0 29-16,-2 0 1 0,-4-4 0 0,0-1 1 16,2 1-33-16,-1 3 1 0,-1 1 0 0,4-2 0 0,3 0 21 15,-1-1 0-15,0 3 0 0,5 0 0 0,0-5-23 16,-1 1 1-16,3 4-1 0,3 0 1 0,-1-5 19 0,-2 3 0 15,5 2 0-15,-2 2 0 0,-5 3-20 0,-4-5 0 0,2 0-1 16,0-5 2-16,-6 3 12 0,0 2 0 0,5 2 0 16,1-5 0-16,2 3-14 0,0-4-1 0,3 4 1 15,3 0-1-15,-3-5 12 0,2 3 1 0,4 4-1 16,3-2 1-16,1 0-14 0,-3 5 1 0,-3-1-1 0,0-4 2 16,-4-4 5-16,-4 4 0 0,-5 0 0 15,6-3 1-15,0 1-10 0,2 0 1 0,1 2 0 0,4-2 0 0,-3-1 4 16,-4 3 2-16,3 0 0 0,2-4 0 0,1 4-8 0,-5 4 1 15,-1-1-1-15,0-3 1 0,0 0 4 0,-4 0-1 16,-3 2 0-16,2-2 2 0,1 0-7 0,-5 2 1 16,-1 0-1-1,1-4 1-15,-2 0 1 0,1 2 1 0,-3 4 0 16,6-1 1-16,2-3-6 0,-1 0 1 0,1 4 0 16,0-4 1-16,-1 3 3 0,-1 2 1 0,2-1 0 15,-2-3 1-15,-2 3-6 0,0-1 0 0,-2 1 1 0,4 1 0 16,5 4 2-16,-7-4 0 0,1 2 0 0,-3 0 2 15,4 1-6-15,0-3 1 0,-2 2 0 0,-4 2 0 0,1-4 2 16,-1 2 0-16,1 2 0 0,1-1 1 0,2 1-5 16,-3-2 2-16,0 2-1 0,-3 1 0 15,5-3 0-15,-3-4 0 0,-1 3-1 0,0 1 1 16,0 3-3-16,0-3 2 0,-2-4-1 0,0 6 1 0,-7-9-1 0,9 9 1 0,-9-9-1 16,8 7 1-16,-8-7-2 0,8 8 0 0,-8-8 1 15,0 0-1-15,5 9-1 0,-5-9 2 0,0 0-1 16,5 9 0-16,-5-9 0 0,0 0-1 0,0 0 0 0,0 0 1 15,0 0 0-15,0 0-1 0,0 0 0 16,5 5 2-16,-5-5-2 0,0 0 0 0,0 0 0 0,0 0 1 0,0 0-2 31,0 0 1-31,0 0 0 0,0 0 0 0,0 0-1 16,0 0 2-16,0 0-2 0,0 0 1 0,0 0-1 0,0 0 0 16,0 0 0-16,0 0 2 0,0 0-2 0,0 0 0 0,0 0 0 15,0 0 0-15,0 0 0 0,0-5 0 0,0 5 1 16,0-13-1-16,0 8 0 0,0-5 0 0,2 1 0 15,0 4 0-15,3-4-1 0,-5 9 1 0,4-10 0 16,-3 5 1-16,1 0-2 0,-2 5 1 0,7-13 0 0,-7 13 0 16,9-8 0-16,-9 8 0 0,11-4 0 0,-11 4 0 15,7-12-1-15,-7 12 2 0,0 0-1 0,9-7 0 0,-2 6-1 16,-7 1 1-16,7-4 0 0,-7 4 0 0,9-3-1 0,-1 3 1 16,3 3 0-16,5 1 0 15,7-4-1-15,0 3 2 0,0 2-1 0,-6 4 0 0,3-2-1 0,-1-2 1 0,-1-2-1 16,-1 1 1-16,-3 1-1 0,-1-1 0 0,1-4 0 15,-4 5 1-15,1-2-1 0,1-1 0 0,1 0 0 16,15 3 1-16,0-5-1 0,-5 3 0 0,5-3 0 31,6 6 1-31,-4-10-1 0,0 4 0 0,2 4 0 0,-2 1 2 16,-2-7-2-16,-5 2 0 0,-4 0 0 0,-7 2 1 16,6-4-1-16,-6 2 0 0,3-3 0 0,-7 3 1 0,3 0-1 15,0-4 0-15,-1 2 0 0,1 2 1 0,-1-3-1 16,1 3 0-16,-1-4 0 0,5 4 1 0,-1-1-1 0,-4-1 0 15,1 2 0-15,-4 0 1 0,3-2-1 0,-1 2 0 16,-3-3 0-16,-6 3 1 0,10 0 0 0,-10 0 2 16,7 0-2-16,-7 0 1 0,0 0-1 15,0 0 0-15,9 0 0 0,-9 0 2 0,0 0 0 0,0 0 0 0,5 0 1 16,-5 0 0-16,0 0-1 0,0 0 0 0,0 0-1 0,0 0 1 16,0 0 1-16,0 0-1 0,0 0 1 0,0 0 0 15,0 0-2-15,0 0 2 0,7 0-1 0,-7 0 0 0,0 0 1 16,0 0-1-16,0 0 1 0,0 0 0 0,0 0-2 15,0 0 2-15,0 0-2 0,0 0 1 16,0 0-1-16,0 0 1 0,0 0-1 0,-17 3 1 0,-1-1 0 0,0 0-1 16,1 3 0-1,-13 4 0-15,9-4-1 0,5-2 2 0,2 1-1 16</inkml:trace>
  <inkml:trace contextRef="#ctx0" brushRef="#br0" timeOffset="37994.56">25425 5758 138 0,'0'0'0'0,"0"0"0"16,0 0 0-16,0 0 6 0,0 0 1 0,0 0 0 0,0 0 1 15,0 0-4-15,0 0 2 0,0 0-2 0,0 0 2 16,0 0 81-16,0 0 1 0,0 0-1 0,0 0 2 16,0 0-72-16,0 0 1 0,0 0 0 0,0 0 0 0,0 0 89 15,-9 17 2-15,9-17 0 0,0 0 0 0,-5 7-93 16,5-7-1-16,0 0 1 0,-2 8 1 15,2-8-17-15,0 0 0 0,0 0 0 0,0 0 0 0,2 6 0 0,-2-6 0 0,0 0 0 16,0 0 0-16,0 0 29 0,5 7 0 0,-5-7 1 16,0 0 0-16,0 0-17 0,5 5 1 0,-5-5-1 15,0 0 2-15,0 0 35 0,0 0 2 0,7 5 0 16,-7-5-1 0,0 0-34-16,0 0 0 0,7 2 0 0,-7-2 1 0,7 5 16 0,-7-5 2 0,13 3-1 0,-4-3 1 31,1-3-21-31,2-1-1 0,1 3 1 0,6 1 0 0,2 0 16 15,-1 0-1-15,-3 1 0 0,-1 3 2 0,-2-4-19 16,-1-4 1-16,-1 4-1 0,4 4 2 0,-2-8 15 0,-5 1 0 16,1 1 1-16,1 4 0 0,1 0-17 0,-3-2-1 0,-9 0 1 15,14-2 0-15,-1 4 15 0,-6-2 2 0,2 0-1 16,1 0 0-16,-1 0-16 0,0 0-1 0,0 0 1 16,1 0 0-16,-1 0 12 0,0 0 1 0,1 0-1 15,3 0 1-15,3 0-15 0,-1 0 0 0,0 0 1 0,2 5 0 16,3-9 12-16,-3 1 1 0,1 3-2 15,1 3 2-15,-1-4-14 0,-2-1 1 0,1 4-1 0,-1 3 2 0,0-5 9 16,0 0 2-16,-2 3 0 0,-5-3-1 0,3 0-13 16,2 0 2-16,-1 2-1 0,-1 2 1 0,1-4 7 0,-3 0 0 15,-1-6 0-15,2 6 1 0,1 2-10 0,-2 2 0 16,1-4 0-16,3 0 0 0,2 0 9 0,-2 0 1 0,0 0-1 31,7 3 1-31,1-3-11 0,-3 0 1 0,-3-3 1 16,1 6-1-16,1-3 6 0,0 0 0 0,-1 3-1 15,3 3 2-15,-1-6-9 0,-1 0 1 0,-2 3 1 0,0-3-1 16,-1 0 1-16,-2 0 0 0,-4 2 0 0,-2 1 2 16,2-4-7-16,1-1 2 0,-10 2-1 0,11 0 1 0,-11 0 0 15,0 0 1-15,9-2 0 0,-9 2 0 0,0 0-4 16,0 0 1-16,0 0-1 0,5 5 2 0,-5-5 1 0,0 0 0 16,0 0 0-16,0 0 1 0,0 0-4 0,0 0 1 15,7 0 0-15,-7 0-1 0,0 0 1 0,0 0-1 0,0 0 1 16,0 0 1-16,0 0-4 0,0 0 2 15,0 0-1-15,0 0 1 0,0 0 0 0,0 0 1 0,0 0-1 16,0 0 1-16,0 0-3 0,0 0 2 0,0 0-2 0,0 0 2 16,0 0-1-16,0 0 1 0,0 0-1 0,0 0 1 15,0 0-2-15,0 0 0 0,0 0 1 0,0 0-1 0,0 0-1 16,0 0 2 0,0 0-1-16,0 0 0 0,0 0 0 0,0 0-1 15,0 0 0-15,0 0 2 0,0 0-2 0,0 0 0 16,0 0 0-16,0 7 1 0,0-7-2 0,0 12 1 15,0-3 0-15</inkml:trace>
  <inkml:trace contextRef="#ctx0" brushRef="#br0" timeOffset="41944.59">5059 6360 12 0,'0'0'0'0,"0"0"0"15,0 0 0-15,0 0 0 0,0 0 0 0,0 0 0 0,0 0 0 0,0 0 0 16,0 0 0-16,0 0 0 16,0 0 0-16,0 0 0 0,0 0 0 0,0 0 0 0,0 0 0 0,0 0 0 15,0 0 0 1,0 0 0-16,0 0 0 0,0 0 0 0,0 0 0 15,0 0 0-15,0 0 0 0,0 0 0 0,0 0 0 16,0 0 0-16,0 0 0 0,0 0 0 0,0 0 0 0,0 0 0 16,0 0 0-16,0 0 0 0,0 0 0 0,0 0 0 15,0 0 0-15,0 0 0 0,0 0 0 0,0 0 0 16,0 0 0-16,0 0 0 0,0 0 0 0,0 0 0 0,0 0 0 16,0 0 0-16,0 0 0 0,0 0 0 0,17 0 0 0,-17 0 0 15,0 0 0-15,0 0 0 0,0 0 0 0,0 0 0 16,0 0 0-16,0 0 0 0,0 0 0 15,0 0 0-15,0 0 0 0,0 0 0 0,0 0 0 0,0 0 11 0,0 0 0 16,0 0 1-16,0 0 0 16,0 0-5-16,0 0 0 0,0 0 1 0,0 0 0 0,0 0 22 0,0 0 2 0,0 0-1 15,9 0 1-15,-9 0-19 0,0 0 2 0,0 0-2 16,0 0 2-16,0 0 38 0,0 0-1 0,0 0 1 16,0 0 1-16,0 0-37 0,0 0 1 0,0 0-1 0,6 2 0 31,-6-2 38-31,0 0 0 0,0 0 0 0,8 3 0 15,-8-3-38-15,0 0 1 0,0 0-1 0,6 5 1 0,-6-5 39 16,0 0 2-16,0 0-2 0,7 0 1 0,-7 0-41 16,0 0 1-16,0 0 0 0,7 0 0 0,-7 0 31 0,0 0 2 15,7 0-1-15,-7 0 1 0,0 0-34 0,0 0-1 16,9 4 1-16,-9-4 1 0,5 3 27 0,-5-3 1 0,9 0-1 16,-9 0 1-16,9 4-30 0,-9-4 1 0,8 3-1 15,1-3 1-15,0 0 27 0,0 0 0 0,-4 0 0 16,-5 0-1-16,9 5-27 0,-9-5 1 0,0 0-1 15,9 4 0-15,-9-4 21 0,0 0 2 0,0 0-1 0,9 0 0 16,-4 1-24-16,4 3 2 0,-4-4 0 0,9 3 0 0,4-3 17 16,-1 2 1-16,-2-2 0 0,2 2 0 0,-4-2-19 15,-3 0 0-15,2 0-1 0,3 5 1 0,-5-5 11 0,-1-3-1 16,-2 1 1-16,-7 2 1 16,14 2-15-16,-9-4 1 0,-5 2-1 0,13-2 2 0,-4 2 8 0,-1 0 2 0,-8 0-2 31,7 4 2-31,1-4-13 0,0-2 1 0,-2 0 1 15,2 4-1-15,-8-2 7 0,9 5 1 0,-9-5-1 16,14 0 1-16,-1 0-9 0,-3 0 0 0,-1 0 0 0,0 0 0 16,3-3 5-16,2-3 1 0,-5 3 0 0,9-1-1 15,-4 3-7-15,-5-3 1 0,5 4-1 0,0 0 2 0,7-3 3 16,-5-1 2-16,-4 3 0 0,8 1-1 0,1 0-6 16,-3 0 0-16,5-4 0 0,-6 4 1 0,-3 0 3 0,-1 0 0 15,1 0 1-15,0 0-1 0,0 0-5 0,-2 0 0 16,-3-5 0-16,0 5 1 0,2-2 1 0,-3 0 1 15,1-1-1-15,-4 6 1 0,3-3-4 0,-1-3 0 0,0 3-1 16,3 0 2-16,3 0 0 0,1 0 1 16,-2 0-1-16,4-5 1 0,0 1-3 0,-2 4-1 0,0-5 1 0,4 2-1 15,-4 3 2-15,0-4 0 0,2 4 0 0,8 0 0 16,3 0-2-16,-6 0 1 0,2 0-2 0,-4 0 2 0,3 0-2 16,-3-3 2-16,-1 1-1 0,-6 4 1 0,2 1-3 31,-5-3 2-31,1 4-2 0,3-3 2 0,-4-2-2 0,-4 1 2 15,4 0-1-15,0 0 1 0,-1 0-2 0,1 0 0 16,0-4 1-16,5 8-1 0,0-4 0 0,-5-4 1 0,0 4-1 16,1 0 2-16,6 0-3 0,-2 0 1 0,-3 0-1 15,7 0 2-15,-2 0-2 0,-2 0 1 0,0 0 1 16,3 0-1-16,3 0-1 0,-3-3 1 0,-2 1-1 0,0 7 1 16,0-5-1-16,2 0 2 0,-1 4-2 0,0-1 1 15,-2 2 0-15,-3-5-1 0,-3 0 0 16,1 0 0-16,0 4 1 0,0-4-1 0,-9 0 0 0,5 2 0 15,-5-2 0-15,13 3 0 0,-13-3 0 0,8 3 0 0,-8-3-1 0,9 2 2 16,-9-2-2-16,0 0 1 0,9 2-1 0,-9-2 0 16,5 0 0-16,-5 0 2 0,0 0-2 0,0 0 1 0,0 0-1 15,9 2 1-15,-9-2-1 0,0 0 1 0,0 0-1 32,5 7 1-32,-5-7-1 0,0 0 0 0,0 0 0 0,9 1 2 0,-9-1-2 0,0 0 0 0,0 0 0 0,9 7 0 31,-9-7 0-31,0 0 0 0,0 0 0 0,5 4 1 15,-5-4-2-15,0 0 1 0,0 0 0 0,0 0 0 0,0 0 0 16,0 0 0-16,0 0 0 0,0 0 0 0,7 0 1 16,-7 0-1-16,0 0 0 0,0 0 0 0,0 0 0 0,0 0 0 15,0 0 0-15,0 0 1 0,0 0 0 0,0 0-1 16,0 0 0-16,0 0 0 0,0 0 0 0,0 0 0 0,0 0 0 16,0 0 0-16,0 0 1 0,0 0-1 0,0 0 0 15,9 0 0-15,-9 0 0 0,0 0 0 0,0 0 0 16,0 0 0-16,6-4-1 0,-6 4 2 0,0 0-1 15,8-8 0-15,-8 8-1 0,9-7 1 0,-9 7 0 0,14-6 0 16,-5 0-1-16,0 0 1 0,-4 3 0 16,8-1 1-16,-3 3-2 0,-1-3 0 0,0 4 0 0,0-3 1 0,1 1-1 15,3-1 0-15,-5 3 0 0,10 0 1 0,0 0-1 0,-4 0 0 16,0 0 0-16,7 0 1 0,-5 0-1 0,0 0 0 16,-2 0 0-16,-5 0 1 0,0 0-1 0,-1 0 0 15,3 0 0 1,-6 0 0-16,4 0 0 0,0 0 0 0,-2 0 0 15,3 0 0-15,-1 0 0 0,0 0 0 0,0 0 0 16,0 0 0-16,0 0 0 0,-1 0 0 0,1 0 0 16,-2 0 0-16,2 0 0 0,0 0 0 0,0 0 0 0,3 0 0 15,-3 0 0-15,1 0 0 0,3 0 0 0,10 0 0 0,-6 0 0 16,-2 0 0-16,2-4 0 0,1 4 0 0,-4-2 0 16,4 1 0-16,-4 1 0 0,5 1 0 0,-1-2-1 0,-1 1 1 15,1 0 0-15,0 1 0 16,-4-1-1-16,0 0 1 0,-2 0 0 0,-3 2 0 0,0 2-1 0,0-4 1 15,-1 0 0-15,0 0 0 0,0 0-1 0,1 0 1 0,-2 0 0 16,4 0 0-16,1 0-2 0,-3 0 2 0,2-4 0 16,15 4 0-16,0-2-1 0,-3 1 1 0,0 1 0 15,6 1 0-15,1-4-1 0,-2-1 1 0,-2 4 0 0,1 0 0 16,-1 0-1-16,-3 0 1 0,2 0 0 16,-4 4 0-16,-2-4 0 0,-1 0 0 0,3 0 0 0,-7 2 0 0,-1-2 0 31,1 0 0-31,0 0 0 0,0 0 0 0,7-2 0 0,-2 2 0 15,-1-4 0-15,14 4 0 0,0 0 0 0,-4 0 0 16,2 0 0-16,5 0 0 0,-3 0 0 0,-4 0 0 16,-5 0 0-16,-2 0 0 0,-3 0 0 0,1 0 0 0,-1 0 0 15,-8 4 0-15,3-8 0 0,-4 4 1 0,5-3-1 16,-5 3 1-16,-1 0-1 0,3 0 1 0,1 0-1 16,20-2 2-16,-6-1-2 0,1 3 1 0,-2-4-1 0,5 4 1 15,-7 0-1-15,3 0 1 0,-3 0-1 0,-4 0 1 16,3 0-1-16,-5 0 1 0,1 0 0 0,-4 0 0 0,0 0-1 15,-2 0 2-15,2 0-1 0,-8 4 0 0,3-4-1 0,-4 0 1 16,2 0 0-16,-7 0 0 16,14 0-1-16,-9 0 1 0,4 0 0 0,0 0 1 0,0 0-2 0,0 0 0 15,-1 0 0-15,1 0 1 0,2 0-1 0,1-4 0 0,-3 4 0 16,0 0 1-16,1 0-1 0,-1 0 0 0,0 0 0 16,0 0 1-16,-4 0-1 0,4 0 0 0,-4 0 0 15,4 0 1 1,0 0-1-16,0 0 0 0,0 0 0 0,3 0 1 15,-5 0-1-15,5 0 0 0,-3 0 0 0,14 0 1 0,-2 0-1 16,-1 0 0-16,-3 0 0 0,-3 0 1 16,4 4-1-16,-6-4 0 0,2 2 0 0,-14-2 1 0,9 0-1 0,0 0 0 15,-4 0 0-15,-5 0 2 0,11 0-2 0,-4 0 0 16,2 0 0-16,-4 0 1 0,4 0-1 0,-4 0 0 16,4 0 0-16,-4 1 1 0,2 1-1 0,2-2 0 0,2 0 0 15,6 3 1-15,1-3-1 0,-4 0 0 16,0 0 0-16,7 0 1 0,-3-3-1 0,2 1 0 0,-3 1 0 15,-3 1 0-15,4 0 0 0,-4-2 0 0,4 2 0 0,-1-4 0 16,3 4 0-16,-4 0 0 0,3 0 0 0,-5 4 0 16,4-4 0-16,-6 0 0 0,2 0 0 0,-5 0 0 0,-4 0 0 15,4 0 0-15,-4 0 0 0,2 0 0 0,1 0 0 0,-8 0 0 16,12 0 0-16,-12 0 0 16,9 0 0-16,-9 0 0 0,10 0 0 0,-3 0 0 0,2 0 0 0,-4 0 1 15,4 0 0 1,0 0 0-16,2 0-1 0,1 0 2 0,-3 0-1 15,8-4 0-15,1 4 0 0,-2 0 0 0,0 0 0 16,-6 0 0-16,3 0 0 0,1 0 1 0,-4 0-1 16,-2 0 0-16,0 0 0 0,-2 0 1 0,2 0-1 0,-2 0 2 15,3 0-2-15,-1 0 0 0,1 0 0 0,2 0 1 0,-2 0-1 16,-1 0 0-16,1 0 1 0,0 0 0 16,-2 0-1-16,0 0 0 0,0 0 0 0,-7 0 0 0,11 4 0 15,-11-4 0-15,12 0 1 0,-12 0-1 0,9 0 0 16,-9 0 0-16,11 0 0 0,-11 0 0 0,7 0-1 0,-7 0 1 15,7 0-1-15,-7 0 1 0,7 0-1 0,-7 0 2 0,5 0-2 16,-5 0 1-16,9 0-1 0,-9 0 0 16,0 0 0-16,0 0 0 0,5 0 0 0,-5 0 0 0,0 0 0 15,0 0 0-15,7 0 0 0,-7 0 0 0,0 0 0 0,0 0 0 16,7 0 0-16,-7 0 0 0,0 0 0 0,0 0 0 16,0 0 0-16,0 0 0 0,0 0 0 0,0 0 0 0,0 0 0 31,0 0 0-31,0 0 0 0,0 0 0 0,0 0 0 15,0 0 0-15,0 0 0 0,0 0 0 0,0 0 0 16,0 0 0-16,0 0 0 0,0 0 0 0,0 0 0 0,0 0 0 16,0 0 0-16,0 0 0 0,0 0 0 0,0 0 0 0,0 0 0 15,0 0 0-15,0 0 0 0,0 0 0 0,0 0 0 16,0 0 0-16,0 0 0 0,0 0 0 0,0 0 0 16,7 0 0-16,-7 0 0 0,0 0 0 0,0 0 0 15,9 0 1-15,-9 0-1 0,0 0 0 0,0 0 0 16,0 0 0-16,0 0 0 0,0 0 0 0,0 0 0 0,0 0 1 15,0 0-1-15,0 0 0 0,0 0 0 0,0 0 0 0,0 0 0 16,0 0 0-16,0 0 0 0,0 0 0 0,0 0 0 16,0 0 0-16,0 0 0 0,0 0 0 0,0 0 0 0,0 0 0 15,0 0 0-15,0 0 0 0,5 8 0 0,-5-8 0 0,0 13 0 16</inkml:trace>
</inkml:ink>
</file>

<file path=ppt/ink/ink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6-02-11T09:00:00.466"/>
    </inkml:context>
    <inkml:brush xml:id="br0">
      <inkml:brushProperty name="width" value="0.05292" units="cm"/>
      <inkml:brushProperty name="height" value="0.05292" units="cm"/>
      <inkml:brushProperty name="color" value="#FF0000"/>
    </inkml:brush>
  </inkml:definitions>
  <inkml:trace contextRef="#ctx0" brushRef="#br0">17191 14618 12 0,'0'0'0'16,"0"0"0"-16,0 0 0 0,0 0 10 0,0 0 0 16,0 0 0-16,0 0 0 0,0 0-3 0,0 0 0 0,0 0-1 15,0 0 1-15,0 0 107 0,0 0-1 0,0 0 0 16,0 0 2-16,0 0-100 0,0 0 1 15,0 0 0-15,0 0 0 0,0 0 82 0,0 0 2 0,0 0 0 0,0 0 0 16,0 0-83-16,0 0 0 0,0 0-1 0,0 0 1 16,0 0-17-16,0 0 1 0,0 0-1 0,0 0 1 15,0 0-1-15,0 0 0 0,0 0 0 0,0 0 2 0,0 0 29 16,0 0 2-16,0 0-2 0,0 0 2 0,0 0-20 16,0 0 2-1,0 0-1-15,0 0 1 0,0 0 43 0,0 0 2 16,0 0-1-16,0 0 1 0,0 0-44 0,0 0 2 0,0 0 0 15,0 0 0-15,0 0 14 0,0 0 0 0,0 0 1 16,0 0-1-16,0 0-18 0,0 0 0 0,0 0 1 16,0 0 0-16,0 0 23 0,0 0 0 0,0 0 0 15,0 0 0-15,0 0-23 0,0 0 0 0,0 0 1 0,0 0 0 16,0 0 16-16,0 0 2 0,0 0 0 16,0 0-1-16,0 0-19 0,0 0 0 0,0 0 1 0,0 0 0 0,0 0 9 15,0 0 2-15,0 0 0 0,0 0 0 0,0 0-14 16,0 0 0-16,0 0 1 0,19-16 0 0,-1 15 7 0,0-1 2 15,-6-1-1-15,-3 1 0 0,-2 2-9 0,-7 0-1 0,12 0 0 16</inkml:trace>
  <inkml:trace contextRef="#ctx0" brushRef="#br0" timeOffset="2299.75">17182 14673 728 0,'0'0'0'0,"0"0"0"0,0 0 0 0,0 0 50 0,0-8 1 15,0 8-1-15,0 0 1 0,0 0-34 0,-3-7-1 0,3 7 1 16,0 0 1-16,0 0 8 0,0 0 1 0,0 0-1 15,0 0 1-15,0 0-15 0,0 0 2 0,0 0-2 16,0 0 1-16,0 0 3 0,0 0 0 0,0 0-1 0,0 0 2 16,0 0-8-16,0 0 0 0,0 0 0 15,0 0 1-15,0 0-3 0,0 0 1 0,0 0-1 0,0 0 1 0,0 0-4 16,0 0 2-16,0 0-1 0,0 0 1 0,0 0-2 0,0 0 1 31,0 0-1-31,0 0 1 0,0 0-2 0,-9 0 1 16,9 0-1-16,0 0 0 0,0 0 0 0,-6 0 0 15,6 0-1-15,0 0 1 0,0 0 0 0,0 0-1 0,0 0 0 16,0 0 0-16,0 0 3 0,0 0-1 0,0 0 1 16,0 0-1-16,0 0 0 0,0 0-1 0,0 0 1 15,0 0-1-15,0 0 23 0,0 0 1 0,0 0 0 0,6 5 0 16,-6-5-15-16,0 0 1 0,0 0 0 0,9 7 0 0,-9-7 28 16,12 3 0-16,-7-1 1 0,6 0-1 0,-1-2-25 15,1 0 0-15,-1 0-1 0,-1 3 2 0,0 1 31 0,-2-4 1 16,-7 0-1-16,9 0 1 15,0 0-32-15,0 2 0 0,-1-1 0 0,3 3 0 0,0 1 25 0,-1 0 2 16,-1-1-1-16,2-3 0 0,-3 1-27 0,1 0 0 0,0-1-1 16,0 3 2-16,-2-2 19 0,-7-2 0 0,12 0 0 15,-5 3 0-15,2-1-21 0,2 0 0 0,-2-1 0 16,-1 3 1 0,5-4 14-16,-1-2 1 0,0 0 1 0,3 4-1 15,-3 0-17-15,-3 0 0 0,-4-2 0 0,2 1 0 0,-7-1 8 16,11 0-1-16,-11 0 0 0,12 2 1 0,-3-2-11 15,-2 0 0-15,-7 0 0 0,9 0 0 0,0 0 8 16,-2 0 1-16,-7 0-1 0,10 0 0 0,-10 0-9 0,11 0 0 16,-11 0 0-16,10 0 1 0,-3 0 4 0,0-2-1 15,0 1 1-15,2-3 1 0,2 1-7 0,-1-1 0 0,-1 1 0 16,4 1 0-16,1-2 4 0,0 1 2 16,-2 1-1-16,-1 1 1 0,-1-3-7 0,1 1 1 0,-2 1 0 15,-2 2 0-15,2 0 3 0,3 0 0 0,-3 0 1 0,-4 0 0 16,7-2-5-16,-1-1 0 0,1 1 0 0,6 4 0 15,0-2 2-15,-2-2 0 0,-2 0 0 0,2 6 1 0,-6-4-4 16,2 0 0-16,-3 0-1 0,0 3 1 0,-2-3 2 0,0-2 1 16,-7 2-1-16,13-3 1 15,-6 3-4-15,0 0 0 0,0 0 0 0,0 2 1 0,2-1 0 0,-1 1 0 16,1-2 1-16,-9 0 0 0,11 0-3 0,-2 0 0 0,-1 0 1 31,3 0-1-31,-2 0 1 0,-2 0 0 0,2 0-1 16,0 4 1-16,1-4-3 0,-1-2 2 0,0 0-1 15,3 4 1-15,-3 0-1 0,2-1 1 0,-3 1-1 0,5 2 1 16,3-4-2-16,-1-2 0 0,0 0 1 0,-1 4-1 16,2 0 1-16,-1 1-1 0,1-1 0 0,-2-1 2 15,1-1-3-15,-5 0 1 0,4 0 1 0,2 4-1 0,-2-4 0 16,-3-2 1-16,-1 0-1 0,1 4 1 16,-2 0-2-16,-9-2 0 0,9 0 0 0,-9 0 2 0,10 0-2 0,-10 0 0 15,9 0 0-15,-9 0 1 0,9 0-2 0,-9 0 1 0,12 0 0 16,-7 0 0-16,4 0 1 0,-2 0-1 15,-7 0 0-15,11 0 0 0,-2 0 0 0,-9 0 0 0,9 0 0 16,-9 0 0-16,8 0-1 0,-8 0 2 0,11 0-2 0,-2 3 1 16,0-3-1-16,-1-1 0 0,1-1 0 0,0 2 2 15,2 0-2-15,3 0 0 0,-2 0 0 0,6 3 1 16,3-3-1-16,-2-1 1 0,-1 1-1 0,-6 3 0 0,4-1 0 16,2-2 0-1,-1 0 0-15,-6 3 0 0,5 1-1 0,2-2 1 16,-3-2 1-16,1 3-1 0,-2 0-1 0,-3-3 1 15,-2 0 0-15,3 6 0 0,-3-3-1 0,0-1 1 0,-9-2 0 16,9 7 0-16,-1 0-1 0,-1-2 1 0,-7-5-1 16,13 10 2-16,-3 6-2 0,1-1 1 0,-2-2-1 15,-2-3 1-15,0 4-1 0,0-4 1 0,0 1-1 0,-3-5 1 16,3 1-1-16,0 0 1 0,-6 0-1 16,-1-7 1-16,0 0-1 0,0 0 1 0,7 7 1 0,-7-7-1 15,0 0-1-15,0 0 1 0,0 0-1 0,0 0 1 0,0 0-1 16,0 0 1-16,0 0-1 0,0 0 1 0,0 0-1 15,0 0 1-15,0 0-1 0,0 0 1 0,0 0-1 0,0 0 2 16,0 0-2-16,0 0 1 0,0 0-1 0,0 0 1 16,0 0-1-16,6-12 1 0,-4 3-1 0,-1 1 1 15,1 1-1-15,2-5 1 0,-3 0-1 0,3 1 1 0,-1 3-1 16,-3 8 1-16,2-11-1 0,-2 11 2 0,4-10-1 0,-4 10 0 31,0 0-1-31,5-9 1 0,-5 9-1 0,0 0 1 0,5-7 0 16,-5 7 0-16,0 0 0 0,7-7 1 15,-7 7-2-15,9-7 1 0,-9 7 0 0,9-7 0 0,0 2-1 16,0 2 1-16,-1-1 0 0,3 1 0 0,0-1-1 16,-1 1 1-16,1 1 0 0,1 0 1 0,-1 2-2 0,-2-3 1 15,-1 1 0-15,1 4 0 0,0-4-1 0,0 2 1 16,0 0 0-16,3 2 0 0,0-4-1 0,-1 2 1 16,-1 0-1-16,-1 2 2 0,0-2-2 0,0 0 1 0,0-2-1 15,-4 2 1-15,2 0-1 0,0 0 0 0,0 0 0 16,2 2 0-16,-2-2 0 0,0 0 0 0,0 0 0 15,2 0 0-15,2 0 0 0,-3 0 0 0,3 0 0 0,-2 0 0 16,0 0 0-16,1 0 0 0,3 0 0 0,-3 0 0 0,4-2 0 16,2 2 0-16,-4 0 0 0,10 0 0 0,-3-1 0 15,0-1 0-15,-1 0 0 0,-4 4 0 0,4-2 0 0,-6 0 0 16,2-2 0-16,0 4 0 0,-3-4 0 0,1 2 0 16,1 0 0-1,6 2 0-15,-1-4 0 0,-2 2 0 0,-1 0 0 16,-6 0 0-16,-2 0 0 0,2 0 0 0,0-2 0 15,-2 1 0-15,2-1 0 0,0 0 0 0,-2 0 0 16,9 1 0-16,-6-1 0 0,3 0 0 0,-5 0 0 0,10 1 0 16,0-3 0-16,-2 3 0 0,-2-1 0 0,3 0 0 15,1 0 0-15,-2 1 0 0,0-1 0 0,0 2 0 0,-2-2 0 16,0 0 0-16,-2 2 0 0,-5 0 0 16,2 0 0-16,0 0 0 0,0 0 0 0,-1 0 0 0,1 0 0 0,0 0 0 15,0 0 0-15,-4 0 0 0,2 0 0 0,0 0 0 16,0 0 0-16,2 0 0 0,0 0 0 0,0 0 0 0,0 0 0 15,-2 2 0-15,0 0 0 0,0-2 0 0,-7 0 0 16,10 0 0-16,-10 0 0 0,11 0 0 0,-11 0 0 16,11 0 1-16,-11 0-1 0,7 0 0 0,-7 0 0 15,8 0 1-15,-8 0-1 0,7 0 0 0,-7 0 0 0,11 0 1 16,-11 0-1 0,11 0 0-16,-11 0 0 0,12 0 1 0,-3 0-1 0,0 0 1 0,-2 0-1 0,3 0 2 0,1 0-2 15,-2-2 0 1,0 0 0-16,1 2 1 0,1-1 0 0,-1-1 0 15,-1 0 0-15,0 2 1 0,-2-1-1 0,2-1 1 16,0 2-1-16,-1 0 0 0,1-4 0 0,-2 3 1 16,2-1-1-16,-2 2 2 0,0 0-2 0,0 0 0 0,-7 0 0 15,13 0 1-15,-6 0 0 0,-7 0 1 0,10 0-1 16,-3 0 0-16,0 0-1 0,0 0 1 0,-7 0 0 16,11 0 0-16,-11 0 0 0,11 0 0 0,-11 0 1 0,7 0-1 15,-7 0-1-15,8 0 1 0,-8 0 0 0,0 0 1 0,6 0-2 16,-6 0 1-16,0 0-1 0,0 0 1 15,7 0 0-15,-7 0-1 0,0 0 0 0,0 0 1 0,7 0-1 0,-7 0 0 16,0 0 0-16,0 0 2 0,0 0-2 0,0 0 0 16,0 0 0-16,0 0 0 0,0 0 0 0,0 0 0 0,0 0 0 15,-11 3 1-15,2 1-1 0,-3-4 0 0,12 0-2780 16</inkml:trace>
  <inkml:trace contextRef="#ctx0" brushRef="#br0" timeOffset="3899.06">4286 15141 12 0,'0'0'0'0,"0"0"0"16,0 0 0-16,0 0 0 0,0 0 0 0,0 0 0 16,0 0 0-16,0 0 0 0,0 0 0 0,0 0 0 0,0 0 0 15,0 0 16-15,0 0-1 0,0 0 1 0,0 0 0 16,0 0-7-16,0 0 0 0,0 0 0 0,0 0 1 0,0 0 75 15,0 0 0-15,0 0 1 0,0 0-1 0,0 0-68 16,0 0 1-16,0 0 0 0,0 0 0 0,0 0-20 0,0 0 1 16,0 0 0-16,0 0 1 0,0 0-1 0,-9-18 0 15,9 18 0-15,0 0 1 0,0 0 25 0,0-7-1 0,0 7 1 16,0 0 0-16,0 0-13 0,0 0 0 0,0 0 1 31,0 0-1-31,0 0 59 0,0 0-1 0,0 0 1 0,0 0 1 16,0 0-54-16,0 0 0 0,9-1 0 0,-9 1 0 15,0 0 16-15,0 0 2 0,6 0-1 0,-6 0 1 16,0 0-21-16,0 0-1 0,0 0 1 0,12 0 1 0,-12 0 22 16,9 0 1-16,-9 0-1014 0</inkml:trace>
  <inkml:trace contextRef="#ctx0" brushRef="#br0" timeOffset="4515.64">4376 15113 2198 0,'0'0'0'16,"0"0"0"-16,0 0 0 0,0 0 13 0,0 0 2 16,0 0-2-16,20 0 2 0,-20 0-7 0,12 0 1 0,-12 0 0 15,9 0 0-15,0 0 18 0,-4 0 1 0,4-3 0 16,5-1 0-16,0 2-16 0,4 2 2 0,-6 0-1 15,2-1 1-15,0-3 18 0,-5 2 2 0,0 4-1 0,-9-2 1 16,10-2-20-16,-10 2 0 0,13-1 1 0,-13 1-1 16,9 0-10-16,-9 0-1 0,12 0 0 0,-7 0 1 0,4 0-2 15,-4 0 0-15,4 0 1 0,0 0 0 0,5-4 7 16,-2 1 1-16,2 1 0 0,4-1 1 0,0-1-6 0,-4 2 1 16,4-1 0-16,-3 1 1 0,1-1 13 0,-2-1 2 15,0 3-1 1,4 1 0-16,0 0-10 0,-1 0-1 0,-1 0 0 15,2 0 1-15,-4 0 10 0,-2 1-1 0,-3 1 0 16,4 0 1-16,-6-1-11 0,0-1 0 0,-7 0 0 16,8-3 1-16,-8 3 7 0,11 0 0 0,-11 0 0 15,12 0 0-15,-12 0-9 0,9 0 0 0,-9 0 0 0,11 3 1 16,-11-3 4-16,9 2 1 0,-9-2-1 0,0 0 1 16,8 4-7-16,-8-4 0 0,9 3 0 0,-9-3 0 0,6 2 2 0,-6-2 1 15,7 0-1-15,-2 2 1 0,4-1-5 16,0 1 1-16,-1-2 0 0,-2-2-1 0,2 1 1 0,1 1 1 15,0 0 0-15,2-2 0 0,1-2-3 0,-3 3-1 0,0 1 1 16,5 0 1-16,0 0-1 0,-2 0 2 0,-3-2-1 16,2-2 1-16,1 1-4 0,-3 1 2 0,-4 1-2 15,4-1 2-15,2 0-1 0,-3 0 0 0,-1 2 1 16,2 0-1 0,-4 0-1-16,4 0 0 0,-9 0 0 0,9-3 0 0,-9 3 0 0,11 0 0 0,-11 0 0 0,12 0 1 0,-12 0-2 31,0 0 1-31,5 0-1 0,-5 0 0 0,9 3 1 15,-9-3 0-15,0 0 1 0,9 2-1 0,-9-2 0 0,5 0-1 16,-5 0 0-16,0 0 1 0,9 0-2 0,-9 0 1 16,9 0 1-16,-9 0-1 0,0 0-1 0,9 2 1 0,-9-2-1 15,0 0 1-15,0 0-1 0,0 0 1 0,5 5-1 16,-5-5 0-16,0 0-1 0,0 0 2 0,0 0-1 16,7 0 0-16,-7 0 0 0,0 0 1 15,0 0-1-15,0 0 0 0,0 0-1 0,0 0 1 0,0 0-1 0,0 0 2 16,0 0-2-16,0 0 1 0,0 0 0 0,0 0 1 15,0 0-2-15,-12 5 1 0,12-5-1 0,-9 4 1 0,9-4-1 16,0 0 2-16,0 0-2684 0</inkml:trace>
  <inkml:trace contextRef="#ctx0" brushRef="#br0" timeOffset="7715.19">8652 15113 552 0,'0'0'0'15,"0"0"0"-15,0 0 0 0,0 0 6 0,0 0 2 0,0 0-1 16,0 0 1-16,0 0-4 0,0 0 2 0,0 0-2 16,0 0 2-16,0 0 62 0,0 0 2 0,0 0-2 15,0 0 2-15,0 0-52 0,0 0 0 0,0 0 0 16,0 0 0-16,0 0 54 0,0 0 0 0,0 0-1 0,0 0 1 16,0 0-54-16,0 0 0 0,0 0 0 0,0 0 0 31,0 0-17-31,0 0 0 0,0 0 0 0,0 0 2 15,0 0-2-15,0 0 0 0,0 0 0 0,0 0 0 0,0 0 20 16,0 0 2-16,0 0-1 0,0 0 1 0,0 0-12 16,0 0 0-16,0 0 0 0,0 0 2 0,19 9 29 0,-19-9 1 15,0 0 0-15,0 0 0 0,6 1-27 0,-6-1 0 16,0 0 0-16,8 0 0 0,-8 0 9 0,0 0 0 0,7 0-1 16,-7 0 1-16,8 0-13 0,-8 0 1 0,0 0-1 15,0 0 1-15,7 0 17 0,-7 0 1 0,8 0 0 0,-8 0 0 16,11 0-18-16,-11 0 2 0,7 0-2 0,-7 0 2 15,14 0 13-15,-5 0 1 0,0 0-1 0,-4 0 2 16,4 0-17-16,0 0 0 0,0 0 1 0,-1 0-1 0,1-3 14 16,2-1 0-16,-6 3 0 15,2-1 1-15,4 2-15 0,1 0 0 0,-3 0 1 0,0 0-1 0,5 0 14 0,0 0 0 16,-2 2 0-16,2-1 1 0,4-1-16 0,-4 0 2 16,-5 0-1-16,0 0 1 0,1 0 7 0,3 0 1 0,-5 0 0 31,1 0 0-31,0 0-11 0,0 0 1 0,2 0-1 15,-3 0 1-15,5 0 8 0,-3 0 2 0,-1 0-1 0,3 0 0 16,-1 0-9-16,1-1-1 0,2-1 0 0,-1-3 0 16,1 3 8-16,-5 0 0 0,1 2 0 0,4 0 1 0,2-1-10 15,-2-3 0-15,-5 2 0 0,2 2 1 0,3 0 5 16,2 2 1-16,-2 0-2 0,4 0 2 0,1-1-8 16,-1 1 1-16,-1-2-1 0,-4 2 1 0,1 0 4 0,0 1-1 15,0-3 1-15,-5 0 0 0,3 0-6 0,-3 2 1 16,-2-1-1-16,2-1 1 0,0 0 2 0,-1 2 0 0,1 0 1 15,0 0-1-15,0-1-4 0,0-1 0 0,-4 0 0 16,4 0 1-16,0 0 1 0,-1 0 1 0,-2 0-1 16,1 4 1-16,3-2-4 0,3-2 0 0,-4 0 1 0,5 1 0 15,0-1 1-15,-4 0 1 0,1 0 0 0,3 0 0 16,0 0-4-16,0 0 1 0,-5 0 0 0,0 4 0 0,3-3 1 16,2-1 1-16,0 0-1 0,9 2 0 0,0-2-2 15,0 0 1 1,0 2-1-16,-5 0 1 0,-1-2-1 0,1-2 2 15,0-2 0-15,-4 4 0 0,-2 2-3 0,-3 0 1 16,2 0-1-16,1-2 2 0,-5 0-2 0,0 0 2 0,-7 0-2 16,14 0 2-16,-1-2-3 0,1-2 1 0,-4 1-1 15,6 3 1-15,0 0 0 0,2 0 0 0,-3-2 1 16,5 1-1-16,-2-1-1 0,-4 0 0 0,3 0 0 0,1 2 1 16,-4 2-1-16,0 0 0 0,0-2 1 0,4 0-1 15,0 0-1-15,-1 2 2 0,-3-1-2 0,-1 1 1 0,1 0 0 16,-5-1 0-16,-1 1 0 0,1 2 1 0,-2-1-2 15,0-3 0-15,2 0 0 0,-4 4 2 0,4-1-2 0,-3 1 0 16,1-3 1-16,3 3-1 0,-1 3-1 0,0-4 1 16,0-1 0-16,5 3 1 0,-2 0-2 0,2-1 1 0,-5-3-1 31,2 3 1-31,1-1-1 0,-1 1 1 0,1-1-1 0,-2 2 1 0,6 2-2 0,-7 0 1 0,0 0 0 16,5 0 0-16,0 0-1 0,-1 0 1 0,-5 0 1 0,6-2-1 31,1 2-1-31,-1 0 1 0,-5-2-1 0,-1 0 1 15,1 2-1-15,0-2 1 0,-4 1-1 0,-5-6 1 0,13 10-1 16,-13-10 0-16,8 9 0 0,-8-9 1 0,9 7-1 16,-9-7 0-16,6 10 0 0,-6-10 1 0,0 0-1 0,0 0 0 15,0 0 0-15,8 7 2 0,-8-7-2 0,0 0 0 16,0 0 0-16,0 0 1 0,0 0-1 0,0 0 0 0,0 0 0 16,0 0 1-16,0 0-1 0,0 0 0 0,0 0 0 15,-3-9 1-15,-2 1-1 0,-4-8 0 0,3 4 0 16,-1-4 0-16,2 2 0 0,2 2 0 0,1-2 0 0,-2 8 0 15,4-1 0-15,0 7 0 0,0-11 0 0,0 11 0 16,0-10 0-16,0 10 0 0,0-9 0 0,0 9 0 0,0-10 0 16,0 10 0-16,4-7 0 0,-4 7 0 0,5-7 0 15,-5 7 0-15,0 0 0 0,5-9 0 0,-5 9 0 0,13-5 0 16,-13 5 0-16,17-3 0 0,-6 1 0 0,1 0 0 16,-1 1 0-16,1 1 0 0,1 0 0 0,-3 1 0 0,3 1 0 31,-5 0 0-31,-2-1 0 0,-1-1 0 0,4 0 0 15,-9 0 0-15,12 2 0 0,-7-2 0 0,4 0 0 16,0 4 0-16,0-4 0 0,0 0 0 0,-2 0 0 0,9 0 0 16,-2 0-1-16,0 0 1 0,-2 0 0 0,8-4 0 15,-3 2-1-15,1 1 1 0,-6 1 0 0,2 0 0 0,-3 0-1 16,1-2 1-16,-1 0 0 0,3 2 0 0,-2-1-2 16,1-1 2-16,1 2 0 0,0 0 0 0,0-2-1 0,0 0 1 15,2 1 0-15,-5 1 0 0,1-2-1 0,-3 2 1 16,1 0 0-16,-3 0 0 0,0 0-1 0,0 0 1 0,2 0 0 15,0 0 0-15,-4 0-1 0,4 0 1 0,-4 0 0 16,3 0 0-16,-1 0-1 0,0 0 1 0,0 0 0 16,2 2 0-16,-1-2 0 0,1 0 0 0,0 0 0 0,3 0 0 15,-1 0 0 1,1 0 0-16,-1 0 0 0,14 0 0 0,-3-2 0 0,-4 2 0 0,-2 2 0 0,-4-2 0 0,1 0 0 16,1 0 0-16,-4 0 0 0,4 1 0 0,2-1 0 31,2 0 0-31,-2 0 0 0,9 2 0 0,-6-2 0 0,-1 0 0 15,-1 0 0-15,-8 2 0 0,2 0 0 0,-3-2 0 16,1-2 0-16,0 2 0 0,-4 0 0 0,2 0 0 0,-7 0 0 16,15 0 0-16,-10 0 0 0,4 0 0 0,-4 0 0 15,7 0 0-15,-3-2 0 0,2 0 0 0,1 2 0 16,11-1 1-16,-5-1-1 0,-1 0 0 0,1 0 0 0,-2 1 0 16,0-1 0-16,0 2 0 0,-1 0 0 0,-6 0 1 0,0 0-1 15,2 0 0-15,1 0 0 16,7 0 1-16,3 0-1 0,-8 0 0 0,3 0 0 0,-6 2 1 0,1-4-1 15,-3 2 0-15,2 2 0 0,-11-2 1 0,12 0-1 0,-12 0 0 16,9 0 0-16,-9 0 2 0,9 0-2 0,-9 0 0 16,10 0 0-16,-10 0 1 0,13 0-1 0,-13 0 0 0,10 0 0 15,2 1 0-15,-3-1 0 0,2 0 0 0,-2 0 0 16,12 0 0-16,-2 0 0 0,-1 0 0 0,0 0 0 16,4 0 0-16,0 0 0 0,-3 0 0 0,2 0 0 15,-1 0 0-15,1-1 0 16,-2 1 0-16,2 0 0 0,-1 0 0 0,-1 0 0 15,-1 0 0-15,-1 0 0 0,-4 0 0 0,1 0 0 16,-5 0 0-16,1-2 0 0,-3 2 0 0,2 0 0 16,-4 0 0-16,4 0 0 0,-9 0 0 0,9 0 0 0,-9 0 0 15,14 0 0-15,-9 0 1 0,3-2-1 0,-1 2 0 16,0 0 0-16,1 0 1 0,1-2-1 0,-2 1 0 0,0-1 0 16,4 0 1-16,1 1-1 0,-3-1 0 0,2 0 0 15,1 0 1-15,-3 1-1 0,0-1 1 0,0 0 0 16,-4 0 1-16,4 2-2 0,-9 0 1 0,8 0 0 15,-8 0 0-15,11-3 0 0,-11 3 0 0,11-3 0 0,-11 3 0 16,14 0 1-16,-14 0-1 0,9 0 0 0,-1-2 0 0,3 0 0 16,-2 0 1-16,0 1-1 0,-1-1 2 0,3 2-2 15,-2 0 0 1,0 0 0-16,-9 0 1 0,12 0-1 0,-12 0 0 0,9 0 1 0,-9 0 0 0,9-2-1 0,-9 2 0 16,5 0 0-16,-5 0 0 0,0 0 0 0,0 0 1 0,9 0-1 31,-9 0 0-31,0 0 0 0,0 0 0 0,5 0 0 15,-5 0 0-15,0 0-1 0,0 0 1 0,5 0-1 16,-5 0 2-16,0 0-2 0,0 0 1 0,0 0-1 0,0 0 1 16,0 0-1-16,0 0 1 0,0 0-1 0,0 0 1 15,0 0-1-15,0 0 0 0,0 0 0 0,0 0 1 0,0 0-1 16,0 0 0-16,0 0 0 0,0 0 1 0,0 0-1 16,0 0 0-16,0 0 0 0,0 0 1 0,0 0-1 0,0 0 0 15,0 0 0-15,0 0 0 0,0 0 0 0,0 0 0 16,0 0 0-16</inkml:trace>
  <inkml:trace contextRef="#ctx0" brushRef="#br0" timeOffset="8250.14">13349 15167 1394 0,'0'0'0'0,"0"0"0"16,0 0 0-16,0 0 54 0,0 0 0 0,0 0 0 0,0 0 1 0,0 0-38 0,0 0 1 0,0 0-1 16,0 0 1-16,0 0-4 0,0 0 2 0,0 0 0 15,0 0-1 1,0 0-6-16,-19-14 0 0,19 14 0 0,-9 2 1 15,9-2-6-15,-9 5-1 0,9-5 0 0,0 0 2 16,0 0-3-16,-7 7 1 0,7-7 1 0,0 0-1 0,0 0 4 16,0 7 0-16,0-7-1 0,0 0 1 0,12 1-2 15,-12-1-1-15,9 0 1 0,0 0 0 0,0 0-5 0,0-1 0 16,-1-3 0-16,1 1 0 0,2-1 0 0,-2 1 0 16,-9 3 0-16,0 0 0 0,9-7 0 0,-9 7 0 0,0 0 0 15,0 0 0-15,0 0 0 0,0 0 0 0,0 0 0 16,0 0 0-16,0 0 0 0,0 0 0 0,0 0 0 15,0 0 0-15,0 0 0 0,0 0 0 0,0 0 0 0,-9-2 0 16,9 2 0-16,0 0 0 0,0 0 0 0</inkml:trace>
  <inkml:trace contextRef="#ctx0" brushRef="#br0" timeOffset="9881.58">13603 15168 728 0,'0'0'0'0,"0"0"0"0,0 0 0 0,0 0 27 0,0 0 1 0,0 0-1 15,0 0 1-15,0 0-16 16,0 0 2-16,0 0-1 0,0 0 1 0,0 0 18 0,0 0 2 0,0 0-1 0,0 0 1 16,0 0-20-16,0 0 0 0,0 0 1 0,0 0-1 0,0 0 15 31,0 0 1-31,0 0-1 0,0 0 1 0,0 0-16 15,0 0-1-15,0 0 1 0,0 0-1 0,0 0-7 0,0 0-1 16,0 0 1-16,0 0-1 0,0 0-1 0,0 0 0 16,0 0 0-16,0 0 0 0,18-1 4 0,-18 1 0 0,0 0 0 15,9 5 1-15,-9-5-4 0,7 3 1 0,-7-3 0 16,8 5-1-16,-8-5 9 0,11 2-1 0,-11-2 1 16,5 4-1-16,4-1-5 0,0-1 1 0,0-2-1 0,0 2 1 15,-1 1 9-15,1-1 0 0,0-2 0 0,2 0 1 16,3 2-9-16,2-2 0 0,-8 0 0 0,3 0 1 0,3 0 23 15,0 0-1-15,2 1 1 16,-2 1 0-16,4-2-20 0,-6-2 1 0,2 1 0 0,0 1-1 0,-1 0 22 0,-1 0 1 16,0-2-1-16,1-2 1 0,-4 1-22 0,-1 1 0 15,1 0 0-15,0-1 1 0,2-1 22 0,-2 3 0 0,-1-1 0 16,1 2 0-16,0-2-23 0,5-1 1 0,-5 1-1 16,1 4 1-16,3-2 18 0,-1-2 0 0,2 0 0 15,-3 2 1 1,5 0-21-16,-2 0 1 0,-4 0 0 0,5 0-1 15,2 0 14-15,1 0 0 0,-1 0 0 0,1 0 2 16,0 0-17-16,-4-1 0 0,5-3 1 0,-1 4-1 0,-4 4 14 16,2-4 1-16,-2-6 0 0,-2 6 1 0,2 2-17 15,1 2 1-15,-7-4 1 0,3 0-1 0,1 0 11 0,-3 0-1 16,0 0 1-16,0 0 0 0,-2 0-13 0,2 0 1 16,-1 0 0-16,5 0 1 0,-3-4 5 0,3 1 1 0,-1-1-1 15,4 4 1-15,0-1-9 0,-2-3 0 0,-3 2 0 16,6 4 1-16,4-2 4 0,-3 0 0 0,-4 4-1 15,4-1 2-15,-1-3-7 0,1 0 0 0,1 0 0 16,-4 3 0-16,2-1 4 0,1-2 2 0,-1 0-2 0,6 4 2 16,-5-4-7-16,-2 0 1 0,-4 1 0 0,-1 1 0 0,-1 0 2 15,1-4 0-15,1-1 0 16,-3 3 1-16,2 1-6 0,-4-1 2 0,-7 0-1 0,16 0 1 0,-4 0 0 0,-1 0 1 16,-3 0 0-16,5 0 0 0,1 0-4 0,-2 0 1 31,-3 0-1-31,2 0 2 0,1 0 3 0,2 0 0 0,-3 0 0 15,5 0 2-15,-2 0-6 0,-2 2 1 0,-1-2 0 16,-3 2 0-16,5 1 0 0,1 1 1 0,0-1 0 16,4 4 1-16,1 2-3 0,-3-1-1 0,0 1 1 0,-2 5 0 15,-2 0-2-15,1-2 2 0,1 0-1 0,-5-2 1 16,-1 1-3-16,-2-1 2 0,2 1-2 0,-2 1 2 0,1-4-2 16,-2 1 0-16,0 1 1 0,-1-3-1 0,-4-7-1 15,0 0 2-15,5 7-2 0,-5-7 1 0,2 9-1 0,-2-9 1 16,0 0-1-16,0 0 0 0,7 3-1 0,-7-3 2 15,0 0-1-15,0 0 0 16,0 0-1-16,0 0 1 0,0 0 0 0,0 0 0 0,0 0-1 0,0 0 0 0,0 0 0 16,0 0 1-16,0-7 0 0,0 7 0 0,0-10-1 15,0 1 1-15,0-3-1 0,0 0 0 0,0-2 1 16,0 0 0 0,0 2-1-16,0 4 0 0,0 1 0 0,0-5 1 15,0-2-1-15,2 2 1 0,0 1-1 0,-1 3 0 0,3-1 0 16,-1 2 0-16,3 0 0 0,-1 0 0 0,-3 0-1 15,-2 7 1-15,9-8 1 0,-2 1-1 0,-2 0-1 0,-2 0 1 16,-3 7 0-16,9-5 0 0,-2 3-1 0,0 0 1 16,2-1 0-16,0-1 0 0,7 1-1 0,0 1 2 15,-2 0-2-15,3 1 1 0,1 1-1 0,-4 0 1 0,4 1-1 16,-4-1 1-16,4 0-1 0,-8 0 1 16,3 0-1-16,-5 4 1 0,5-2-1 0,-1-2 1 0,0 0-1 15,1 0 1-15,-4 0-1 0,-2 1 2 0,1 1-2 16,1 0 1-16,4-2-1 0,-5 0 1 0,-8 0-1 0,11 0 1 15,-2 0-1-15,0 0 0 0,-2 0 0 0,-7 0 0 0,10 0 0 16,-3 0 0-16,0 0 0 0,-7 0 0 0,9 0 0 16,-9 0 0-16,13 0 0 15,-3-2 0-15,2 2 0 0,1 0 0 0,1 0 0 0,9-2 0 16,-2-1 0-16,0-1 0 0,0 1 0 16,2 1 0-16,6-3 0 0,-5 5 0 0,1-3 0 15,-2 3 0-15,3 0 0 0,-3-2 0 0,-2 0 0 16,-3 4 0-16,-4-4 0 0,0 0 0 0,2 1 0 15,-4 1 0-15,-1 0 0 0,3 0 0 0,-3 0 0 0,3 1 0 16,2-1 0-16,-2 0 0 0,4 0 0 0,6 2 0 16,3-4 0-16,-3 1 0 0,5 1 0 0,4 1 1 15,-8 1-1-15,-2 0 0 0,0 3 0 0,-4-3 1 0,2-2-1 0,-3 1 1 16,-2 1 0-16,0 3 1 0,-6-3-2 0,3 0 1 16,-5 1 0-16,-2-1 0 0,-6-2 0 0,12 2 0 15,-12-2 0-15,5 0 0 0,-5 0 1 0,9 0-1 0,-9 0 0 16,5 1 0-16,-5-1 0 0,7 0 0 0,-7 0 0 15,7 2 0-15,-7-2 0 16,8 4 1-16,-8-4-1 0,0 0 0 0,7 1 0 0,-7-1 0 0,0 0 0 0,0 0 0 16,7 0-1-16,-7 0 1 0,0 0 1 0,0 0-1 15,0 0 0-15,0 0 0 0,0 0 0 0,0 0 0 0,0 0 0 16,0 0 0-16,0 0 1 0,0 0-1 0,0 0-1 16,0 0 1-16,0 0-1 0,0 0 1 0,0 0-1 0,0 0 1 31,0 0-1-31,0 0 1 0,0 0-1 0,0 0 1 15,0 0-1-15,0 0 1 0,0 0-1 0,0 0 2 0,0 0-2 16,0 0 1-16,0 0-1 0,0 0 0 0,0 0 0 16</inkml:trace>
  <inkml:trace contextRef="#ctx0" brushRef="#br0" timeOffset="64174.12">8257 16923 12 0,'0'0'0'0,"0"0"0"15,0 0 0 1,0 0 0-16,0 0 0 0,0 0 0 0,0 0 0 15,0 0 0-15,0 0 0 0,0 0 0 0,0 0 0 0,0 0 38 16,0 0 0-16,0 0 0 0,0 0 0 0,0 0-23 16,0 0 1-16,0 0-1 0,0 0 1 0,0 0 96 0,0 0 2 15,0 0-1-15,0 0 0 0,0 0-97 0,0 0 0 0,0 0 0 16,0 0-1-16,0 0-16 0,0 0 0 16,0 0 0-16,0 0 0 0,0 0 0 0,0 0 0 0,0 0-1 15,0 0 2-15,0 0 28 0,0 0 2 0,0 0-1 16,0 0 0-16,0 0-16 0,0 0 1 0,0 0-1 0,0 0 1 15,0 0 36-15,0 0 1 0,0 0-1 0,21 4 1 0,-21-4-34 16,11 0 0-16,-4 0-1 0,1 1 2 0,-2 1 19 16,-6-2 1-16,8 4 0 0,-8-4 0 15,9 5-24-15,-9-5 2 0,11 0 0 0,-11 0-1 0,7 5 24 0,-7-5-1 16,11 3 0-16,-11-3 0 0,8 4-23 0,-8-4 0 16,13 3 1-1,-4 1 0-15,5-4 16 0,0 0 2 0,-2 1 0 16,2 1-1-16,4-2-19 0,-4-2 0 0,-5-1 1 15,0 6 0-15,1-1 20 0,-1-2 1 0,0 0 0 0,0 0 0 16,3 0-21-16,-5 0-1 0,2 0 1 16,3 0 1-16,-3 0 18 0,-4 0 1 0,-5 0 0 0,13 0 0 15,-5 0-21-15,1 0 1 0,-9 0 0 0,9 0 0 0,-2 0 18 16,-7 0-1-16,9 0 1 0,-9 0-1 0,16 0-18 16,-6 0 0-16,-1 0 1 0,0 0 0 15,3 0 10-15,3 0 1 0,-1 0 0 0,-6 0 0 0,7 0-14 0,-7 0 1 16,1 0-1-16,2 0 1 0,1 0 15 0,1 0 2 15,-3 0-1-15,4 0 0 0,7 0-16 0,-3 0 1 0,0 0-1 16,-4 2 1-16,3-4 7 0,-1 0 2 0,0 1-1 16,-2 2 1-16,-3-1-12 0,1-1 0 0,1-1 0 0,-3 4 2 15,-1-1 4-15,0 1 1 0,0-2 0 0,1 0 0 16,-1 0-8-16,-2 0 1 0,-7 0-1 0,9 4 0 0,-2-3 2 31,-7-1 2-31,9-1-1 0,-9 1 0 0,16 0-5 16,-6 0 0-16,-1 0 0 0,3 1 1 0,2-1 0 0,-1-1 1 15,1-3-1-15,0 1 1 0,5-1-4 0,-1 3 1 16,-4-1-2-16,4 4 2 0,-2-4 0 0,0-2 0 0,-1 3 1 16,1 2 0-16,0-1-3 0,0-1 0 0,2-1 1 15,-2 4-1-15,-1-2 2 0,3-2 1 0,0 0-1 16,-6 4 1-16,2-2-4 0,0-2 2 0,-1-1-1 16,1 3 1-16,-5 0 1 0,-1 0 1 0,-1 0-2 0,2 0 2 15,0 0-3-15,0 0 0 0,0-2 1 0,3 0-1 0,-3 1 0 16,1-1-1-16,3 0 1 0,1 4 1 0,4-4-3 15,-1-1 0-15,-3-1 1 0,4 6 0 0,5-4 0 0,-5-1-1 16,-1 1 0-16,1 5 1 0,5-4-2 0,-7-3 0 16,1 2 0-16,4 8 2 0,-1-6-2 0,1-2 1 15,-7 2 0-15,4 5 0 0,-4-7-1 0,-5 1 0 0,0 1 1 32,-4 3-1-32,4 1-1 0,-4-3 1 0,-5-1 1 0,9 0-1 15,-9 0-1-15,12 2 1 0,-12-2-1 0,9 5 2 16,-9-5-2-16,10 4 1 0,-2-1-1 0,0 4 1 15,3-2-1-15,-2-1 0 0,-4-1 1 0,2 2 0 0,-7-5-1 16,9 11 0-16,-9-11 0 0,7 12 0 16,-7-12 0-16,7 5 1 0,-7-5-1 0,9 5 0 0,-9-5-1 0,9 5 1 15,-9-5 0-15,0 0 0 0,8 9-1 0,-8-9 1 16,6 9 0-16,-6-9 1 0,0 0-1 0,5 5 0 0,-5-5 0 16,0 0 0-16,5 7-1 0,-5-7 1 0,0 0 0 15,0 0 0-15,0 0-1 0,0 0 2 16,0 0-1-16,0 0 0 0,0 0-1 0,0 0 1 0,0 0 0 15,0 0 0-15,0 0-1 0,0 0 1 0,0 0 0 0,0 0 1 16,0 0-2-16,0 0 1 0,0 0 0 0,0 0 0 0,7 3 0 16,-7-3 0-16,0 0 0 0,0 0 0 0,6-12-1 15,-5 2 1-15,3 1 1 0,0 2-1 0,-4 7-1 0,14-10 1 16,-14 10 0-16,12-10 0 0,-7 3-1 0,-1-2 1 16,1 2 0-1,-5 7 0-15,0 0 1 0,11-3-1 0,-11 3 0 16,12-6 0-16,-1 1-1 0,1 2 1 0,-3-1 0 15,3 1 0-15,2-2-1 0,-5 1 1 0,2 1 1 16,1 3-1-16,-3-2-1 0,0 0 1 0,-2 0 0 0,-7 2 0 16,9 2 0-16,-2-2 0 0,1 0 0 0,-8 0 1 15,11 2-1-15,-11-2 0 0,12 0 0 0,-12 0 0 0,9 2 0 16,-9-2 1-16,11 0 1 0,-4 1-1 16,0 1-1-16,0-2 0 0,2 0 0 0,0 2 2 0,-4 0-2 0,4-1 1 15,-4 1-1-15,7 0 1 0,-1-2-1 0,1 0 0 16,-3 0 1-16,5 2 0 0,-3-2-1 0,1 0 0 0,-3 0 0 15,5 1 1-15,0-1 0 0,-2 0-1 0,1 0 0 16,1 2 0-16,0-4-1 0,-2 2 1 0,2 0 0 16,2 2 0-16,2-5-1 0,0 1 1 0,-2 2-1 15,-1 2 2-15,1-4-2 0,-2 0 0 0,0 2 0 0,-5 2 1 32,0-2-1-32,-4 0 0 0,4 0 0 0,-3 2 1 0,1-2-1 15,0 0 0-15,0 0 0 0,2 0 1 0,-4 0-1 16,4 0 0-16,-6 0 0 0,8 1 1 0,1-1-1 0,-3 0 0 15,1 0 0-15,8 2 0 0,0-4 0 0,-4 1 0 16,-2 1 0-16,4 1 0 0,0-1 0 0,-2 0 0 16,0 2 0-16,6 1 1 0,1-3-1 0,0 0 0 0,-2 0 0 15,10 6 1-15,-5-8-1 0,-1 2 0 0,-3 0 0 16,-3 5 1-16,1-5-1 0,-4 0 0 16,0 2 0-16,-5 0 2 0,0-2-2 0,3 0 0 0,-3 1 0 0,5 1 1 15,-5 0-1-15,1-2 0 0,3 0 0 0,6 1 1 0,2-2-1 16,-7 1 1-16,4 0-1 0,1 3 1 15,-1-5-1-15,0 1 1 0,-1-1-1 0,1 4 1 0,-4-4-1 0,4 0 1 16,-4 2 1-16,4 2-1 0,-4-4-1 0,3 1 1 16,-3 1-1-16,-1 1 1 0,-4-2-1 0,1 1 1 0,2 0 0 15,-3 0 0-15,-2 0-1 0,2 0 1 0,0 0-1 16,-2 0 1-16,2 0 1 0,-4-2-1 0,4 0 0 31,-4 2 0-31,4-2-1 0,0 1 1 0,0-1 0 0,0 0 0 16,1 0-1-16,2 1 1 0,-3-1 1 0,18-1-1 15,-3-4-1-15,-1 1 1 0,-1 3 0 0,0 1 0 0,-4-3 0 16,0 2 0-16,-4-1 0 0,-2 4 1 0,2-2-2 16,0 1 1-16,-1 1 0 0,3 1 0 0,1-2 0 0,1-1 0 15,0 2 0-15,-4 2 2 0,0-4-2 0,0 0 0 16,2 0 0-16,-16 2 0 0,10 0 0 16,-10 0 1-16,13 0 0 0,-13 0 0 0,9 0-1 0,-9 0 0 0,10 0 0 15,-3 0 1-15,2 0 0 0,-4 0 0 0,4 0-1 16,-4 2 1-16,4-2-1 0,-3 2 0 0,1 0 0 15,1 1 2-15,1-1-2 0,2 1 1 0,-2 1 0 0,5 3 1 16,3-2-2-16,-4 0 1 0,1 0-1 0,-4 0 1 16,3 1 1-16,-3-1-1 0,3 0 0 0,-13-5 0 15,8 5-1-15,-8-5 2 0,11 5-2 0,-11-5 1 0,7 6 0 0,-7-6 1 16,9 3-1-16,-9-3 0 0,11 7-1 0,-11-7 1 31,12 7 1-31,-9-4-1 0,-3-3-1 0,11 7 1 0,-11-7-1 16,9 5 2-16,-9-5-2 0,9 4 0 0,-9-4 0 15,0 0 1-15,5 5-1 0,-5-5 0 0,0 0 1 16,0 0 0-16,0 0-1 0,0 0 0 0,7 0 0 16,-7 0 0-16,0 0-1 0,0 0 1 0,0 0-1 0,0 0 2 15,0 0-2-15,0 0 1 0,0 0-1 0,2-7 1 0,-2 7-1 16,3-7 0-16,-3 7 0 16,9-12 0-16,-4 4 0 0,1-1 0 0,-1 0 0 0,2 2 0 0,-2 0 0 0,1 0 0 15,1 1 0-15,-2-1 0 0,-5 7 0 16,9-11 0-16,-9 11 0 15,10-8 0-15,-10 8 0 0,13-7 0 0,-13 7 0 0,9-7 0 0,-9 7 0 0,10-7 0 0,-10 7 0 16,12-5 0-16,-12 5 0 0,9-4 0 0,0 2 0 16,-4 1 0-16,4-1 0 0,-9 2 0 0,9-4 0 15,0 3 0-15,-4-1-1 0,2 0 1 0,0 2 0 0,2-1 0 16,0 1-1-16,0 0 1 0,0 0 0 0,3 1 0 0,-2-1-2 31,3 0 1-31,-3 0 0 0,17 2 0 0,-6-2 0 16,-2 0 0-16,1 2 0 0,-4 1 0 0,-2-3-2 15,-2 0 2-15,2 2-1 0,-5 0 1 0,-2-2-1 0,4 0 0 16,-1 0 1-16,8 1 0 0,0-1-1 0,-4 0 1 16,-2 0 0-16,4 4 0 0,0-4-2 0,-2-2 2 0,0 2 0 15,-5 0 0-15,0 0 0 0,-1 0 0 0,3-2 0 16,10 2 0-16,-3-1-1 0,1-3 1 16,2 1 0-16,11 1 0 0,0-3 0 0,-7 1 1 0,-1 3-1 0,-1 1 1 15,0-4-1-15,0 1 1 0,-3 1-1 0,1 4 1 16,-4-6 0-16,3 3 0 0,1 1 0 0,-7 1 0 0,4-4 0 15,-6-1 0-15,2 4 0 0,-9 2 0 0,4-2 0 16,-3 0 0-16,2 0 0 0,5 0 0 0,-5-2 0 0,3 1 0 16,1-1 0-16,15 2 0 0,1-4 0 0,-1 3 0 15,-27 1-2687-15</inkml:trace>
  <inkml:trace contextRef="#ctx0" brushRef="#br0" timeOffset="64291.13">13899 16831 3612 0,'0'0'0'0,"0"0"0"0,23 7 0 0,-10-8 0 0,1-3 0 0,0 4 0 31,-5 5 0-31,0-1 0 0,-1-4 0 0,1 0 0 15,5 0 0-15,-5 0 0 0,2 0 0 0,-4 0 0 0,-7 0 0 16,14 0 0-16,-4 0 0 0,3 0 0 0,1 0 0 0,9-4 0 16,-2 1 0-16,-3 1 0 0,1 2 1 0,-1-2-1 15,-4-1 0-15,-14 3-2710 0</inkml:trace>
  <inkml:trace contextRef="#ctx0" brushRef="#br0" timeOffset="64607.37">14362 16821 3646 0,'0'0'0'0,"0"0"0"0,21 2 0 0,-9-7 0 0,2 1 0 0,0 2 0 15,-3 4 0-15,1-2 0 0,1-2 0 0,1-1 0 16,0 3 0-16,3-2 0 0,1-1 0 0,-2-1 0 15,5 6 0-15,2-4 0 0,0-1 0 0,3-1 0 0,-6 8 0 16,1-4 0-16,-2 0 0 0,-3 2 0 0,2-1 1 16,1-2-1-16,-5-1 0 0,1 4 0 0,0 1 1 0,0-3-1 15,-5 0 0-15,2 0 0 0,-6 3 0 0,1-1 0 16,0-2 0-16,0-2 0 0,-7 2 0 0,9-1 0 0,-9 1 0 16,7 1 0-16,-7-1 1 0,10 0-1 0,-10 0 0 31,0 0 0-31,9 0 1 0,-9 0-1 0,7 0 0 0,-7 0 0 15,0 0 1-15,0 0-1 0,0 0 0 0,7 0 0 16,-7 0 1-16,0 0-1 0,0 0 0 0,7 0 0 16,-7 0 1-16,0 0-1 0,0 0 0 0,7 0 0 0,-7 0 1 15,0 0-1-15,0 0 0 0,0 0 0 0,0 0 2 16,9 0-2-16,-9 0 0 0,0 0 0 16,0 0 1-16,0 0-1 0,0 0 1 0,0 0-1 0,0 0 1 0,0 0-1 15,0 0 1-15,0 0-1 0,0 0 1 0,0 0-1 0,0 0 1 16,0 0-1-16,0 0 1 0,0 0-1 0,0 0 2 15,0-8-2-15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34.691"/>
    </inkml:context>
    <inkml:brush xml:id="br0">
      <inkml:brushProperty name="width" value="0.35" units="cm"/>
      <inkml:brushProperty name="height" value="0.35" units="cm"/>
    </inkml:brush>
  </inkml:definitions>
  <inkml:trace contextRef="#ctx0" brushRef="#br0">0 972 96 0 0,'2'-8'0'0'0,"0"-1"0"0"0,1 0 0 0 0,-1 1 0 0 0,2 0 0 0 0,-1 0 0 0 0,1 0 0 0 0,1 0 0 0 0,-1 0 0 0 0,1 1 0 0 0,0-1 0 0 0,1 2 0 0 0,0-1 0 0 0,0 0 0 0 0,12-8 0 0 0,31-30 0 0 0,-35 31 0 0 0,1 0 0 0 0,16-11 0 0 0,90-49 0 0 0,-73 46 0 0 0,-3 4 0 0 0,-29 17 0 0 0,-1-2 0 0 0,1 0 0 0 0,-2-1 0 0 0,22-17 0 0 0,-15 7 0 0 0,-1-2 0 0 0,0 0 0 0 0,-2-1 0 0 0,21-34 0 0 0,-12 20 0 0 0,2 1 0 0 0,1 1 0 0 0,55-49 0 0 0,-76 75 0 0 0,28-24 8 0 0,0 3-1 0 0,2 1 1 0 0,60-34 0 0 0,-86 56 5 0 0,0 0 1 0 0,1 0 0 0 0,0 1 0 0 0,-1 1 0 0 0,28-7-1 0 0,-39 11-2 0 0,0 1-1 0 0,0-1 1 0 0,0 0-1 0 0,-1 0 1 0 0,1 0 0 0 0,0 0-1 0 0,-1-1 1 0 0,4-2-1 0 0,1-1 31 0 0,-4 4 158 0 0,-2 2-192 0 0,0 1 1 0 0,0-1-1 0 0,0 0 1 0 0,0 0-1 0 0,0 0 1 0 0,0 0-1 0 0,0 0 1 0 0,0 0-1 0 0,0 0 1 0 0,-1 0-1 0 0,1 1 1 0 0,-1 0-1 0 0,-19 17 81 0 0,-26 30-1 0 0,18-17-30 0 0,17-20-26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45.214"/>
    </inkml:context>
    <inkml:brush xml:id="br0">
      <inkml:brushProperty name="width" value="0.35" units="cm"/>
      <inkml:brushProperty name="height" value="0.35" units="cm"/>
    </inkml:brush>
  </inkml:definitions>
  <inkml:trace contextRef="#ctx0" brushRef="#br0">1 707 96 0 0,'20'-19'0'0'0,"0"1"0"0"0,-14 14 0 0 0,21-15 0 0 0,1 1 0 0 0,54-26 0 0 0,-70 38 0 0 0,28-12 0 0 0,1 3 0 0 0,44-12 0 0 0,28-10 0 0 0,-99 32 0 0 0,5-2 0 0 0,0 0 0 0 0,-1-2 0 0 0,1 0 0 0 0,25-18 0 0 0,55-47 0 0 0,-6 9 0 0 0,-12 8 0 0 0,17-9 0 0 0,-5 4 0 0 0,-5-1 0 0 0,-70 52 0 0 0,-2 0 0 0 0,-4 3 585 0 0,-12 8-578 0 0,0 0-1 0 0,0 0 1 0 0,0 0-1 0 0,0 0 0 0 0,1 0 1 0 0,-1 0-1 0 0,0 0 1 0 0,0 0-1 0 0,0 0 0 0 0,0 0 1 0 0,1 0-1 0 0,-1 0 1 0 0,0 0-1 0 0,0 0 0 0 0,0 0 1 0 0,0 0-1 0 0,0 0 1 0 0,1 1-1 0 0,-1-1 0 0 0,0 0 1 0 0,0 0-1 0 0,0 0 1 0 0,0 0-1 0 0,0 0 0 0 0,0 0 1 0 0,0 0-1 0 0,0 1 1 0 0,1-1-1 0 0,-1 0 0 0 0,0 0 1 0 0,0 0-1 0 0,0 0 1 0 0,0 1-1 0 0,0-1 0 0 0,0 0 1 0 0,0 0-1 0 0,0 0 1 0 0,0 0-1 0 0,0 1 0 0 0,0-1 1 0 0,0 0-1 0 0,0 0 1 0 0,-4 10 150 0 0,-7 7-64 0 0,11-17-92 0 0,-15 15 79 0 0,-2-2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2-11T08:44:49.584"/>
    </inkml:context>
    <inkml:brush xml:id="br0">
      <inkml:brushProperty name="width" value="0.35" units="cm"/>
      <inkml:brushProperty name="height" value="0.35" units="cm"/>
    </inkml:brush>
  </inkml:definitions>
  <inkml:trace contextRef="#ctx0" brushRef="#br0">0 300 96 0 0,'42'63'0'0'0,"-33"-52"0"0"0,4 0 0 0 0,3-7 0 0 0,-5 1 0 0 0,-9-4 0 0 0,0 0 0 0 0,0 0 0 0 0,-1 0 0 0 0,1-1 0 0 0,0 1 0 0 0,0-1 0 0 0,0 1 0 0 0,0-1 0 0 0,0 0 0 0 0,0 1 0 0 0,0-1 0 0 0,3 0 0 0 0,3 0 0 0 0,14 5 0 0 0,-17-4 0 0 0,0 1 0 0 0,0-1 0 0 0,0 0 0 0 0,0-1 0 0 0,0 1 0 0 0,0-1 0 0 0,1 0 0 0 0,9-1 0 0 0,13-3 0 0 0,34-1 0 0 0,-47 5 0 0 0,-10-1 0 0 0,0 0 0 0 0,0-1 0 0 0,0 0 0 0 0,0 1 0 0 0,0-1 0 0 0,-1-1 0 0 0,1 1 0 0 0,-1-1 0 0 0,0 0 0 0 0,1 0 0 0 0,-1 0 0 0 0,-1 0 0 0 0,1-1 0 0 0,0 1 0 0 0,5-9 0 0 0,25-19 0 0 0,-4 13 0 0 0,-23 15 0 0 0,-1-1 0 0 0,0 1 0 0 0,0-1 0 0 0,11-10 0 0 0,133-112 0 0 0,-143 121 0 0 0,0 0 0 0 0,0 0 0 0 0,1 1 0 0 0,-1 0 0 0 0,12-4 0 0 0,16-9 0 0 0,1 0 0 0 0,-26 14 0 0 0,0-2 0 0 0,-1 1 0 0 0,16-12 0 0 0,-7-1 0 0 0,-7 10 0 0 0,15-4 0 0 0,-19 7 0 0 0,-4 2 0 0 0,1 1 0 0 0,-1-1 0 0 0,1 1 0 0 0,0 0 0 0 0,-1 0 0 0 0,1 0 0 0 0,0 1 0 0 0,0-1 0 0 0,-1 1 0 0 0,1 0 0 0 0,0 0 0 0 0,4 1 0 0 0,5-3 0 0 0,-3-4 1 0 0,-8 5 70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17/06/2026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p:cNvSpPr>
            <a:spLocks noGrp="1"/>
          </p:cNvSpPr>
          <p:nvPr>
            <p:ph type="sldNum" sz="quarter" idx="5"/>
          </p:nvPr>
        </p:nvSpPr>
        <p:spPr/>
        <p:txBody>
          <a:bodyPr/>
          <a:lstStyle/>
          <a:p>
            <a:fld id="{204210EA-3EC3-8144-AC07-0897D5399595}" type="slidenum">
              <a:rPr lang="en-AE" smtClean="0"/>
              <a:t>2</a:t>
            </a:fld>
            <a:endParaRPr lang="en-AE"/>
          </a:p>
        </p:txBody>
      </p:sp>
    </p:spTree>
    <p:extLst>
      <p:ext uri="{BB962C8B-B14F-4D97-AF65-F5344CB8AC3E}">
        <p14:creationId xmlns:p14="http://schemas.microsoft.com/office/powerpoint/2010/main" val="17065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Create targeted ques</a:t>
            </a:r>
            <a:r>
              <a:rPr lang="en-US" sz="1200" kern="1200" dirty="0">
                <a:solidFill>
                  <a:schemeClr val="tx1"/>
                </a:solidFill>
                <a:effectLst/>
                <a:latin typeface="+mn-lt"/>
                <a:ea typeface="+mn-ea"/>
                <a:cs typeface="+mn-cs"/>
              </a:rPr>
              <a:t>tions – Design no more than 1-3 brief and focused questions/prompts that assess the lesson’s core knowledge or skills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Distribute at the end </a:t>
            </a:r>
            <a:r>
              <a:rPr lang="en-US" sz="1200" kern="1200" dirty="0">
                <a:solidFill>
                  <a:schemeClr val="tx1"/>
                </a:solidFill>
                <a:effectLst/>
                <a:latin typeface="+mn-lt"/>
                <a:ea typeface="+mn-ea"/>
                <a:cs typeface="+mn-cs"/>
              </a:rPr>
              <a:t>– Share the exit tickets at the end of the lesson, ensuring everyone completes them </a:t>
            </a:r>
          </a:p>
          <a:p>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Collect and review </a:t>
            </a:r>
            <a:r>
              <a:rPr lang="en-US" sz="1200" kern="1200" dirty="0">
                <a:solidFill>
                  <a:schemeClr val="tx1"/>
                </a:solidFill>
                <a:effectLst/>
                <a:latin typeface="+mn-lt"/>
                <a:ea typeface="+mn-ea"/>
                <a:cs typeface="+mn-cs"/>
              </a:rPr>
              <a:t>– Gather responses and quickly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responses to gauge overall understanding and individual student needs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Provide feedback </a:t>
            </a:r>
            <a:r>
              <a:rPr lang="en-US" sz="1200" kern="1200" dirty="0">
                <a:solidFill>
                  <a:schemeClr val="tx1"/>
                </a:solidFill>
                <a:effectLst/>
                <a:latin typeface="+mn-lt"/>
                <a:ea typeface="+mn-ea"/>
                <a:cs typeface="+mn-cs"/>
              </a:rPr>
              <a:t>– Use the exit ticket data to give immediate feedback </a:t>
            </a:r>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Plan next steps </a:t>
            </a:r>
            <a:r>
              <a:rPr lang="en-US" sz="1200" kern="1200" dirty="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15</a:t>
            </a:fld>
            <a:endParaRPr lang="en-AE"/>
          </a:p>
        </p:txBody>
      </p:sp>
    </p:spTree>
    <p:extLst>
      <p:ext uri="{BB962C8B-B14F-4D97-AF65-F5344CB8AC3E}">
        <p14:creationId xmlns:p14="http://schemas.microsoft.com/office/powerpoint/2010/main" val="172245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3</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Engage in guided practice (We Do) </a:t>
            </a:r>
            <a:r>
              <a:rPr lang="en-US" sz="1200" kern="1200" dirty="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p:txBody>
      </p:sp>
      <p:sp>
        <p:nvSpPr>
          <p:cNvPr id="4" name="Slide Number Placeholder 3"/>
          <p:cNvSpPr>
            <a:spLocks noGrp="1"/>
          </p:cNvSpPr>
          <p:nvPr>
            <p:ph type="sldNum" sz="quarter" idx="5"/>
          </p:nvPr>
        </p:nvSpPr>
        <p:spPr/>
        <p:txBody>
          <a:bodyPr/>
          <a:lstStyle/>
          <a:p>
            <a:fld id="{204210EA-3EC3-8144-AC07-0897D5399595}" type="slidenum">
              <a:rPr lang="en-AE" smtClean="0"/>
              <a:t>7</a:t>
            </a:fld>
            <a:endParaRPr lang="en-AE"/>
          </a:p>
        </p:txBody>
      </p:sp>
    </p:spTree>
    <p:extLst>
      <p:ext uri="{BB962C8B-B14F-4D97-AF65-F5344CB8AC3E}">
        <p14:creationId xmlns:p14="http://schemas.microsoft.com/office/powerpoint/2010/main" val="215741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8</a:t>
            </a:fld>
            <a:endParaRPr lang="en-AE"/>
          </a:p>
        </p:txBody>
      </p:sp>
    </p:spTree>
    <p:extLst>
      <p:ext uri="{BB962C8B-B14F-4D97-AF65-F5344CB8AC3E}">
        <p14:creationId xmlns:p14="http://schemas.microsoft.com/office/powerpoint/2010/main" val="352726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69B6-CF73-A04E-73C1-8B57CC94A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6CAAC-DE3A-3AC3-FB5E-2E822D493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97A4F-ECE3-68D2-DB4B-A232DBD543AA}"/>
              </a:ext>
            </a:extLst>
          </p:cNvPr>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a:extLst>
              <a:ext uri="{FF2B5EF4-FFF2-40B4-BE49-F238E27FC236}">
                <a16:creationId xmlns:a16="http://schemas.microsoft.com/office/drawing/2014/main" id="{2D6CBC84-70B7-8C8C-5125-89F120F99D83}"/>
              </a:ext>
            </a:extLst>
          </p:cNvPr>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193760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10</a:t>
            </a:fld>
            <a:endParaRPr lang="en-AE"/>
          </a:p>
        </p:txBody>
      </p:sp>
    </p:spTree>
    <p:extLst>
      <p:ext uri="{BB962C8B-B14F-4D97-AF65-F5344CB8AC3E}">
        <p14:creationId xmlns:p14="http://schemas.microsoft.com/office/powerpoint/2010/main" val="352673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8F184-BFC7-31DE-919D-721F15B88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4D336-C46D-4C2C-C7A1-FB6096A91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8D2C3-8E97-9E0E-43EF-7F7C7048DD5B}"/>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a:extLst>
              <a:ext uri="{FF2B5EF4-FFF2-40B4-BE49-F238E27FC236}">
                <a16:creationId xmlns:a16="http://schemas.microsoft.com/office/drawing/2014/main" id="{9A26AEE3-BF1F-B4E0-447E-51EDB23E8A06}"/>
              </a:ext>
            </a:extLst>
          </p:cNvPr>
          <p:cNvSpPr>
            <a:spLocks noGrp="1"/>
          </p:cNvSpPr>
          <p:nvPr>
            <p:ph type="sldNum" sz="quarter" idx="5"/>
          </p:nvPr>
        </p:nvSpPr>
        <p:spPr/>
        <p:txBody>
          <a:bodyPr/>
          <a:lstStyle/>
          <a:p>
            <a:fld id="{204210EA-3EC3-8144-AC07-0897D5399595}" type="slidenum">
              <a:rPr lang="en-AE" smtClean="0"/>
              <a:t>12</a:t>
            </a:fld>
            <a:endParaRPr lang="en-AE"/>
          </a:p>
        </p:txBody>
      </p:sp>
    </p:spTree>
    <p:extLst>
      <p:ext uri="{BB962C8B-B14F-4D97-AF65-F5344CB8AC3E}">
        <p14:creationId xmlns:p14="http://schemas.microsoft.com/office/powerpoint/2010/main" val="115705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0248-2792-69B9-5122-F64755837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E541C-D661-B012-F025-CE0C38258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25410-CEAA-A795-A5C4-957CBB752648}"/>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a:extLst>
              <a:ext uri="{FF2B5EF4-FFF2-40B4-BE49-F238E27FC236}">
                <a16:creationId xmlns:a16="http://schemas.microsoft.com/office/drawing/2014/main" id="{48D77A8F-7134-210C-69B2-2264400EF4F8}"/>
              </a:ext>
            </a:extLst>
          </p:cNvPr>
          <p:cNvSpPr>
            <a:spLocks noGrp="1"/>
          </p:cNvSpPr>
          <p:nvPr>
            <p:ph type="sldNum" sz="quarter" idx="5"/>
          </p:nvPr>
        </p:nvSpPr>
        <p:spPr/>
        <p:txBody>
          <a:bodyPr/>
          <a:lstStyle/>
          <a:p>
            <a:fld id="{204210EA-3EC3-8144-AC07-0897D5399595}" type="slidenum">
              <a:rPr lang="en-AE" smtClean="0"/>
              <a:t>13</a:t>
            </a:fld>
            <a:endParaRPr lang="en-AE"/>
          </a:p>
        </p:txBody>
      </p:sp>
    </p:spTree>
    <p:extLst>
      <p:ext uri="{BB962C8B-B14F-4D97-AF65-F5344CB8AC3E}">
        <p14:creationId xmlns:p14="http://schemas.microsoft.com/office/powerpoint/2010/main" val="204639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2BD3D-D36D-E73D-2A06-E33FE9CD8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AF2AD-14E2-3A8A-7574-27A1FDB15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16C59-97FB-0FA5-12E7-3F03F09AA088}"/>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a:extLst>
              <a:ext uri="{FF2B5EF4-FFF2-40B4-BE49-F238E27FC236}">
                <a16:creationId xmlns:a16="http://schemas.microsoft.com/office/drawing/2014/main" id="{86DD5CEF-98CD-B4A6-68FC-050D0840C6D1}"/>
              </a:ext>
            </a:extLst>
          </p:cNvPr>
          <p:cNvSpPr>
            <a:spLocks noGrp="1"/>
          </p:cNvSpPr>
          <p:nvPr>
            <p:ph type="sldNum" sz="quarter" idx="5"/>
          </p:nvPr>
        </p:nvSpPr>
        <p:spPr/>
        <p:txBody>
          <a:bodyPr/>
          <a:lstStyle/>
          <a:p>
            <a:fld id="{204210EA-3EC3-8144-AC07-0897D5399595}" type="slidenum">
              <a:rPr lang="en-AE" smtClean="0"/>
              <a:t>14</a:t>
            </a:fld>
            <a:endParaRPr lang="en-AE"/>
          </a:p>
        </p:txBody>
      </p:sp>
    </p:spTree>
    <p:extLst>
      <p:ext uri="{BB962C8B-B14F-4D97-AF65-F5344CB8AC3E}">
        <p14:creationId xmlns:p14="http://schemas.microsoft.com/office/powerpoint/2010/main" val="4533194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p:nvPicPr>
        <p:blipFill>
          <a:blip r:embed="rId25">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17/06/2026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9" r:id="rId5"/>
    <p:sldLayoutId id="2147483668" r:id="rId6"/>
    <p:sldLayoutId id="2147483670" r:id="rId7"/>
    <p:sldLayoutId id="2147483664" r:id="rId8"/>
    <p:sldLayoutId id="2147483665" r:id="rId9"/>
    <p:sldLayoutId id="2147483666" r:id="rId10"/>
    <p:sldLayoutId id="2147483682" r:id="rId11"/>
    <p:sldLayoutId id="2147483671" r:id="rId12"/>
    <p:sldLayoutId id="2147483672" r:id="rId13"/>
    <p:sldLayoutId id="2147483673" r:id="rId14"/>
    <p:sldLayoutId id="2147483674" r:id="rId15"/>
    <p:sldLayoutId id="2147483675" r:id="rId16"/>
    <p:sldLayoutId id="2147483677" r:id="rId17"/>
    <p:sldLayoutId id="2147483676" r:id="rId18"/>
    <p:sldLayoutId id="2147483679" r:id="rId19"/>
    <p:sldLayoutId id="2147483680" r:id="rId20"/>
    <p:sldLayoutId id="2147483681" r:id="rId21"/>
    <p:sldLayoutId id="2147483683" r:id="rId22"/>
    <p:sldLayoutId id="2147483678" r:id="rId23"/>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customXml" Target="../ink/ink6.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3" Type="http://schemas.openxmlformats.org/officeDocument/2006/relationships/customXml" Target="../ink/ink10.xml"/><Relationship Id="rId18" Type="http://schemas.openxmlformats.org/officeDocument/2006/relationships/image" Target="../media/image74.png"/><Relationship Id="rId26" Type="http://schemas.openxmlformats.org/officeDocument/2006/relationships/image" Target="../media/image78.png"/><Relationship Id="rId3" Type="http://schemas.openxmlformats.org/officeDocument/2006/relationships/image" Target="../media/image53.png"/><Relationship Id="rId21" Type="http://schemas.openxmlformats.org/officeDocument/2006/relationships/customXml" Target="../ink/ink14.xml"/><Relationship Id="rId34" Type="http://schemas.openxmlformats.org/officeDocument/2006/relationships/image" Target="../media/image82.png"/><Relationship Id="rId7" Type="http://schemas.openxmlformats.org/officeDocument/2006/relationships/customXml" Target="../ink/ink7.xml"/><Relationship Id="rId12" Type="http://schemas.openxmlformats.org/officeDocument/2006/relationships/image" Target="../media/image71.png"/><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2" Type="http://schemas.openxmlformats.org/officeDocument/2006/relationships/notesSlide" Target="../notesSlides/notesSlide10.xml"/><Relationship Id="rId16" Type="http://schemas.openxmlformats.org/officeDocument/2006/relationships/image" Target="../media/image73.png"/><Relationship Id="rId20" Type="http://schemas.openxmlformats.org/officeDocument/2006/relationships/image" Target="../media/image75.png"/><Relationship Id="rId29" Type="http://schemas.openxmlformats.org/officeDocument/2006/relationships/customXml" Target="../ink/ink18.xml"/><Relationship Id="rId1" Type="http://schemas.openxmlformats.org/officeDocument/2006/relationships/slideLayout" Target="../slideLayouts/slideLayout9.xml"/><Relationship Id="rId6" Type="http://schemas.openxmlformats.org/officeDocument/2006/relationships/image" Target="../media/image57.png"/><Relationship Id="rId11" Type="http://schemas.openxmlformats.org/officeDocument/2006/relationships/customXml" Target="../ink/ink9.xml"/><Relationship Id="rId24" Type="http://schemas.openxmlformats.org/officeDocument/2006/relationships/image" Target="../media/image77.png"/><Relationship Id="rId32" Type="http://schemas.openxmlformats.org/officeDocument/2006/relationships/image" Target="../media/image81.png"/><Relationship Id="rId5" Type="http://schemas.openxmlformats.org/officeDocument/2006/relationships/image" Target="../media/image56.png"/><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79.png"/><Relationship Id="rId10" Type="http://schemas.openxmlformats.org/officeDocument/2006/relationships/image" Target="../media/image70.png"/><Relationship Id="rId19" Type="http://schemas.openxmlformats.org/officeDocument/2006/relationships/customXml" Target="../ink/ink13.xml"/><Relationship Id="rId31" Type="http://schemas.openxmlformats.org/officeDocument/2006/relationships/customXml" Target="../ink/ink19.xml"/><Relationship Id="rId4" Type="http://schemas.openxmlformats.org/officeDocument/2006/relationships/image" Target="../media/image54.png"/><Relationship Id="rId9" Type="http://schemas.openxmlformats.org/officeDocument/2006/relationships/customXml" Target="../ink/ink8.xml"/><Relationship Id="rId14" Type="http://schemas.openxmlformats.org/officeDocument/2006/relationships/image" Target="../media/image72.png"/><Relationship Id="rId22" Type="http://schemas.openxmlformats.org/officeDocument/2006/relationships/image" Target="../media/image76.png"/><Relationship Id="rId27" Type="http://schemas.openxmlformats.org/officeDocument/2006/relationships/customXml" Target="../ink/ink17.xml"/><Relationship Id="rId30" Type="http://schemas.openxmlformats.org/officeDocument/2006/relationships/image" Target="../media/image80.png"/><Relationship Id="rId8" Type="http://schemas.openxmlformats.org/officeDocument/2006/relationships/image" Target="../media/image6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customXml" Target="../ink/ink4.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p:txBody>
          <a:bodyPr vert="horz" lIns="91440" tIns="45720" rIns="91440" bIns="45720" rtlCol="0" anchor="t">
            <a:noAutofit/>
          </a:bodyPr>
          <a:lstStyle/>
          <a:p>
            <a:r>
              <a:rPr lang="en-US" b="1" dirty="0"/>
              <a:t>Subject</a:t>
            </a:r>
            <a:r>
              <a:rPr lang="en-US" dirty="0"/>
              <a:t>: BIOLOGY</a:t>
            </a:r>
          </a:p>
          <a:p>
            <a:r>
              <a:rPr lang="en-US" b="1" dirty="0"/>
              <a:t>Lesson</a:t>
            </a:r>
            <a:r>
              <a:rPr lang="en-US"/>
              <a:t>: Tropisms &amp; Homeostasis. Revision</a:t>
            </a:r>
            <a:endParaRPr lang="en-US">
              <a:cs typeface="Arial"/>
            </a:endParaRPr>
          </a:p>
          <a:p>
            <a:r>
              <a:rPr lang="en-US" b="1" dirty="0"/>
              <a:t>Date</a:t>
            </a:r>
            <a:r>
              <a:rPr lang="en-US" dirty="0"/>
              <a:t>: </a:t>
            </a:r>
            <a:fld id="{61BDD02F-3F26-4073-B605-854B27051185}" type="datetime2">
              <a:rPr lang="en-US" smtClean="0"/>
              <a:t>Wednesday, June 17, 2026</a:t>
            </a:fld>
            <a:endParaRPr lang="en-US" dirty="0"/>
          </a:p>
        </p:txBody>
      </p:sp>
    </p:spTree>
    <p:extLst>
      <p:ext uri="{BB962C8B-B14F-4D97-AF65-F5344CB8AC3E}">
        <p14:creationId xmlns:p14="http://schemas.microsoft.com/office/powerpoint/2010/main" val="33007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1B8C4-1406-BC6D-6B9C-F7E46C9FD262}"/>
              </a:ext>
            </a:extLst>
          </p:cNvPr>
          <p:cNvPicPr>
            <a:picLocks noChangeAspect="1"/>
          </p:cNvPicPr>
          <p:nvPr/>
        </p:nvPicPr>
        <p:blipFill>
          <a:blip r:embed="rId3"/>
          <a:srcRect t="1713"/>
          <a:stretch>
            <a:fillRect/>
          </a:stretch>
        </p:blipFill>
        <p:spPr>
          <a:xfrm>
            <a:off x="348311" y="912392"/>
            <a:ext cx="4061130" cy="5534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9099F0A-51E5-EFBF-F38A-C253965E07EC}"/>
              </a:ext>
            </a:extLst>
          </p:cNvPr>
          <p:cNvPicPr>
            <a:picLocks noChangeAspect="1"/>
          </p:cNvPicPr>
          <p:nvPr/>
        </p:nvPicPr>
        <p:blipFill>
          <a:blip r:embed="rId4"/>
          <a:stretch>
            <a:fillRect/>
          </a:stretch>
        </p:blipFill>
        <p:spPr>
          <a:xfrm>
            <a:off x="4541521" y="912392"/>
            <a:ext cx="4220164" cy="952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978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B2BAA-E905-AC7B-7402-B2407A2BD89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63B2A7A-A026-1F82-4CAF-C59ECD6FBEFF}"/>
              </a:ext>
            </a:extLst>
          </p:cNvPr>
          <p:cNvPicPr>
            <a:picLocks noChangeAspect="1"/>
          </p:cNvPicPr>
          <p:nvPr/>
        </p:nvPicPr>
        <p:blipFill>
          <a:blip r:embed="rId2"/>
          <a:stretch>
            <a:fillRect/>
          </a:stretch>
        </p:blipFill>
        <p:spPr>
          <a:xfrm>
            <a:off x="282488" y="212748"/>
            <a:ext cx="4744085" cy="561975"/>
          </a:xfrm>
          <a:prstGeom prst="rect">
            <a:avLst/>
          </a:prstGeom>
        </p:spPr>
      </p:pic>
      <p:pic>
        <p:nvPicPr>
          <p:cNvPr id="3" name="Picture 2">
            <a:extLst>
              <a:ext uri="{FF2B5EF4-FFF2-40B4-BE49-F238E27FC236}">
                <a16:creationId xmlns:a16="http://schemas.microsoft.com/office/drawing/2014/main" id="{EF4DCE31-B293-519E-76E1-C137C70DC3F0}"/>
              </a:ext>
            </a:extLst>
          </p:cNvPr>
          <p:cNvPicPr>
            <a:picLocks noChangeAspect="1"/>
          </p:cNvPicPr>
          <p:nvPr/>
        </p:nvPicPr>
        <p:blipFill>
          <a:blip r:embed="rId3"/>
          <a:stretch>
            <a:fillRect/>
          </a:stretch>
        </p:blipFill>
        <p:spPr>
          <a:xfrm>
            <a:off x="1024169" y="897236"/>
            <a:ext cx="4888952" cy="2403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0B9A4386-841D-CACE-C92B-DDFFCFF70F4B}"/>
              </a:ext>
            </a:extLst>
          </p:cNvPr>
          <p:cNvPicPr>
            <a:picLocks noChangeAspect="1"/>
          </p:cNvPicPr>
          <p:nvPr/>
        </p:nvPicPr>
        <p:blipFill>
          <a:blip r:embed="rId4"/>
          <a:stretch>
            <a:fillRect/>
          </a:stretch>
        </p:blipFill>
        <p:spPr>
          <a:xfrm>
            <a:off x="711323" y="3557720"/>
            <a:ext cx="7335274" cy="2648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9333DF5D-F146-AE32-7D77-E58742FA9AF3}"/>
                  </a:ext>
                </a:extLst>
              </p14:cNvPr>
              <p14:cNvContentPartPr/>
              <p14:nvPr/>
            </p14:nvContentPartPr>
            <p14:xfrm>
              <a:off x="1539720" y="5253840"/>
              <a:ext cx="5883840" cy="879840"/>
            </p14:xfrm>
          </p:contentPart>
        </mc:Choice>
        <mc:Fallback xmlns="">
          <p:pic>
            <p:nvPicPr>
              <p:cNvPr id="13" name="Ink 12">
                <a:extLst>
                  <a:ext uri="{FF2B5EF4-FFF2-40B4-BE49-F238E27FC236}">
                    <a16:creationId xmlns:a16="http://schemas.microsoft.com/office/drawing/2014/main" id="{9333DF5D-F146-AE32-7D77-E58742FA9AF3}"/>
                  </a:ext>
                </a:extLst>
              </p:cNvPr>
              <p:cNvPicPr/>
              <p:nvPr/>
            </p:nvPicPr>
            <p:blipFill>
              <a:blip r:embed="rId6"/>
              <a:stretch>
                <a:fillRect/>
              </a:stretch>
            </p:blipFill>
            <p:spPr>
              <a:xfrm>
                <a:off x="1530360" y="5244480"/>
                <a:ext cx="5902560" cy="898560"/>
              </a:xfrm>
              <a:prstGeom prst="rect">
                <a:avLst/>
              </a:prstGeom>
            </p:spPr>
          </p:pic>
        </mc:Fallback>
      </mc:AlternateContent>
    </p:spTree>
    <p:extLst>
      <p:ext uri="{BB962C8B-B14F-4D97-AF65-F5344CB8AC3E}">
        <p14:creationId xmlns:p14="http://schemas.microsoft.com/office/powerpoint/2010/main" val="237553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53236-2617-E93E-92D5-47B8E3B4981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BB14154-A652-D550-9354-77C4136B1040}"/>
              </a:ext>
            </a:extLst>
          </p:cNvPr>
          <p:cNvPicPr>
            <a:picLocks noChangeAspect="1"/>
          </p:cNvPicPr>
          <p:nvPr/>
        </p:nvPicPr>
        <p:blipFill>
          <a:blip r:embed="rId3"/>
          <a:stretch>
            <a:fillRect/>
          </a:stretch>
        </p:blipFill>
        <p:spPr>
          <a:xfrm>
            <a:off x="318664" y="938647"/>
            <a:ext cx="5517548" cy="2607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16EE321-ECF4-4D29-4E2B-D24BFAC6D175}"/>
              </a:ext>
            </a:extLst>
          </p:cNvPr>
          <p:cNvPicPr>
            <a:picLocks noChangeAspect="1"/>
          </p:cNvPicPr>
          <p:nvPr/>
        </p:nvPicPr>
        <p:blipFill>
          <a:blip r:embed="rId4"/>
          <a:stretch>
            <a:fillRect/>
          </a:stretch>
        </p:blipFill>
        <p:spPr>
          <a:xfrm>
            <a:off x="6355788" y="155734"/>
            <a:ext cx="5517548" cy="6341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EB3DF8F-904F-91D3-B84B-06C609EA5CC4}"/>
              </a:ext>
            </a:extLst>
          </p:cNvPr>
          <p:cNvPicPr>
            <a:picLocks noChangeAspect="1"/>
          </p:cNvPicPr>
          <p:nvPr/>
        </p:nvPicPr>
        <p:blipFill>
          <a:blip r:embed="rId5"/>
          <a:stretch>
            <a:fillRect/>
          </a:stretch>
        </p:blipFill>
        <p:spPr>
          <a:xfrm>
            <a:off x="361340" y="3708400"/>
            <a:ext cx="5681879" cy="2686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891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5DCBA-C056-D203-EE3C-DF4A67E915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3D25C8-A55A-8A97-FDC6-8057408944CD}"/>
              </a:ext>
            </a:extLst>
          </p:cNvPr>
          <p:cNvPicPr>
            <a:picLocks noChangeAspect="1"/>
          </p:cNvPicPr>
          <p:nvPr/>
        </p:nvPicPr>
        <p:blipFill>
          <a:blip r:embed="rId3"/>
          <a:stretch>
            <a:fillRect/>
          </a:stretch>
        </p:blipFill>
        <p:spPr>
          <a:xfrm>
            <a:off x="7363146" y="132079"/>
            <a:ext cx="4496427" cy="2844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A146587-8D30-94D0-D3D3-9FC0124AFCE4}"/>
              </a:ext>
            </a:extLst>
          </p:cNvPr>
          <p:cNvPicPr>
            <a:picLocks noChangeAspect="1"/>
          </p:cNvPicPr>
          <p:nvPr/>
        </p:nvPicPr>
        <p:blipFill>
          <a:blip r:embed="rId4"/>
          <a:stretch>
            <a:fillRect/>
          </a:stretch>
        </p:blipFill>
        <p:spPr>
          <a:xfrm>
            <a:off x="7363146" y="3129280"/>
            <a:ext cx="4496427" cy="3322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E4248D4B-7D68-CC00-63E1-126D18B71E1A}"/>
              </a:ext>
            </a:extLst>
          </p:cNvPr>
          <p:cNvPicPr>
            <a:picLocks noChangeAspect="1"/>
          </p:cNvPicPr>
          <p:nvPr/>
        </p:nvPicPr>
        <p:blipFill>
          <a:blip r:embed="rId5"/>
          <a:stretch>
            <a:fillRect/>
          </a:stretch>
        </p:blipFill>
        <p:spPr>
          <a:xfrm>
            <a:off x="454348" y="1421644"/>
            <a:ext cx="6562754" cy="3110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09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1325C-8DD0-255E-A1C8-7A74E196B98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BD403BA-8070-93B9-CCD5-BB8D16D05453}"/>
              </a:ext>
            </a:extLst>
          </p:cNvPr>
          <p:cNvPicPr>
            <a:picLocks noChangeAspect="1"/>
          </p:cNvPicPr>
          <p:nvPr/>
        </p:nvPicPr>
        <p:blipFill>
          <a:blip r:embed="rId3"/>
          <a:stretch>
            <a:fillRect/>
          </a:stretch>
        </p:blipFill>
        <p:spPr>
          <a:xfrm>
            <a:off x="325962" y="1035357"/>
            <a:ext cx="5974760" cy="4583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AD4B00D-A5D0-CB2A-7412-BADC83B58FEA}"/>
              </a:ext>
            </a:extLst>
          </p:cNvPr>
          <p:cNvPicPr>
            <a:picLocks noChangeAspect="1"/>
          </p:cNvPicPr>
          <p:nvPr/>
        </p:nvPicPr>
        <p:blipFill>
          <a:blip r:embed="rId4"/>
          <a:stretch>
            <a:fillRect/>
          </a:stretch>
        </p:blipFill>
        <p:spPr>
          <a:xfrm>
            <a:off x="6593840" y="0"/>
            <a:ext cx="5390387" cy="1813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109BFC59-D854-F707-1FE0-E650DD3578D8}"/>
              </a:ext>
            </a:extLst>
          </p:cNvPr>
          <p:cNvPicPr>
            <a:picLocks noChangeAspect="1"/>
          </p:cNvPicPr>
          <p:nvPr/>
        </p:nvPicPr>
        <p:blipFill>
          <a:blip r:embed="rId5"/>
          <a:stretch>
            <a:fillRect/>
          </a:stretch>
        </p:blipFill>
        <p:spPr>
          <a:xfrm>
            <a:off x="6539705" y="2309899"/>
            <a:ext cx="5498655" cy="2475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53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440B7-C998-2D35-66EE-F93DB400C235}"/>
              </a:ext>
            </a:extLst>
          </p:cNvPr>
          <p:cNvPicPr>
            <a:picLocks noChangeAspect="1"/>
          </p:cNvPicPr>
          <p:nvPr/>
        </p:nvPicPr>
        <p:blipFill>
          <a:blip r:embed="rId3"/>
          <a:stretch>
            <a:fillRect/>
          </a:stretch>
        </p:blipFill>
        <p:spPr>
          <a:xfrm>
            <a:off x="473662" y="934760"/>
            <a:ext cx="5229955" cy="3972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0799A7A-62C4-D92C-16DD-B9E294DF04B9}"/>
              </a:ext>
            </a:extLst>
          </p:cNvPr>
          <p:cNvPicPr>
            <a:picLocks noChangeAspect="1"/>
          </p:cNvPicPr>
          <p:nvPr/>
        </p:nvPicPr>
        <p:blipFill>
          <a:blip r:embed="rId4"/>
          <a:stretch>
            <a:fillRect/>
          </a:stretch>
        </p:blipFill>
        <p:spPr>
          <a:xfrm>
            <a:off x="1987502" y="5077368"/>
            <a:ext cx="2772162" cy="1295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C60E3CB-1DC3-A780-92E5-531D8308E8A1}"/>
              </a:ext>
            </a:extLst>
          </p:cNvPr>
          <p:cNvPicPr>
            <a:picLocks noChangeAspect="1"/>
          </p:cNvPicPr>
          <p:nvPr/>
        </p:nvPicPr>
        <p:blipFill>
          <a:blip r:embed="rId5"/>
          <a:stretch>
            <a:fillRect/>
          </a:stretch>
        </p:blipFill>
        <p:spPr>
          <a:xfrm>
            <a:off x="6736105" y="5125000"/>
            <a:ext cx="3362794" cy="1200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8D6C608-6872-8AD5-300A-F267087DE50D}"/>
              </a:ext>
            </a:extLst>
          </p:cNvPr>
          <p:cNvPicPr>
            <a:picLocks noChangeAspect="1"/>
          </p:cNvPicPr>
          <p:nvPr/>
        </p:nvPicPr>
        <p:blipFill>
          <a:blip r:embed="rId6"/>
          <a:stretch>
            <a:fillRect/>
          </a:stretch>
        </p:blipFill>
        <p:spPr>
          <a:xfrm>
            <a:off x="6012068" y="85572"/>
            <a:ext cx="5868219" cy="4821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68244C64-60DE-9354-F4D7-E1E4793EAE26}"/>
                  </a:ext>
                </a:extLst>
              </p14:cNvPr>
              <p14:cNvContentPartPr/>
              <p14:nvPr/>
            </p14:nvContentPartPr>
            <p14:xfrm>
              <a:off x="506680" y="3826040"/>
              <a:ext cx="410760" cy="350280"/>
            </p14:xfrm>
          </p:contentPart>
        </mc:Choice>
        <mc:Fallback xmlns="">
          <p:pic>
            <p:nvPicPr>
              <p:cNvPr id="15" name="Ink 14">
                <a:extLst>
                  <a:ext uri="{FF2B5EF4-FFF2-40B4-BE49-F238E27FC236}">
                    <a16:creationId xmlns:a16="http://schemas.microsoft.com/office/drawing/2014/main" id="{68244C64-60DE-9354-F4D7-E1E4793EAE26}"/>
                  </a:ext>
                </a:extLst>
              </p:cNvPr>
              <p:cNvPicPr/>
              <p:nvPr/>
            </p:nvPicPr>
            <p:blipFill>
              <a:blip r:embed="rId8"/>
              <a:stretch>
                <a:fillRect/>
              </a:stretch>
            </p:blipFill>
            <p:spPr>
              <a:xfrm>
                <a:off x="443680" y="3763040"/>
                <a:ext cx="5364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79020D7D-6453-524E-BEFA-0D308E789DFC}"/>
                  </a:ext>
                </a:extLst>
              </p14:cNvPr>
              <p14:cNvContentPartPr/>
              <p14:nvPr/>
            </p14:nvContentPartPr>
            <p14:xfrm>
              <a:off x="2061880" y="5650160"/>
              <a:ext cx="435600" cy="254520"/>
            </p14:xfrm>
          </p:contentPart>
        </mc:Choice>
        <mc:Fallback xmlns="">
          <p:pic>
            <p:nvPicPr>
              <p:cNvPr id="17" name="Ink 16">
                <a:extLst>
                  <a:ext uri="{FF2B5EF4-FFF2-40B4-BE49-F238E27FC236}">
                    <a16:creationId xmlns:a16="http://schemas.microsoft.com/office/drawing/2014/main" id="{79020D7D-6453-524E-BEFA-0D308E789DFC}"/>
                  </a:ext>
                </a:extLst>
              </p:cNvPr>
              <p:cNvPicPr/>
              <p:nvPr/>
            </p:nvPicPr>
            <p:blipFill>
              <a:blip r:embed="rId10"/>
              <a:stretch>
                <a:fillRect/>
              </a:stretch>
            </p:blipFill>
            <p:spPr>
              <a:xfrm>
                <a:off x="1999240" y="5587520"/>
                <a:ext cx="5612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078B7E56-524A-8C2C-5CDE-0123C9119C55}"/>
                  </a:ext>
                </a:extLst>
              </p14:cNvPr>
              <p14:cNvContentPartPr/>
              <p14:nvPr/>
            </p14:nvContentPartPr>
            <p14:xfrm>
              <a:off x="9100240" y="1242320"/>
              <a:ext cx="346320" cy="148320"/>
            </p14:xfrm>
          </p:contentPart>
        </mc:Choice>
        <mc:Fallback xmlns="">
          <p:pic>
            <p:nvPicPr>
              <p:cNvPr id="18" name="Ink 17">
                <a:extLst>
                  <a:ext uri="{FF2B5EF4-FFF2-40B4-BE49-F238E27FC236}">
                    <a16:creationId xmlns:a16="http://schemas.microsoft.com/office/drawing/2014/main" id="{078B7E56-524A-8C2C-5CDE-0123C9119C55}"/>
                  </a:ext>
                </a:extLst>
              </p:cNvPr>
              <p:cNvPicPr/>
              <p:nvPr/>
            </p:nvPicPr>
            <p:blipFill>
              <a:blip r:embed="rId12"/>
              <a:stretch>
                <a:fillRect/>
              </a:stretch>
            </p:blipFill>
            <p:spPr>
              <a:xfrm>
                <a:off x="9037240" y="1179680"/>
                <a:ext cx="4719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0A53119F-87FF-F45A-DF02-9A1DB18CCB85}"/>
                  </a:ext>
                </a:extLst>
              </p14:cNvPr>
              <p14:cNvContentPartPr/>
              <p14:nvPr/>
            </p14:nvContentPartPr>
            <p14:xfrm>
              <a:off x="9153160" y="1590440"/>
              <a:ext cx="421200" cy="222120"/>
            </p14:xfrm>
          </p:contentPart>
        </mc:Choice>
        <mc:Fallback xmlns="">
          <p:pic>
            <p:nvPicPr>
              <p:cNvPr id="19" name="Ink 18">
                <a:extLst>
                  <a:ext uri="{FF2B5EF4-FFF2-40B4-BE49-F238E27FC236}">
                    <a16:creationId xmlns:a16="http://schemas.microsoft.com/office/drawing/2014/main" id="{0A53119F-87FF-F45A-DF02-9A1DB18CCB85}"/>
                  </a:ext>
                </a:extLst>
              </p:cNvPr>
              <p:cNvPicPr/>
              <p:nvPr/>
            </p:nvPicPr>
            <p:blipFill>
              <a:blip r:embed="rId14"/>
              <a:stretch>
                <a:fillRect/>
              </a:stretch>
            </p:blipFill>
            <p:spPr>
              <a:xfrm>
                <a:off x="9090520" y="1527800"/>
                <a:ext cx="546840" cy="347760"/>
              </a:xfrm>
              <a:prstGeom prst="rect">
                <a:avLst/>
              </a:prstGeom>
            </p:spPr>
          </p:pic>
        </mc:Fallback>
      </mc:AlternateContent>
      <p:grpSp>
        <p:nvGrpSpPr>
          <p:cNvPr id="22" name="Group 21">
            <a:extLst>
              <a:ext uri="{FF2B5EF4-FFF2-40B4-BE49-F238E27FC236}">
                <a16:creationId xmlns:a16="http://schemas.microsoft.com/office/drawing/2014/main" id="{94015C6A-5FB9-C61B-7C77-7B6DBB1B30CA}"/>
              </a:ext>
            </a:extLst>
          </p:cNvPr>
          <p:cNvGrpSpPr/>
          <p:nvPr/>
        </p:nvGrpSpPr>
        <p:grpSpPr>
          <a:xfrm>
            <a:off x="9251800" y="2244920"/>
            <a:ext cx="163080" cy="178920"/>
            <a:chOff x="9251800" y="2244920"/>
            <a:chExt cx="163080" cy="178920"/>
          </a:xfrm>
        </p:grpSpPr>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A59C30A6-9C37-0368-3442-0DEEA9BE4B67}"/>
                    </a:ext>
                  </a:extLst>
                </p14:cNvPr>
                <p14:cNvContentPartPr/>
                <p14:nvPr/>
              </p14:nvContentPartPr>
              <p14:xfrm>
                <a:off x="9288160" y="2244920"/>
                <a:ext cx="73440" cy="178920"/>
              </p14:xfrm>
            </p:contentPart>
          </mc:Choice>
          <mc:Fallback xmlns="">
            <p:pic>
              <p:nvPicPr>
                <p:cNvPr id="20" name="Ink 19">
                  <a:extLst>
                    <a:ext uri="{FF2B5EF4-FFF2-40B4-BE49-F238E27FC236}">
                      <a16:creationId xmlns:a16="http://schemas.microsoft.com/office/drawing/2014/main" id="{A59C30A6-9C37-0368-3442-0DEEA9BE4B67}"/>
                    </a:ext>
                  </a:extLst>
                </p:cNvPr>
                <p:cNvPicPr/>
                <p:nvPr/>
              </p:nvPicPr>
              <p:blipFill>
                <a:blip r:embed="rId16"/>
                <a:stretch>
                  <a:fillRect/>
                </a:stretch>
              </p:blipFill>
              <p:spPr>
                <a:xfrm>
                  <a:off x="9225520" y="2182280"/>
                  <a:ext cx="199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17C46C08-93DB-54ED-D1EA-251E637DEF84}"/>
                    </a:ext>
                  </a:extLst>
                </p14:cNvPr>
                <p14:cNvContentPartPr/>
                <p14:nvPr/>
              </p14:nvContentPartPr>
              <p14:xfrm>
                <a:off x="9251800" y="2308640"/>
                <a:ext cx="163080" cy="111240"/>
              </p14:xfrm>
            </p:contentPart>
          </mc:Choice>
          <mc:Fallback xmlns="">
            <p:pic>
              <p:nvPicPr>
                <p:cNvPr id="21" name="Ink 20">
                  <a:extLst>
                    <a:ext uri="{FF2B5EF4-FFF2-40B4-BE49-F238E27FC236}">
                      <a16:creationId xmlns:a16="http://schemas.microsoft.com/office/drawing/2014/main" id="{17C46C08-93DB-54ED-D1EA-251E637DEF84}"/>
                    </a:ext>
                  </a:extLst>
                </p:cNvPr>
                <p:cNvPicPr/>
                <p:nvPr/>
              </p:nvPicPr>
              <p:blipFill>
                <a:blip r:embed="rId18"/>
                <a:stretch>
                  <a:fillRect/>
                </a:stretch>
              </p:blipFill>
              <p:spPr>
                <a:xfrm>
                  <a:off x="9188800" y="2246000"/>
                  <a:ext cx="288720" cy="236880"/>
                </a:xfrm>
                <a:prstGeom prst="rect">
                  <a:avLst/>
                </a:prstGeom>
              </p:spPr>
            </p:pic>
          </mc:Fallback>
        </mc:AlternateContent>
      </p:grpSp>
      <p:grpSp>
        <p:nvGrpSpPr>
          <p:cNvPr id="25" name="Group 24">
            <a:extLst>
              <a:ext uri="{FF2B5EF4-FFF2-40B4-BE49-F238E27FC236}">
                <a16:creationId xmlns:a16="http://schemas.microsoft.com/office/drawing/2014/main" id="{492C52CD-06F2-6C07-A304-233266EDAE60}"/>
              </a:ext>
            </a:extLst>
          </p:cNvPr>
          <p:cNvGrpSpPr/>
          <p:nvPr/>
        </p:nvGrpSpPr>
        <p:grpSpPr>
          <a:xfrm>
            <a:off x="9256120" y="2780600"/>
            <a:ext cx="229680" cy="212760"/>
            <a:chOff x="9256120" y="2780600"/>
            <a:chExt cx="229680" cy="212760"/>
          </a:xfrm>
        </p:grpSpPr>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35C5502E-A3E3-73A0-E4B4-8C4062CC1590}"/>
                    </a:ext>
                  </a:extLst>
                </p14:cNvPr>
                <p14:cNvContentPartPr/>
                <p14:nvPr/>
              </p14:nvContentPartPr>
              <p14:xfrm>
                <a:off x="9313720" y="2780600"/>
                <a:ext cx="31320" cy="212760"/>
              </p14:xfrm>
            </p:contentPart>
          </mc:Choice>
          <mc:Fallback xmlns="">
            <p:pic>
              <p:nvPicPr>
                <p:cNvPr id="23" name="Ink 22">
                  <a:extLst>
                    <a:ext uri="{FF2B5EF4-FFF2-40B4-BE49-F238E27FC236}">
                      <a16:creationId xmlns:a16="http://schemas.microsoft.com/office/drawing/2014/main" id="{35C5502E-A3E3-73A0-E4B4-8C4062CC1590}"/>
                    </a:ext>
                  </a:extLst>
                </p:cNvPr>
                <p:cNvPicPr/>
                <p:nvPr/>
              </p:nvPicPr>
              <p:blipFill>
                <a:blip r:embed="rId20"/>
                <a:stretch>
                  <a:fillRect/>
                </a:stretch>
              </p:blipFill>
              <p:spPr>
                <a:xfrm>
                  <a:off x="9250720" y="2717600"/>
                  <a:ext cx="1569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E5CEA6B1-C798-7762-96E0-5151B3009ADD}"/>
                    </a:ext>
                  </a:extLst>
                </p14:cNvPr>
                <p14:cNvContentPartPr/>
                <p14:nvPr/>
              </p14:nvContentPartPr>
              <p14:xfrm>
                <a:off x="9256120" y="2837120"/>
                <a:ext cx="229680" cy="137160"/>
              </p14:xfrm>
            </p:contentPart>
          </mc:Choice>
          <mc:Fallback xmlns="">
            <p:pic>
              <p:nvPicPr>
                <p:cNvPr id="24" name="Ink 23">
                  <a:extLst>
                    <a:ext uri="{FF2B5EF4-FFF2-40B4-BE49-F238E27FC236}">
                      <a16:creationId xmlns:a16="http://schemas.microsoft.com/office/drawing/2014/main" id="{E5CEA6B1-C798-7762-96E0-5151B3009ADD}"/>
                    </a:ext>
                  </a:extLst>
                </p:cNvPr>
                <p:cNvPicPr/>
                <p:nvPr/>
              </p:nvPicPr>
              <p:blipFill>
                <a:blip r:embed="rId22"/>
                <a:stretch>
                  <a:fillRect/>
                </a:stretch>
              </p:blipFill>
              <p:spPr>
                <a:xfrm>
                  <a:off x="9193120" y="2774480"/>
                  <a:ext cx="355320" cy="262800"/>
                </a:xfrm>
                <a:prstGeom prst="rect">
                  <a:avLst/>
                </a:prstGeom>
              </p:spPr>
            </p:pic>
          </mc:Fallback>
        </mc:AlternateContent>
      </p:grpSp>
      <p:grpSp>
        <p:nvGrpSpPr>
          <p:cNvPr id="28" name="Group 27">
            <a:extLst>
              <a:ext uri="{FF2B5EF4-FFF2-40B4-BE49-F238E27FC236}">
                <a16:creationId xmlns:a16="http://schemas.microsoft.com/office/drawing/2014/main" id="{CBBF09E6-94BA-E613-5A9B-886D489C8546}"/>
              </a:ext>
            </a:extLst>
          </p:cNvPr>
          <p:cNvGrpSpPr/>
          <p:nvPr/>
        </p:nvGrpSpPr>
        <p:grpSpPr>
          <a:xfrm>
            <a:off x="9177640" y="3299360"/>
            <a:ext cx="276120" cy="230040"/>
            <a:chOff x="9177640" y="3299360"/>
            <a:chExt cx="276120" cy="230040"/>
          </a:xfrm>
        </p:grpSpPr>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621B9DA3-CF4A-9832-44F6-AB0ECB2C7F1E}"/>
                    </a:ext>
                  </a:extLst>
                </p14:cNvPr>
                <p14:cNvContentPartPr/>
                <p14:nvPr/>
              </p14:nvContentPartPr>
              <p14:xfrm>
                <a:off x="9281320" y="3299360"/>
                <a:ext cx="47160" cy="230040"/>
              </p14:xfrm>
            </p:contentPart>
          </mc:Choice>
          <mc:Fallback xmlns="">
            <p:pic>
              <p:nvPicPr>
                <p:cNvPr id="26" name="Ink 25">
                  <a:extLst>
                    <a:ext uri="{FF2B5EF4-FFF2-40B4-BE49-F238E27FC236}">
                      <a16:creationId xmlns:a16="http://schemas.microsoft.com/office/drawing/2014/main" id="{621B9DA3-CF4A-9832-44F6-AB0ECB2C7F1E}"/>
                    </a:ext>
                  </a:extLst>
                </p:cNvPr>
                <p:cNvPicPr/>
                <p:nvPr/>
              </p:nvPicPr>
              <p:blipFill>
                <a:blip r:embed="rId24"/>
                <a:stretch>
                  <a:fillRect/>
                </a:stretch>
              </p:blipFill>
              <p:spPr>
                <a:xfrm>
                  <a:off x="9218680" y="3236720"/>
                  <a:ext cx="1728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84FB06F6-C6CF-DA1D-09C2-E64B7ECB654E}"/>
                    </a:ext>
                  </a:extLst>
                </p14:cNvPr>
                <p14:cNvContentPartPr/>
                <p14:nvPr/>
              </p14:nvContentPartPr>
              <p14:xfrm>
                <a:off x="9177640" y="3343640"/>
                <a:ext cx="276120" cy="158040"/>
              </p14:xfrm>
            </p:contentPart>
          </mc:Choice>
          <mc:Fallback xmlns="">
            <p:pic>
              <p:nvPicPr>
                <p:cNvPr id="27" name="Ink 26">
                  <a:extLst>
                    <a:ext uri="{FF2B5EF4-FFF2-40B4-BE49-F238E27FC236}">
                      <a16:creationId xmlns:a16="http://schemas.microsoft.com/office/drawing/2014/main" id="{84FB06F6-C6CF-DA1D-09C2-E64B7ECB654E}"/>
                    </a:ext>
                  </a:extLst>
                </p:cNvPr>
                <p:cNvPicPr/>
                <p:nvPr/>
              </p:nvPicPr>
              <p:blipFill>
                <a:blip r:embed="rId26"/>
                <a:stretch>
                  <a:fillRect/>
                </a:stretch>
              </p:blipFill>
              <p:spPr>
                <a:xfrm>
                  <a:off x="9115000" y="3280640"/>
                  <a:ext cx="401760" cy="28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01A375B5-84AC-7045-8DD5-B8D8CAAAF93A}"/>
                  </a:ext>
                </a:extLst>
              </p14:cNvPr>
              <p14:cNvContentPartPr/>
              <p14:nvPr/>
            </p14:nvContentPartPr>
            <p14:xfrm>
              <a:off x="9284560" y="3716240"/>
              <a:ext cx="349560" cy="223560"/>
            </p14:xfrm>
          </p:contentPart>
        </mc:Choice>
        <mc:Fallback xmlns="">
          <p:pic>
            <p:nvPicPr>
              <p:cNvPr id="29" name="Ink 28">
                <a:extLst>
                  <a:ext uri="{FF2B5EF4-FFF2-40B4-BE49-F238E27FC236}">
                    <a16:creationId xmlns:a16="http://schemas.microsoft.com/office/drawing/2014/main" id="{01A375B5-84AC-7045-8DD5-B8D8CAAAF93A}"/>
                  </a:ext>
                </a:extLst>
              </p:cNvPr>
              <p:cNvPicPr/>
              <p:nvPr/>
            </p:nvPicPr>
            <p:blipFill>
              <a:blip r:embed="rId28"/>
              <a:stretch>
                <a:fillRect/>
              </a:stretch>
            </p:blipFill>
            <p:spPr>
              <a:xfrm>
                <a:off x="9221560" y="3653600"/>
                <a:ext cx="475200" cy="349200"/>
              </a:xfrm>
              <a:prstGeom prst="rect">
                <a:avLst/>
              </a:prstGeom>
            </p:spPr>
          </p:pic>
        </mc:Fallback>
      </mc:AlternateContent>
      <p:grpSp>
        <p:nvGrpSpPr>
          <p:cNvPr id="32" name="Group 31">
            <a:extLst>
              <a:ext uri="{FF2B5EF4-FFF2-40B4-BE49-F238E27FC236}">
                <a16:creationId xmlns:a16="http://schemas.microsoft.com/office/drawing/2014/main" id="{5C89CEF7-EA0A-1C7B-9A9E-00D44E26FE18}"/>
              </a:ext>
            </a:extLst>
          </p:cNvPr>
          <p:cNvGrpSpPr/>
          <p:nvPr/>
        </p:nvGrpSpPr>
        <p:grpSpPr>
          <a:xfrm>
            <a:off x="9353320" y="4269200"/>
            <a:ext cx="308520" cy="205920"/>
            <a:chOff x="9353320" y="4269200"/>
            <a:chExt cx="308520" cy="205920"/>
          </a:xfrm>
        </p:grpSpPr>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A3A7BF16-26F9-2B2A-CC6B-6A84FDDE79EA}"/>
                    </a:ext>
                  </a:extLst>
                </p14:cNvPr>
                <p14:cNvContentPartPr/>
                <p14:nvPr/>
              </p14:nvContentPartPr>
              <p14:xfrm>
                <a:off x="9449800" y="4284320"/>
                <a:ext cx="90000" cy="190800"/>
              </p14:xfrm>
            </p:contentPart>
          </mc:Choice>
          <mc:Fallback xmlns="">
            <p:pic>
              <p:nvPicPr>
                <p:cNvPr id="30" name="Ink 29">
                  <a:extLst>
                    <a:ext uri="{FF2B5EF4-FFF2-40B4-BE49-F238E27FC236}">
                      <a16:creationId xmlns:a16="http://schemas.microsoft.com/office/drawing/2014/main" id="{A3A7BF16-26F9-2B2A-CC6B-6A84FDDE79EA}"/>
                    </a:ext>
                  </a:extLst>
                </p:cNvPr>
                <p:cNvPicPr/>
                <p:nvPr/>
              </p:nvPicPr>
              <p:blipFill>
                <a:blip r:embed="rId30"/>
                <a:stretch>
                  <a:fillRect/>
                </a:stretch>
              </p:blipFill>
              <p:spPr>
                <a:xfrm>
                  <a:off x="9387160" y="4221680"/>
                  <a:ext cx="2156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FC8C77B9-97CB-D9FB-7614-62421FF26A2A}"/>
                    </a:ext>
                  </a:extLst>
                </p14:cNvPr>
                <p14:cNvContentPartPr/>
                <p14:nvPr/>
              </p14:nvContentPartPr>
              <p14:xfrm>
                <a:off x="9353320" y="4269200"/>
                <a:ext cx="308520" cy="150480"/>
              </p14:xfrm>
            </p:contentPart>
          </mc:Choice>
          <mc:Fallback xmlns="">
            <p:pic>
              <p:nvPicPr>
                <p:cNvPr id="31" name="Ink 30">
                  <a:extLst>
                    <a:ext uri="{FF2B5EF4-FFF2-40B4-BE49-F238E27FC236}">
                      <a16:creationId xmlns:a16="http://schemas.microsoft.com/office/drawing/2014/main" id="{FC8C77B9-97CB-D9FB-7614-62421FF26A2A}"/>
                    </a:ext>
                  </a:extLst>
                </p:cNvPr>
                <p:cNvPicPr/>
                <p:nvPr/>
              </p:nvPicPr>
              <p:blipFill>
                <a:blip r:embed="rId32"/>
                <a:stretch>
                  <a:fillRect/>
                </a:stretch>
              </p:blipFill>
              <p:spPr>
                <a:xfrm>
                  <a:off x="9290320" y="4206560"/>
                  <a:ext cx="43416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9744562E-722D-8F38-E7CA-09A2A3D890DF}"/>
                  </a:ext>
                </a:extLst>
              </p14:cNvPr>
              <p14:cNvContentPartPr/>
              <p14:nvPr/>
            </p14:nvContentPartPr>
            <p14:xfrm>
              <a:off x="6803440" y="5870840"/>
              <a:ext cx="330480" cy="207720"/>
            </p14:xfrm>
          </p:contentPart>
        </mc:Choice>
        <mc:Fallback xmlns="">
          <p:pic>
            <p:nvPicPr>
              <p:cNvPr id="33" name="Ink 32">
                <a:extLst>
                  <a:ext uri="{FF2B5EF4-FFF2-40B4-BE49-F238E27FC236}">
                    <a16:creationId xmlns:a16="http://schemas.microsoft.com/office/drawing/2014/main" id="{9744562E-722D-8F38-E7CA-09A2A3D890DF}"/>
                  </a:ext>
                </a:extLst>
              </p:cNvPr>
              <p:cNvPicPr/>
              <p:nvPr/>
            </p:nvPicPr>
            <p:blipFill>
              <a:blip r:embed="rId34"/>
              <a:stretch>
                <a:fillRect/>
              </a:stretch>
            </p:blipFill>
            <p:spPr>
              <a:xfrm>
                <a:off x="6740800" y="5808200"/>
                <a:ext cx="456120" cy="333360"/>
              </a:xfrm>
              <a:prstGeom prst="rect">
                <a:avLst/>
              </a:prstGeom>
            </p:spPr>
          </p:pic>
        </mc:Fallback>
      </mc:AlternateContent>
    </p:spTree>
    <p:extLst>
      <p:ext uri="{BB962C8B-B14F-4D97-AF65-F5344CB8AC3E}">
        <p14:creationId xmlns:p14="http://schemas.microsoft.com/office/powerpoint/2010/main" val="237150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dirty="0"/>
              <a:t>Thank you</a:t>
            </a:r>
            <a:endParaRPr lang="en-AE" dirty="0"/>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02F9DB8-87DC-CE09-05A3-1F2550383DCC}"/>
              </a:ext>
            </a:extLst>
          </p:cNvPr>
          <p:cNvSpPr txBox="1"/>
          <p:nvPr/>
        </p:nvSpPr>
        <p:spPr>
          <a:xfrm>
            <a:off x="6899564" y="207818"/>
            <a:ext cx="1313411" cy="376612"/>
          </a:xfrm>
          <a:prstGeom prst="rect">
            <a:avLst/>
          </a:prstGeom>
          <a:noFill/>
        </p:spPr>
        <p:txBody>
          <a:bodyPr wrap="square" rtlCol="0">
            <a:spAutoFit/>
          </a:bodyPr>
          <a:lstStyle/>
          <a:p>
            <a:r>
              <a:rPr lang="en-US" b="1" dirty="0">
                <a:highlight>
                  <a:srgbClr val="FFFF00"/>
                </a:highlight>
              </a:rPr>
              <a:t>5 MINS</a:t>
            </a:r>
          </a:p>
        </p:txBody>
      </p:sp>
      <p:pic>
        <p:nvPicPr>
          <p:cNvPr id="8" name="Content Placeholder 7">
            <a:extLst>
              <a:ext uri="{FF2B5EF4-FFF2-40B4-BE49-F238E27FC236}">
                <a16:creationId xmlns:a16="http://schemas.microsoft.com/office/drawing/2014/main" id="{1FF79D18-0EA6-A5A9-BCD2-8DFB512246B3}"/>
              </a:ext>
            </a:extLst>
          </p:cNvPr>
          <p:cNvPicPr>
            <a:picLocks noGrp="1" noChangeAspect="1"/>
          </p:cNvPicPr>
          <p:nvPr>
            <p:ph idx="1"/>
          </p:nvPr>
        </p:nvPicPr>
        <p:blipFill>
          <a:blip r:embed="rId3"/>
          <a:stretch>
            <a:fillRect/>
          </a:stretch>
        </p:blipFill>
        <p:spPr>
          <a:xfrm>
            <a:off x="278451" y="918312"/>
            <a:ext cx="5035229" cy="2308698"/>
          </a:xfrm>
          <a:prstGeom prst="rect">
            <a:avLst/>
          </a:prstGeom>
        </p:spPr>
      </p:pic>
      <p:pic>
        <p:nvPicPr>
          <p:cNvPr id="10" name="Picture 9">
            <a:extLst>
              <a:ext uri="{FF2B5EF4-FFF2-40B4-BE49-F238E27FC236}">
                <a16:creationId xmlns:a16="http://schemas.microsoft.com/office/drawing/2014/main" id="{4D7EC308-2324-DB17-FC31-8D211973CB62}"/>
              </a:ext>
            </a:extLst>
          </p:cNvPr>
          <p:cNvPicPr>
            <a:picLocks noChangeAspect="1"/>
          </p:cNvPicPr>
          <p:nvPr/>
        </p:nvPicPr>
        <p:blipFill>
          <a:blip r:embed="rId4"/>
          <a:stretch>
            <a:fillRect/>
          </a:stretch>
        </p:blipFill>
        <p:spPr>
          <a:xfrm>
            <a:off x="278451" y="3374330"/>
            <a:ext cx="6411220" cy="2934109"/>
          </a:xfrm>
          <a:prstGeom prst="rect">
            <a:avLst/>
          </a:prstGeom>
        </p:spPr>
      </p:pic>
      <p:pic>
        <p:nvPicPr>
          <p:cNvPr id="12" name="Picture 11">
            <a:extLst>
              <a:ext uri="{FF2B5EF4-FFF2-40B4-BE49-F238E27FC236}">
                <a16:creationId xmlns:a16="http://schemas.microsoft.com/office/drawing/2014/main" id="{B482A939-7643-FB73-443B-052573043043}"/>
              </a:ext>
            </a:extLst>
          </p:cNvPr>
          <p:cNvPicPr>
            <a:picLocks noChangeAspect="1"/>
          </p:cNvPicPr>
          <p:nvPr/>
        </p:nvPicPr>
        <p:blipFill>
          <a:blip r:embed="rId5"/>
          <a:stretch>
            <a:fillRect/>
          </a:stretch>
        </p:blipFill>
        <p:spPr>
          <a:xfrm>
            <a:off x="5637886" y="918312"/>
            <a:ext cx="6411220" cy="1891683"/>
          </a:xfrm>
          <a:prstGeom prst="rect">
            <a:avLst/>
          </a:prstGeom>
        </p:spPr>
      </p:pic>
      <p:pic>
        <p:nvPicPr>
          <p:cNvPr id="15" name="Picture 14">
            <a:extLst>
              <a:ext uri="{FF2B5EF4-FFF2-40B4-BE49-F238E27FC236}">
                <a16:creationId xmlns:a16="http://schemas.microsoft.com/office/drawing/2014/main" id="{A6654ED1-D25A-DEAE-632B-C3A468DD4D46}"/>
              </a:ext>
            </a:extLst>
          </p:cNvPr>
          <p:cNvPicPr>
            <a:picLocks noChangeAspect="1"/>
          </p:cNvPicPr>
          <p:nvPr/>
        </p:nvPicPr>
        <p:blipFill>
          <a:blip r:embed="rId6"/>
          <a:stretch>
            <a:fillRect/>
          </a:stretch>
        </p:blipFill>
        <p:spPr>
          <a:xfrm>
            <a:off x="6878322" y="3031383"/>
            <a:ext cx="5107798" cy="2658218"/>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317952EC-6776-6AF5-1A96-C95FC31919C0}"/>
                  </a:ext>
                </a:extLst>
              </p14:cNvPr>
              <p14:cNvContentPartPr/>
              <p14:nvPr/>
            </p14:nvContentPartPr>
            <p14:xfrm>
              <a:off x="329040" y="1659600"/>
              <a:ext cx="10670040" cy="4710960"/>
            </p14:xfrm>
          </p:contentPart>
        </mc:Choice>
        <mc:Fallback xmlns="">
          <p:pic>
            <p:nvPicPr>
              <p:cNvPr id="16" name="Ink 15">
                <a:extLst>
                  <a:ext uri="{FF2B5EF4-FFF2-40B4-BE49-F238E27FC236}">
                    <a16:creationId xmlns:a16="http://schemas.microsoft.com/office/drawing/2014/main" id="{317952EC-6776-6AF5-1A96-C95FC31919C0}"/>
                  </a:ext>
                </a:extLst>
              </p:cNvPr>
              <p:cNvPicPr/>
              <p:nvPr/>
            </p:nvPicPr>
            <p:blipFill>
              <a:blip r:embed="rId8"/>
              <a:stretch>
                <a:fillRect/>
              </a:stretch>
            </p:blipFill>
            <p:spPr>
              <a:xfrm>
                <a:off x="319680" y="1650240"/>
                <a:ext cx="10688760" cy="4729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BEEF1C6C-344F-4CC4-61F7-8FC41202A680}"/>
                  </a:ext>
                </a:extLst>
              </p14:cNvPr>
              <p14:cNvContentPartPr/>
              <p14:nvPr/>
            </p14:nvContentPartPr>
            <p14:xfrm>
              <a:off x="459000" y="2298960"/>
              <a:ext cx="7778520" cy="3400560"/>
            </p14:xfrm>
          </p:contentPart>
        </mc:Choice>
        <mc:Fallback xmlns="">
          <p:pic>
            <p:nvPicPr>
              <p:cNvPr id="18" name="Ink 17">
                <a:extLst>
                  <a:ext uri="{FF2B5EF4-FFF2-40B4-BE49-F238E27FC236}">
                    <a16:creationId xmlns:a16="http://schemas.microsoft.com/office/drawing/2014/main" id="{BEEF1C6C-344F-4CC4-61F7-8FC41202A680}"/>
                  </a:ext>
                </a:extLst>
              </p:cNvPr>
              <p:cNvPicPr/>
              <p:nvPr/>
            </p:nvPicPr>
            <p:blipFill>
              <a:blip r:embed="rId10"/>
              <a:stretch>
                <a:fillRect/>
              </a:stretch>
            </p:blipFill>
            <p:spPr>
              <a:xfrm>
                <a:off x="449640" y="2289600"/>
                <a:ext cx="7797240" cy="3419280"/>
              </a:xfrm>
              <a:prstGeom prst="rect">
                <a:avLst/>
              </a:prstGeom>
            </p:spPr>
          </p:pic>
        </mc:Fallback>
      </mc:AlternateContent>
    </p:spTree>
    <p:extLst>
      <p:ext uri="{BB962C8B-B14F-4D97-AF65-F5344CB8AC3E}">
        <p14:creationId xmlns:p14="http://schemas.microsoft.com/office/powerpoint/2010/main" val="16504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AB3438-28AD-40B4-0787-18B0B128DCD2}"/>
              </a:ext>
            </a:extLst>
          </p:cNvPr>
          <p:cNvSpPr>
            <a:spLocks noGrp="1"/>
          </p:cNvSpPr>
          <p:nvPr>
            <p:ph idx="1"/>
          </p:nvPr>
        </p:nvSpPr>
        <p:spPr>
          <a:xfrm>
            <a:off x="354812" y="1293766"/>
            <a:ext cx="5256214" cy="3958224"/>
          </a:xfrm>
        </p:spPr>
        <p:txBody>
          <a:bodyPr/>
          <a:lstStyle/>
          <a:p>
            <a:r>
              <a:rPr lang="en-US" b="1" dirty="0">
                <a:solidFill>
                  <a:schemeClr val="tx1"/>
                </a:solidFill>
              </a:rPr>
              <a:t>By the end of the lesson, students will be able to explain how the body regulates it’s normal functions </a:t>
            </a:r>
            <a:r>
              <a:rPr lang="en-US" b="1">
                <a:solidFill>
                  <a:schemeClr val="tx1"/>
                </a:solidFill>
              </a:rPr>
              <a:t>through homeostasis.</a:t>
            </a:r>
            <a:endParaRPr lang="en-US" dirty="0"/>
          </a:p>
        </p:txBody>
      </p:sp>
      <p:pic>
        <p:nvPicPr>
          <p:cNvPr id="1026" name="Picture 2" descr="Control of body temperature - Maintaining internal environments - OCR  Gateway - GCSE Biology (Single Science) Revision - OCR Gateway - BBC  Bitesize">
            <a:extLst>
              <a:ext uri="{FF2B5EF4-FFF2-40B4-BE49-F238E27FC236}">
                <a16:creationId xmlns:a16="http://schemas.microsoft.com/office/drawing/2014/main" id="{AD8861EA-2EAD-3458-4157-DC17D1AE8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360" y="1359991"/>
            <a:ext cx="5031828" cy="413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4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asoconstriction and vasodilation - Homeostasis – WJEC - GCSE Biology  (Single Science) Revision - WJEC - BBC Bitesize">
            <a:extLst>
              <a:ext uri="{FF2B5EF4-FFF2-40B4-BE49-F238E27FC236}">
                <a16:creationId xmlns:a16="http://schemas.microsoft.com/office/drawing/2014/main" id="{ACAADB2C-AFCA-2725-3A48-0CE465A8A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23466" b="-3885"/>
          <a:stretch>
            <a:fillRect/>
          </a:stretch>
        </p:blipFill>
        <p:spPr bwMode="auto">
          <a:xfrm>
            <a:off x="7015201" y="174234"/>
            <a:ext cx="3684330" cy="2894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Vasoconstriction and vasodilation - Homeostasis – WJEC - GCSE Biology  (Single Science) Revision - WJEC - BBC Bitesize">
            <a:extLst>
              <a:ext uri="{FF2B5EF4-FFF2-40B4-BE49-F238E27FC236}">
                <a16:creationId xmlns:a16="http://schemas.microsoft.com/office/drawing/2014/main" id="{BDF5AAAC-3E13-E614-4930-0552BBCF01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015201" y="3268716"/>
            <a:ext cx="3684329" cy="3254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A4BC037-7FC8-3260-9D55-40776C270462}"/>
              </a:ext>
            </a:extLst>
          </p:cNvPr>
          <p:cNvSpPr txBox="1"/>
          <p:nvPr/>
        </p:nvSpPr>
        <p:spPr>
          <a:xfrm>
            <a:off x="1370899" y="981281"/>
            <a:ext cx="6211614" cy="461665"/>
          </a:xfrm>
          <a:prstGeom prst="rect">
            <a:avLst/>
          </a:prstGeom>
          <a:noFill/>
        </p:spPr>
        <p:txBody>
          <a:bodyPr wrap="square">
            <a:spAutoFit/>
          </a:bodyPr>
          <a:lstStyle/>
          <a:p>
            <a:r>
              <a:rPr lang="en-US" sz="2400" b="1" dirty="0"/>
              <a:t>Thermoregulation</a:t>
            </a:r>
          </a:p>
        </p:txBody>
      </p:sp>
      <p:pic>
        <p:nvPicPr>
          <p:cNvPr id="11" name="Picture 10">
            <a:extLst>
              <a:ext uri="{FF2B5EF4-FFF2-40B4-BE49-F238E27FC236}">
                <a16:creationId xmlns:a16="http://schemas.microsoft.com/office/drawing/2014/main" id="{871A5AE7-7590-D3EB-D454-A16E0AE4569A}"/>
              </a:ext>
            </a:extLst>
          </p:cNvPr>
          <p:cNvPicPr>
            <a:picLocks noChangeAspect="1"/>
          </p:cNvPicPr>
          <p:nvPr/>
        </p:nvPicPr>
        <p:blipFill>
          <a:blip r:embed="rId4"/>
          <a:stretch>
            <a:fillRect/>
          </a:stretch>
        </p:blipFill>
        <p:spPr>
          <a:xfrm>
            <a:off x="546823" y="1621627"/>
            <a:ext cx="6086716" cy="4007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300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363EF-AC8D-469D-45DF-DA776AD7B1D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356CA5B-6684-0429-9A9F-62CBFA3EC05A}"/>
              </a:ext>
            </a:extLst>
          </p:cNvPr>
          <p:cNvSpPr txBox="1"/>
          <p:nvPr/>
        </p:nvSpPr>
        <p:spPr>
          <a:xfrm>
            <a:off x="1370899" y="981281"/>
            <a:ext cx="6211614" cy="461665"/>
          </a:xfrm>
          <a:prstGeom prst="rect">
            <a:avLst/>
          </a:prstGeom>
          <a:noFill/>
        </p:spPr>
        <p:txBody>
          <a:bodyPr wrap="square">
            <a:spAutoFit/>
          </a:bodyPr>
          <a:lstStyle/>
          <a:p>
            <a:r>
              <a:rPr lang="en-US" sz="2400" b="1" dirty="0"/>
              <a:t>Blood Glucose Regulation</a:t>
            </a:r>
          </a:p>
        </p:txBody>
      </p:sp>
      <p:pic>
        <p:nvPicPr>
          <p:cNvPr id="4" name="Content Placeholder 3">
            <a:extLst>
              <a:ext uri="{FF2B5EF4-FFF2-40B4-BE49-F238E27FC236}">
                <a16:creationId xmlns:a16="http://schemas.microsoft.com/office/drawing/2014/main" id="{B78A5069-BA8C-8945-D4B0-B16E9ED13BED}"/>
              </a:ext>
            </a:extLst>
          </p:cNvPr>
          <p:cNvPicPr>
            <a:picLocks noGrp="1" noChangeAspect="1"/>
          </p:cNvPicPr>
          <p:nvPr>
            <p:ph idx="1"/>
          </p:nvPr>
        </p:nvPicPr>
        <p:blipFill>
          <a:blip r:embed="rId2"/>
          <a:stretch>
            <a:fillRect/>
          </a:stretch>
        </p:blipFill>
        <p:spPr>
          <a:xfrm>
            <a:off x="5851094" y="203200"/>
            <a:ext cx="6147866" cy="6258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EA8A0F45-0BAF-C518-BA9A-8F343F64AB30}"/>
              </a:ext>
            </a:extLst>
          </p:cNvPr>
          <p:cNvPicPr>
            <a:picLocks noChangeAspect="1"/>
          </p:cNvPicPr>
          <p:nvPr/>
        </p:nvPicPr>
        <p:blipFill>
          <a:blip r:embed="rId3"/>
          <a:stretch>
            <a:fillRect/>
          </a:stretch>
        </p:blipFill>
        <p:spPr>
          <a:xfrm>
            <a:off x="593794" y="1891289"/>
            <a:ext cx="4944792" cy="4285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42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134A482-CE61-48B1-F41A-B03CEFAFA828}"/>
              </a:ext>
            </a:extLst>
          </p:cNvPr>
          <p:cNvPicPr>
            <a:picLocks noGrp="1" noChangeAspect="1"/>
          </p:cNvPicPr>
          <p:nvPr>
            <p:ph idx="1"/>
          </p:nvPr>
        </p:nvPicPr>
        <p:blipFill>
          <a:blip r:embed="rId2"/>
          <a:stretch>
            <a:fillRect/>
          </a:stretch>
        </p:blipFill>
        <p:spPr>
          <a:xfrm>
            <a:off x="7687619" y="434465"/>
            <a:ext cx="3868648" cy="3075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955F22E3-BA84-4753-6876-8FA325BF6B8D}"/>
              </a:ext>
            </a:extLst>
          </p:cNvPr>
          <p:cNvPicPr>
            <a:picLocks noChangeAspect="1"/>
          </p:cNvPicPr>
          <p:nvPr/>
        </p:nvPicPr>
        <p:blipFill>
          <a:blip r:embed="rId3"/>
          <a:stretch>
            <a:fillRect/>
          </a:stretch>
        </p:blipFill>
        <p:spPr>
          <a:xfrm>
            <a:off x="3061299" y="918218"/>
            <a:ext cx="4385981" cy="2592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311DFDF5-CE7B-57E1-E2B8-856484E34C15}"/>
              </a:ext>
            </a:extLst>
          </p:cNvPr>
          <p:cNvPicPr>
            <a:picLocks noChangeAspect="1"/>
          </p:cNvPicPr>
          <p:nvPr/>
        </p:nvPicPr>
        <p:blipFill>
          <a:blip r:embed="rId4"/>
          <a:srcRect l="3099" t="926"/>
          <a:stretch>
            <a:fillRect/>
          </a:stretch>
        </p:blipFill>
        <p:spPr>
          <a:xfrm>
            <a:off x="3136751" y="3711363"/>
            <a:ext cx="3561078" cy="2712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06C67B8-642F-E8D1-CBD4-D60D2A458C5E}"/>
              </a:ext>
            </a:extLst>
          </p:cNvPr>
          <p:cNvPicPr>
            <a:picLocks noChangeAspect="1"/>
          </p:cNvPicPr>
          <p:nvPr/>
        </p:nvPicPr>
        <p:blipFill>
          <a:blip r:embed="rId5"/>
          <a:stretch>
            <a:fillRect/>
          </a:stretch>
        </p:blipFill>
        <p:spPr>
          <a:xfrm>
            <a:off x="7274711" y="3711364"/>
            <a:ext cx="4281556" cy="2712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9C4F7F10-4BA0-7BEC-3E1A-1E3003E1D8FB}"/>
              </a:ext>
            </a:extLst>
          </p:cNvPr>
          <p:cNvSpPr txBox="1"/>
          <p:nvPr/>
        </p:nvSpPr>
        <p:spPr>
          <a:xfrm>
            <a:off x="414458" y="991791"/>
            <a:ext cx="6211614" cy="461665"/>
          </a:xfrm>
          <a:prstGeom prst="rect">
            <a:avLst/>
          </a:prstGeom>
          <a:noFill/>
        </p:spPr>
        <p:txBody>
          <a:bodyPr wrap="square">
            <a:spAutoFit/>
          </a:bodyPr>
          <a:lstStyle/>
          <a:p>
            <a:r>
              <a:rPr lang="en-US" sz="2400" b="1" dirty="0"/>
              <a:t>Tropisms</a:t>
            </a:r>
          </a:p>
        </p:txBody>
      </p:sp>
    </p:spTree>
    <p:extLst>
      <p:ext uri="{BB962C8B-B14F-4D97-AF65-F5344CB8AC3E}">
        <p14:creationId xmlns:p14="http://schemas.microsoft.com/office/powerpoint/2010/main" val="238987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526AA-8AD0-3380-B05E-4807E94BC6FC}"/>
              </a:ext>
            </a:extLst>
          </p:cNvPr>
          <p:cNvPicPr>
            <a:picLocks noChangeAspect="1"/>
          </p:cNvPicPr>
          <p:nvPr/>
        </p:nvPicPr>
        <p:blipFill>
          <a:blip r:embed="rId3"/>
          <a:stretch>
            <a:fillRect/>
          </a:stretch>
        </p:blipFill>
        <p:spPr>
          <a:xfrm>
            <a:off x="428608" y="904522"/>
            <a:ext cx="5088272" cy="536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B6C0664-4A3B-DDDC-623D-7C5F4CF7544D}"/>
              </a:ext>
            </a:extLst>
          </p:cNvPr>
          <p:cNvPicPr>
            <a:picLocks noChangeAspect="1"/>
          </p:cNvPicPr>
          <p:nvPr/>
        </p:nvPicPr>
        <p:blipFill>
          <a:blip r:embed="rId4"/>
          <a:stretch>
            <a:fillRect/>
          </a:stretch>
        </p:blipFill>
        <p:spPr>
          <a:xfrm>
            <a:off x="6096000" y="71120"/>
            <a:ext cx="4653280" cy="1143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8B05516-FB09-181F-E1B3-FA6BB7003697}"/>
              </a:ext>
            </a:extLst>
          </p:cNvPr>
          <p:cNvPicPr>
            <a:picLocks noChangeAspect="1"/>
          </p:cNvPicPr>
          <p:nvPr/>
        </p:nvPicPr>
        <p:blipFill>
          <a:blip r:embed="rId5"/>
          <a:stretch>
            <a:fillRect/>
          </a:stretch>
        </p:blipFill>
        <p:spPr>
          <a:xfrm>
            <a:off x="6096000" y="1309899"/>
            <a:ext cx="4653280" cy="5138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9668E8E-F1AF-82B4-8E53-60558C3DAE4D}"/>
                  </a:ext>
                </a:extLst>
              </p14:cNvPr>
              <p14:cNvContentPartPr/>
              <p14:nvPr/>
            </p14:nvContentPartPr>
            <p14:xfrm>
              <a:off x="9750600" y="694080"/>
              <a:ext cx="402840" cy="217080"/>
            </p14:xfrm>
          </p:contentPart>
        </mc:Choice>
        <mc:Fallback xmlns="">
          <p:pic>
            <p:nvPicPr>
              <p:cNvPr id="9" name="Ink 8">
                <a:extLst>
                  <a:ext uri="{FF2B5EF4-FFF2-40B4-BE49-F238E27FC236}">
                    <a16:creationId xmlns:a16="http://schemas.microsoft.com/office/drawing/2014/main" id="{59668E8E-F1AF-82B4-8E53-60558C3DAE4D}"/>
                  </a:ext>
                </a:extLst>
              </p:cNvPr>
              <p:cNvPicPr/>
              <p:nvPr/>
            </p:nvPicPr>
            <p:blipFill>
              <a:blip r:embed="rId7"/>
              <a:stretch>
                <a:fillRect/>
              </a:stretch>
            </p:blipFill>
            <p:spPr>
              <a:xfrm>
                <a:off x="9741240" y="684720"/>
                <a:ext cx="421560" cy="235800"/>
              </a:xfrm>
              <a:prstGeom prst="rect">
                <a:avLst/>
              </a:prstGeom>
            </p:spPr>
          </p:pic>
        </mc:Fallback>
      </mc:AlternateContent>
    </p:spTree>
    <p:extLst>
      <p:ext uri="{BB962C8B-B14F-4D97-AF65-F5344CB8AC3E}">
        <p14:creationId xmlns:p14="http://schemas.microsoft.com/office/powerpoint/2010/main" val="421656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04C4B2-17AF-35AC-26D7-89034B4A4B56}"/>
              </a:ext>
            </a:extLst>
          </p:cNvPr>
          <p:cNvPicPr>
            <a:picLocks noChangeAspect="1"/>
          </p:cNvPicPr>
          <p:nvPr/>
        </p:nvPicPr>
        <p:blipFill>
          <a:blip r:embed="rId3"/>
          <a:stretch>
            <a:fillRect/>
          </a:stretch>
        </p:blipFill>
        <p:spPr>
          <a:xfrm>
            <a:off x="254848" y="988943"/>
            <a:ext cx="5761576" cy="5208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FA00FC29-5242-8B65-E4AC-16231B551958}"/>
              </a:ext>
            </a:extLst>
          </p:cNvPr>
          <p:cNvPicPr>
            <a:picLocks noChangeAspect="1"/>
          </p:cNvPicPr>
          <p:nvPr/>
        </p:nvPicPr>
        <p:blipFill>
          <a:blip r:embed="rId4"/>
          <a:stretch>
            <a:fillRect/>
          </a:stretch>
        </p:blipFill>
        <p:spPr>
          <a:xfrm>
            <a:off x="6175577" y="1"/>
            <a:ext cx="6003227" cy="2753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F29712A4-492F-07F3-CC78-E47D09C09F06}"/>
              </a:ext>
            </a:extLst>
          </p:cNvPr>
          <p:cNvPicPr>
            <a:picLocks noChangeAspect="1"/>
          </p:cNvPicPr>
          <p:nvPr/>
        </p:nvPicPr>
        <p:blipFill>
          <a:blip r:embed="rId5"/>
          <a:stretch>
            <a:fillRect/>
          </a:stretch>
        </p:blipFill>
        <p:spPr>
          <a:xfrm>
            <a:off x="6175577" y="2992741"/>
            <a:ext cx="6031390" cy="2930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92C609E0-FC6D-5C4E-5B68-96F064BF84AB}"/>
                  </a:ext>
                </a:extLst>
              </p14:cNvPr>
              <p14:cNvContentPartPr/>
              <p14:nvPr/>
            </p14:nvContentPartPr>
            <p14:xfrm>
              <a:off x="6777360" y="3306960"/>
              <a:ext cx="5128560" cy="2169720"/>
            </p14:xfrm>
          </p:contentPart>
        </mc:Choice>
        <mc:Fallback xmlns="">
          <p:pic>
            <p:nvPicPr>
              <p:cNvPr id="24" name="Ink 23">
                <a:extLst>
                  <a:ext uri="{FF2B5EF4-FFF2-40B4-BE49-F238E27FC236}">
                    <a16:creationId xmlns:a16="http://schemas.microsoft.com/office/drawing/2014/main" id="{92C609E0-FC6D-5C4E-5B68-96F064BF84AB}"/>
                  </a:ext>
                </a:extLst>
              </p:cNvPr>
              <p:cNvPicPr/>
              <p:nvPr/>
            </p:nvPicPr>
            <p:blipFill>
              <a:blip r:embed="rId7"/>
              <a:stretch>
                <a:fillRect/>
              </a:stretch>
            </p:blipFill>
            <p:spPr>
              <a:xfrm>
                <a:off x="6768000" y="3297600"/>
                <a:ext cx="5147280" cy="2188440"/>
              </a:xfrm>
              <a:prstGeom prst="rect">
                <a:avLst/>
              </a:prstGeom>
            </p:spPr>
          </p:pic>
        </mc:Fallback>
      </mc:AlternateContent>
    </p:spTree>
    <p:extLst>
      <p:ext uri="{BB962C8B-B14F-4D97-AF65-F5344CB8AC3E}">
        <p14:creationId xmlns:p14="http://schemas.microsoft.com/office/powerpoint/2010/main" val="27554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9AED7-F976-FFBB-DC92-1B394A96EE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6B6832-C310-F115-F014-64D0C27561B3}"/>
              </a:ext>
            </a:extLst>
          </p:cNvPr>
          <p:cNvPicPr>
            <a:picLocks noChangeAspect="1"/>
          </p:cNvPicPr>
          <p:nvPr/>
        </p:nvPicPr>
        <p:blipFill>
          <a:blip r:embed="rId3"/>
          <a:stretch>
            <a:fillRect/>
          </a:stretch>
        </p:blipFill>
        <p:spPr>
          <a:xfrm>
            <a:off x="383192" y="1333747"/>
            <a:ext cx="9535856" cy="1000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C64E81E-1F9E-84A8-1833-D3C1A719A467}"/>
                  </a:ext>
                </a:extLst>
              </p14:cNvPr>
              <p14:cNvContentPartPr/>
              <p14:nvPr/>
            </p14:nvContentPartPr>
            <p14:xfrm>
              <a:off x="1606680" y="1789200"/>
              <a:ext cx="8070480" cy="518760"/>
            </p14:xfrm>
          </p:contentPart>
        </mc:Choice>
        <mc:Fallback xmlns="">
          <p:pic>
            <p:nvPicPr>
              <p:cNvPr id="4" name="Ink 3">
                <a:extLst>
                  <a:ext uri="{FF2B5EF4-FFF2-40B4-BE49-F238E27FC236}">
                    <a16:creationId xmlns:a16="http://schemas.microsoft.com/office/drawing/2014/main" id="{5C64E81E-1F9E-84A8-1833-D3C1A719A467}"/>
                  </a:ext>
                </a:extLst>
              </p:cNvPr>
              <p:cNvPicPr/>
              <p:nvPr/>
            </p:nvPicPr>
            <p:blipFill>
              <a:blip r:embed="rId5"/>
              <a:stretch>
                <a:fillRect/>
              </a:stretch>
            </p:blipFill>
            <p:spPr>
              <a:xfrm>
                <a:off x="1597320" y="1779840"/>
                <a:ext cx="8089200" cy="537480"/>
              </a:xfrm>
              <a:prstGeom prst="rect">
                <a:avLst/>
              </a:prstGeom>
            </p:spPr>
          </p:pic>
        </mc:Fallback>
      </mc:AlternateContent>
    </p:spTree>
    <p:extLst>
      <p:ext uri="{BB962C8B-B14F-4D97-AF65-F5344CB8AC3E}">
        <p14:creationId xmlns:p14="http://schemas.microsoft.com/office/powerpoint/2010/main" val="3327990971"/>
      </p:ext>
    </p:extLst>
  </p:cSld>
  <p:clrMapOvr>
    <a:masterClrMapping/>
  </p:clrMapOvr>
</p:sld>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6E0DE4-00CD-42C4-8E6A-3B033F7190B2}">
  <ds:schemaRefs>
    <ds:schemaRef ds:uri="http://schemas.microsoft.com/sharepoint/v3/contenttype/forms"/>
  </ds:schemaRefs>
</ds:datastoreItem>
</file>

<file path=customXml/itemProps3.xml><?xml version="1.0" encoding="utf-8"?>
<ds:datastoreItem xmlns:ds="http://schemas.openxmlformats.org/officeDocument/2006/customXml" ds:itemID="{93AFE5C2-26EB-4B47-8BE7-C1F0AE56C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2de53-03a0-4751-b4a1-ac41650d9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5787</TotalTime>
  <Words>864</Words>
  <Application>Microsoft Office PowerPoint</Application>
  <PresentationFormat>Widescreen</PresentationFormat>
  <Paragraphs>52</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Learn Like a GEM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Maju Davis</dc:creator>
  <cp:lastModifiedBy>Benard Onyango</cp:lastModifiedBy>
  <cp:revision>84</cp:revision>
  <dcterms:created xsi:type="dcterms:W3CDTF">2025-02-20T10:54:20Z</dcterms:created>
  <dcterms:modified xsi:type="dcterms:W3CDTF">2026-06-18T03:09:04Z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