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7" r:id="rId6"/>
    <p:sldId id="272" r:id="rId7"/>
    <p:sldId id="258" r:id="rId8"/>
    <p:sldId id="259" r:id="rId9"/>
    <p:sldId id="264" r:id="rId10"/>
    <p:sldId id="266" r:id="rId11"/>
    <p:sldId id="260" r:id="rId12"/>
    <p:sldId id="270" r:id="rId13"/>
    <p:sldId id="271" r:id="rId14"/>
    <p:sldId id="268" r:id="rId15"/>
    <p:sldId id="262" r:id="rId16"/>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F61"/>
    <a:srgbClr val="6A1348"/>
    <a:srgbClr val="0E4D79"/>
    <a:srgbClr val="1E3061"/>
    <a:srgbClr val="0FA3DD"/>
    <a:srgbClr val="0C1B3E"/>
    <a:srgbClr val="A07524"/>
    <a:srgbClr val="16468E"/>
    <a:srgbClr val="B0141F"/>
    <a:srgbClr val="085F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4774B-6F55-4135-B7DE-0BA8385DC468}" v="27" dt="2025-10-15T08:21:40.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2"/>
    <p:restoredTop sz="97013"/>
  </p:normalViewPr>
  <p:slideViewPr>
    <p:cSldViewPr snapToGrid="0" showGuides="1">
      <p:cViewPr varScale="1">
        <p:scale>
          <a:sx n="63" d="100"/>
          <a:sy n="63" d="100"/>
        </p:scale>
        <p:origin x="111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ureen Imtiaz" userId="b4d76b6a-7c32-4a5d-b58b-4f41a17c963c" providerId="ADAL" clId="{A393B4B8-A494-4A54-8D12-278BBE25078B}"/>
    <pc:docChg chg="undo custSel addSld delSld modSld sldOrd">
      <pc:chgData name="Naureen Imtiaz" userId="b4d76b6a-7c32-4a5d-b58b-4f41a17c963c" providerId="ADAL" clId="{A393B4B8-A494-4A54-8D12-278BBE25078B}" dt="2025-10-25T11:27:59.408" v="1942" actId="1076"/>
      <pc:docMkLst>
        <pc:docMk/>
      </pc:docMkLst>
      <pc:sldChg chg="modSp mod">
        <pc:chgData name="Naureen Imtiaz" userId="b4d76b6a-7c32-4a5d-b58b-4f41a17c963c" providerId="ADAL" clId="{A393B4B8-A494-4A54-8D12-278BBE25078B}" dt="2025-10-13T06:33:44.394" v="70" actId="20577"/>
        <pc:sldMkLst>
          <pc:docMk/>
          <pc:sldMk cId="330079040" sldId="256"/>
        </pc:sldMkLst>
        <pc:spChg chg="mod">
          <ac:chgData name="Naureen Imtiaz" userId="b4d76b6a-7c32-4a5d-b58b-4f41a17c963c" providerId="ADAL" clId="{A393B4B8-A494-4A54-8D12-278BBE25078B}" dt="2025-10-13T06:33:44.394" v="70" actId="20577"/>
          <ac:spMkLst>
            <pc:docMk/>
            <pc:sldMk cId="330079040" sldId="256"/>
            <ac:spMk id="5" creationId="{BCAF0900-48BA-FD6C-B989-ACE0A057EC50}"/>
          </ac:spMkLst>
        </pc:spChg>
      </pc:sldChg>
      <pc:sldChg chg="addSp delSp modSp mod">
        <pc:chgData name="Naureen Imtiaz" userId="b4d76b6a-7c32-4a5d-b58b-4f41a17c963c" providerId="ADAL" clId="{A393B4B8-A494-4A54-8D12-278BBE25078B}" dt="2025-10-25T11:21:34.634" v="1931" actId="1076"/>
        <pc:sldMkLst>
          <pc:docMk/>
          <pc:sldMk cId="1650486586" sldId="257"/>
        </pc:sldMkLst>
        <pc:picChg chg="add mod">
          <ac:chgData name="Naureen Imtiaz" userId="b4d76b6a-7c32-4a5d-b58b-4f41a17c963c" providerId="ADAL" clId="{A393B4B8-A494-4A54-8D12-278BBE25078B}" dt="2025-10-15T07:29:01.657" v="1352" actId="1076"/>
          <ac:picMkLst>
            <pc:docMk/>
            <pc:sldMk cId="1650486586" sldId="257"/>
            <ac:picMk id="3" creationId="{E95121F7-A13E-BB34-C1E8-01E2FC56E4AE}"/>
          </ac:picMkLst>
        </pc:picChg>
        <pc:picChg chg="add mod">
          <ac:chgData name="Naureen Imtiaz" userId="b4d76b6a-7c32-4a5d-b58b-4f41a17c963c" providerId="ADAL" clId="{A393B4B8-A494-4A54-8D12-278BBE25078B}" dt="2025-10-25T11:21:34.634" v="1931" actId="1076"/>
          <ac:picMkLst>
            <pc:docMk/>
            <pc:sldMk cId="1650486586" sldId="257"/>
            <ac:picMk id="4" creationId="{6D816997-183A-7D80-6B5E-3EE856464B54}"/>
          </ac:picMkLst>
        </pc:picChg>
        <pc:picChg chg="add mod">
          <ac:chgData name="Naureen Imtiaz" userId="b4d76b6a-7c32-4a5d-b58b-4f41a17c963c" providerId="ADAL" clId="{A393B4B8-A494-4A54-8D12-278BBE25078B}" dt="2025-10-15T06:27:50.284" v="739"/>
          <ac:picMkLst>
            <pc:docMk/>
            <pc:sldMk cId="1650486586" sldId="257"/>
            <ac:picMk id="6" creationId="{25C25741-2A94-CD5F-6804-E76EEA0C919E}"/>
          </ac:picMkLst>
        </pc:picChg>
      </pc:sldChg>
      <pc:sldChg chg="addSp delSp modSp mod delAnim modAnim">
        <pc:chgData name="Naureen Imtiaz" userId="b4d76b6a-7c32-4a5d-b58b-4f41a17c963c" providerId="ADAL" clId="{A393B4B8-A494-4A54-8D12-278BBE25078B}" dt="2025-10-15T07:34:04.615" v="1482" actId="20577"/>
        <pc:sldMkLst>
          <pc:docMk/>
          <pc:sldMk cId="1979043880" sldId="258"/>
        </pc:sldMkLst>
        <pc:spChg chg="mod">
          <ac:chgData name="Naureen Imtiaz" userId="b4d76b6a-7c32-4a5d-b58b-4f41a17c963c" providerId="ADAL" clId="{A393B4B8-A494-4A54-8D12-278BBE25078B}" dt="2025-10-15T07:30:27.385" v="1444" actId="20577"/>
          <ac:spMkLst>
            <pc:docMk/>
            <pc:sldMk cId="1979043880" sldId="258"/>
            <ac:spMk id="2" creationId="{F1EE9228-38BF-998E-B7CC-003535190453}"/>
          </ac:spMkLst>
        </pc:spChg>
        <pc:spChg chg="mod">
          <ac:chgData name="Naureen Imtiaz" userId="b4d76b6a-7c32-4a5d-b58b-4f41a17c963c" providerId="ADAL" clId="{A393B4B8-A494-4A54-8D12-278BBE25078B}" dt="2025-10-15T07:34:04.615" v="1482" actId="20577"/>
          <ac:spMkLst>
            <pc:docMk/>
            <pc:sldMk cId="1979043880" sldId="258"/>
            <ac:spMk id="3" creationId="{454C9EBE-0CE0-7542-A5B1-6344A5385F88}"/>
          </ac:spMkLst>
        </pc:spChg>
        <pc:spChg chg="mod">
          <ac:chgData name="Naureen Imtiaz" userId="b4d76b6a-7c32-4a5d-b58b-4f41a17c963c" providerId="ADAL" clId="{A393B4B8-A494-4A54-8D12-278BBE25078B}" dt="2025-10-15T06:17:35.133" v="598" actId="6549"/>
          <ac:spMkLst>
            <pc:docMk/>
            <pc:sldMk cId="1979043880" sldId="258"/>
            <ac:spMk id="6" creationId="{073FC594-8BEB-9FAB-C9A4-700ACC5352A9}"/>
          </ac:spMkLst>
        </pc:spChg>
        <pc:spChg chg="mod">
          <ac:chgData name="Naureen Imtiaz" userId="b4d76b6a-7c32-4a5d-b58b-4f41a17c963c" providerId="ADAL" clId="{A393B4B8-A494-4A54-8D12-278BBE25078B}" dt="2025-10-15T06:17:29.972" v="597" actId="20577"/>
          <ac:spMkLst>
            <pc:docMk/>
            <pc:sldMk cId="1979043880" sldId="258"/>
            <ac:spMk id="7" creationId="{5210DFAF-CF7E-0AB0-0DD3-90BAC99CCAC6}"/>
          </ac:spMkLst>
        </pc:spChg>
        <pc:picChg chg="add mod">
          <ac:chgData name="Naureen Imtiaz" userId="b4d76b6a-7c32-4a5d-b58b-4f41a17c963c" providerId="ADAL" clId="{A393B4B8-A494-4A54-8D12-278BBE25078B}" dt="2025-10-15T07:33:14.731" v="1476" actId="1076"/>
          <ac:picMkLst>
            <pc:docMk/>
            <pc:sldMk cId="1979043880" sldId="258"/>
            <ac:picMk id="9" creationId="{F42F5C47-3AD7-3B25-884A-9B00B33B7409}"/>
          </ac:picMkLst>
        </pc:picChg>
        <pc:picChg chg="add mod">
          <ac:chgData name="Naureen Imtiaz" userId="b4d76b6a-7c32-4a5d-b58b-4f41a17c963c" providerId="ADAL" clId="{A393B4B8-A494-4A54-8D12-278BBE25078B}" dt="2025-10-15T07:33:57.472" v="1481" actId="1440"/>
          <ac:picMkLst>
            <pc:docMk/>
            <pc:sldMk cId="1979043880" sldId="258"/>
            <ac:picMk id="12" creationId="{93CE8AD6-3C35-C383-9050-8259781C9651}"/>
          </ac:picMkLst>
        </pc:picChg>
      </pc:sldChg>
      <pc:sldChg chg="addSp delSp modSp mod ord delAnim modAnim">
        <pc:chgData name="Naureen Imtiaz" userId="b4d76b6a-7c32-4a5d-b58b-4f41a17c963c" providerId="ADAL" clId="{A393B4B8-A494-4A54-8D12-278BBE25078B}" dt="2025-10-15T07:55:58.563" v="1853" actId="207"/>
        <pc:sldMkLst>
          <pc:docMk/>
          <pc:sldMk cId="3132707069" sldId="259"/>
        </pc:sldMkLst>
        <pc:spChg chg="add mod">
          <ac:chgData name="Naureen Imtiaz" userId="b4d76b6a-7c32-4a5d-b58b-4f41a17c963c" providerId="ADAL" clId="{A393B4B8-A494-4A54-8D12-278BBE25078B}" dt="2025-10-15T07:20:14.993" v="1329" actId="1076"/>
          <ac:spMkLst>
            <pc:docMk/>
            <pc:sldMk cId="3132707069" sldId="259"/>
            <ac:spMk id="9" creationId="{6D54B69D-26D9-65E0-CEB9-764DF4B90F6E}"/>
          </ac:spMkLst>
        </pc:spChg>
        <pc:spChg chg="add mod">
          <ac:chgData name="Naureen Imtiaz" userId="b4d76b6a-7c32-4a5d-b58b-4f41a17c963c" providerId="ADAL" clId="{A393B4B8-A494-4A54-8D12-278BBE25078B}" dt="2025-10-15T07:22:15.564" v="1337" actId="1076"/>
          <ac:spMkLst>
            <pc:docMk/>
            <pc:sldMk cId="3132707069" sldId="259"/>
            <ac:spMk id="11" creationId="{D97931A8-D083-60A3-48D5-86A5F1B78710}"/>
          </ac:spMkLst>
        </pc:spChg>
        <pc:spChg chg="add mod">
          <ac:chgData name="Naureen Imtiaz" userId="b4d76b6a-7c32-4a5d-b58b-4f41a17c963c" providerId="ADAL" clId="{A393B4B8-A494-4A54-8D12-278BBE25078B}" dt="2025-10-15T07:22:17.974" v="1338" actId="1076"/>
          <ac:spMkLst>
            <pc:docMk/>
            <pc:sldMk cId="3132707069" sldId="259"/>
            <ac:spMk id="14" creationId="{7A76D3B7-261C-F6A1-C322-D5D0661860FE}"/>
          </ac:spMkLst>
        </pc:spChg>
        <pc:spChg chg="add mod">
          <ac:chgData name="Naureen Imtiaz" userId="b4d76b6a-7c32-4a5d-b58b-4f41a17c963c" providerId="ADAL" clId="{A393B4B8-A494-4A54-8D12-278BBE25078B}" dt="2025-10-15T07:55:58.563" v="1853" actId="207"/>
          <ac:spMkLst>
            <pc:docMk/>
            <pc:sldMk cId="3132707069" sldId="259"/>
            <ac:spMk id="18" creationId="{43FBA0BC-9A2F-132D-C695-4904E7936883}"/>
          </ac:spMkLst>
        </pc:spChg>
        <pc:picChg chg="add mod">
          <ac:chgData name="Naureen Imtiaz" userId="b4d76b6a-7c32-4a5d-b58b-4f41a17c963c" providerId="ADAL" clId="{A393B4B8-A494-4A54-8D12-278BBE25078B}" dt="2025-10-15T07:20:18.770" v="1330" actId="1076"/>
          <ac:picMkLst>
            <pc:docMk/>
            <pc:sldMk cId="3132707069" sldId="259"/>
            <ac:picMk id="5" creationId="{DC494645-37AA-4550-0C1B-D5EAFC252AAA}"/>
          </ac:picMkLst>
        </pc:picChg>
        <pc:picChg chg="add mod">
          <ac:chgData name="Naureen Imtiaz" userId="b4d76b6a-7c32-4a5d-b58b-4f41a17c963c" providerId="ADAL" clId="{A393B4B8-A494-4A54-8D12-278BBE25078B}" dt="2025-10-15T07:08:19.313" v="1315" actId="14100"/>
          <ac:picMkLst>
            <pc:docMk/>
            <pc:sldMk cId="3132707069" sldId="259"/>
            <ac:picMk id="12" creationId="{FBB3BDB7-0C11-E827-CE61-05D24982E440}"/>
          </ac:picMkLst>
        </pc:picChg>
        <pc:picChg chg="add mod">
          <ac:chgData name="Naureen Imtiaz" userId="b4d76b6a-7c32-4a5d-b58b-4f41a17c963c" providerId="ADAL" clId="{A393B4B8-A494-4A54-8D12-278BBE25078B}" dt="2025-10-15T07:22:30.582" v="1344" actId="1440"/>
          <ac:picMkLst>
            <pc:docMk/>
            <pc:sldMk cId="3132707069" sldId="259"/>
            <ac:picMk id="16" creationId="{A83AD54C-E4F4-233F-BCF8-8C288893A434}"/>
          </ac:picMkLst>
        </pc:picChg>
      </pc:sldChg>
      <pc:sldChg chg="addSp delSp modSp mod ord">
        <pc:chgData name="Naureen Imtiaz" userId="b4d76b6a-7c32-4a5d-b58b-4f41a17c963c" providerId="ADAL" clId="{A393B4B8-A494-4A54-8D12-278BBE25078B}" dt="2025-10-15T08:17:59.332" v="1895" actId="207"/>
        <pc:sldMkLst>
          <pc:docMk/>
          <pc:sldMk cId="275542875" sldId="260"/>
        </pc:sldMkLst>
        <pc:spChg chg="add mod">
          <ac:chgData name="Naureen Imtiaz" userId="b4d76b6a-7c32-4a5d-b58b-4f41a17c963c" providerId="ADAL" clId="{A393B4B8-A494-4A54-8D12-278BBE25078B}" dt="2025-10-15T07:56:13.976" v="1856"/>
          <ac:spMkLst>
            <pc:docMk/>
            <pc:sldMk cId="275542875" sldId="260"/>
            <ac:spMk id="2" creationId="{EADD0287-0B70-C863-9F3F-1A99F2AC0CD1}"/>
          </ac:spMkLst>
        </pc:spChg>
        <pc:spChg chg="add mod">
          <ac:chgData name="Naureen Imtiaz" userId="b4d76b6a-7c32-4a5d-b58b-4f41a17c963c" providerId="ADAL" clId="{A393B4B8-A494-4A54-8D12-278BBE25078B}" dt="2025-10-15T08:17:59.332" v="1895" actId="207"/>
          <ac:spMkLst>
            <pc:docMk/>
            <pc:sldMk cId="275542875" sldId="260"/>
            <ac:spMk id="12" creationId="{D917D445-625E-EC0C-E97D-D5402E825577}"/>
          </ac:spMkLst>
        </pc:spChg>
        <pc:spChg chg="add mod">
          <ac:chgData name="Naureen Imtiaz" userId="b4d76b6a-7c32-4a5d-b58b-4f41a17c963c" providerId="ADAL" clId="{A393B4B8-A494-4A54-8D12-278BBE25078B}" dt="2025-10-15T08:06:06.965" v="1884" actId="1076"/>
          <ac:spMkLst>
            <pc:docMk/>
            <pc:sldMk cId="275542875" sldId="260"/>
            <ac:spMk id="14" creationId="{405EC564-A0B2-5F38-B420-CA4447B4ADB1}"/>
          </ac:spMkLst>
        </pc:spChg>
        <pc:spChg chg="add mod">
          <ac:chgData name="Naureen Imtiaz" userId="b4d76b6a-7c32-4a5d-b58b-4f41a17c963c" providerId="ADAL" clId="{A393B4B8-A494-4A54-8D12-278BBE25078B}" dt="2025-10-15T08:06:48.520" v="1889" actId="1076"/>
          <ac:spMkLst>
            <pc:docMk/>
            <pc:sldMk cId="275542875" sldId="260"/>
            <ac:spMk id="16" creationId="{8ED0F7C1-7696-72E6-EF57-C25B6C177FF9}"/>
          </ac:spMkLst>
        </pc:spChg>
        <pc:picChg chg="add mod">
          <ac:chgData name="Naureen Imtiaz" userId="b4d76b6a-7c32-4a5d-b58b-4f41a17c963c" providerId="ADAL" clId="{A393B4B8-A494-4A54-8D12-278BBE25078B}" dt="2025-10-15T08:06:44.972" v="1888" actId="14100"/>
          <ac:picMkLst>
            <pc:docMk/>
            <pc:sldMk cId="275542875" sldId="260"/>
            <ac:picMk id="9" creationId="{34BE4FE2-4C68-A6C7-4F3B-5B5706D72918}"/>
          </ac:picMkLst>
        </pc:picChg>
        <pc:picChg chg="add mod">
          <ac:chgData name="Naureen Imtiaz" userId="b4d76b6a-7c32-4a5d-b58b-4f41a17c963c" providerId="ADAL" clId="{A393B4B8-A494-4A54-8D12-278BBE25078B}" dt="2025-10-13T06:59:13.010" v="416" actId="1076"/>
          <ac:picMkLst>
            <pc:docMk/>
            <pc:sldMk cId="275542875" sldId="260"/>
            <ac:picMk id="10" creationId="{54442928-44A3-C546-76C4-6CCC3D35B33F}"/>
          </ac:picMkLst>
        </pc:picChg>
        <pc:picChg chg="add mod">
          <ac:chgData name="Naureen Imtiaz" userId="b4d76b6a-7c32-4a5d-b58b-4f41a17c963c" providerId="ADAL" clId="{A393B4B8-A494-4A54-8D12-278BBE25078B}" dt="2025-10-15T08:14:16.040" v="1892" actId="1076"/>
          <ac:picMkLst>
            <pc:docMk/>
            <pc:sldMk cId="275542875" sldId="260"/>
            <ac:picMk id="18" creationId="{607D7820-3FFE-B304-E595-56E1715B89C8}"/>
          </ac:picMkLst>
        </pc:picChg>
        <pc:picChg chg="add mod">
          <ac:chgData name="Naureen Imtiaz" userId="b4d76b6a-7c32-4a5d-b58b-4f41a17c963c" providerId="ADAL" clId="{A393B4B8-A494-4A54-8D12-278BBE25078B}" dt="2025-10-15T08:17:46.357" v="1894" actId="1076"/>
          <ac:picMkLst>
            <pc:docMk/>
            <pc:sldMk cId="275542875" sldId="260"/>
            <ac:picMk id="20" creationId="{61AE56D7-0001-2A89-508D-A3FC4D95372B}"/>
          </ac:picMkLst>
        </pc:picChg>
      </pc:sldChg>
      <pc:sldChg chg="addSp delSp modSp mod delAnim modAnim">
        <pc:chgData name="Naureen Imtiaz" userId="b4d76b6a-7c32-4a5d-b58b-4f41a17c963c" providerId="ADAL" clId="{A393B4B8-A494-4A54-8D12-278BBE25078B}" dt="2025-10-25T11:21:49.430" v="1934" actId="1076"/>
        <pc:sldMkLst>
          <pc:docMk/>
          <pc:sldMk cId="3622100052" sldId="264"/>
        </pc:sldMkLst>
        <pc:spChg chg="add mod ord">
          <ac:chgData name="Naureen Imtiaz" userId="b4d76b6a-7c32-4a5d-b58b-4f41a17c963c" providerId="ADAL" clId="{A393B4B8-A494-4A54-8D12-278BBE25078B}" dt="2025-10-13T06:52:18.713" v="346" actId="1076"/>
          <ac:spMkLst>
            <pc:docMk/>
            <pc:sldMk cId="3622100052" sldId="264"/>
            <ac:spMk id="3" creationId="{AF5F3ED4-85CD-4EEC-204D-0A7F5073DF84}"/>
          </ac:spMkLst>
        </pc:spChg>
        <pc:spChg chg="add mod">
          <ac:chgData name="Naureen Imtiaz" userId="b4d76b6a-7c32-4a5d-b58b-4f41a17c963c" providerId="ADAL" clId="{A393B4B8-A494-4A54-8D12-278BBE25078B}" dt="2025-10-15T07:36:13.423" v="1493" actId="1076"/>
          <ac:spMkLst>
            <pc:docMk/>
            <pc:sldMk cId="3622100052" sldId="264"/>
            <ac:spMk id="13" creationId="{FC8DD06D-7E67-1D87-4AEE-8BE58EDC897E}"/>
          </ac:spMkLst>
        </pc:spChg>
        <pc:spChg chg="add mod">
          <ac:chgData name="Naureen Imtiaz" userId="b4d76b6a-7c32-4a5d-b58b-4f41a17c963c" providerId="ADAL" clId="{A393B4B8-A494-4A54-8D12-278BBE25078B}" dt="2025-10-15T07:56:04.562" v="1854"/>
          <ac:spMkLst>
            <pc:docMk/>
            <pc:sldMk cId="3622100052" sldId="264"/>
            <ac:spMk id="18" creationId="{FB922D4A-499F-1792-DA2B-F09851CCA0A8}"/>
          </ac:spMkLst>
        </pc:spChg>
        <pc:picChg chg="add mod">
          <ac:chgData name="Naureen Imtiaz" userId="b4d76b6a-7c32-4a5d-b58b-4f41a17c963c" providerId="ADAL" clId="{A393B4B8-A494-4A54-8D12-278BBE25078B}" dt="2025-10-15T07:37:11.896" v="1501" actId="1076"/>
          <ac:picMkLst>
            <pc:docMk/>
            <pc:sldMk cId="3622100052" sldId="264"/>
            <ac:picMk id="2" creationId="{6D5CECD2-3A82-FBAE-6F0A-9FA66E169C34}"/>
          </ac:picMkLst>
        </pc:picChg>
        <pc:picChg chg="add mod">
          <ac:chgData name="Naureen Imtiaz" userId="b4d76b6a-7c32-4a5d-b58b-4f41a17c963c" providerId="ADAL" clId="{A393B4B8-A494-4A54-8D12-278BBE25078B}" dt="2025-10-15T07:37:51.499" v="1509" actId="14100"/>
          <ac:picMkLst>
            <pc:docMk/>
            <pc:sldMk cId="3622100052" sldId="264"/>
            <ac:picMk id="5" creationId="{7DE055A3-91D2-2CDA-5F47-757F39E760C7}"/>
          </ac:picMkLst>
        </pc:picChg>
        <pc:picChg chg="add mod">
          <ac:chgData name="Naureen Imtiaz" userId="b4d76b6a-7c32-4a5d-b58b-4f41a17c963c" providerId="ADAL" clId="{A393B4B8-A494-4A54-8D12-278BBE25078B}" dt="2025-10-25T11:21:49.430" v="1934" actId="1076"/>
          <ac:picMkLst>
            <pc:docMk/>
            <pc:sldMk cId="3622100052" sldId="264"/>
            <ac:picMk id="6" creationId="{BF380EC5-2EB6-933A-9710-3F0C9C91A725}"/>
          </ac:picMkLst>
        </pc:picChg>
        <pc:picChg chg="add mod">
          <ac:chgData name="Naureen Imtiaz" userId="b4d76b6a-7c32-4a5d-b58b-4f41a17c963c" providerId="ADAL" clId="{A393B4B8-A494-4A54-8D12-278BBE25078B}" dt="2025-10-15T07:37:45.314" v="1507" actId="1076"/>
          <ac:picMkLst>
            <pc:docMk/>
            <pc:sldMk cId="3622100052" sldId="264"/>
            <ac:picMk id="9" creationId="{C6959312-9155-456B-94A1-E8EED4F246DF}"/>
          </ac:picMkLst>
        </pc:picChg>
        <pc:picChg chg="add mod">
          <ac:chgData name="Naureen Imtiaz" userId="b4d76b6a-7c32-4a5d-b58b-4f41a17c963c" providerId="ADAL" clId="{A393B4B8-A494-4A54-8D12-278BBE25078B}" dt="2025-10-15T07:02:54.711" v="1293"/>
          <ac:picMkLst>
            <pc:docMk/>
            <pc:sldMk cId="3622100052" sldId="264"/>
            <ac:picMk id="17" creationId="{6A951953-EFC2-C017-3C97-73254E01611B}"/>
          </ac:picMkLst>
        </pc:picChg>
      </pc:sldChg>
      <pc:sldChg chg="addSp delSp modSp del mod">
        <pc:chgData name="Naureen Imtiaz" userId="b4d76b6a-7c32-4a5d-b58b-4f41a17c963c" providerId="ADAL" clId="{A393B4B8-A494-4A54-8D12-278BBE25078B}" dt="2025-10-15T06:34:47.711" v="798" actId="47"/>
        <pc:sldMkLst>
          <pc:docMk/>
          <pc:sldMk cId="4216562777" sldId="265"/>
        </pc:sldMkLst>
      </pc:sldChg>
      <pc:sldChg chg="addSp delSp modSp mod">
        <pc:chgData name="Naureen Imtiaz" userId="b4d76b6a-7c32-4a5d-b58b-4f41a17c963c" providerId="ADAL" clId="{A393B4B8-A494-4A54-8D12-278BBE25078B}" dt="2025-10-25T11:24:54.510" v="1938" actId="478"/>
        <pc:sldMkLst>
          <pc:docMk/>
          <pc:sldMk cId="1479780095" sldId="266"/>
        </pc:sldMkLst>
        <pc:spChg chg="add mod">
          <ac:chgData name="Naureen Imtiaz" userId="b4d76b6a-7c32-4a5d-b58b-4f41a17c963c" providerId="ADAL" clId="{A393B4B8-A494-4A54-8D12-278BBE25078B}" dt="2025-10-15T07:43:04.322" v="1731" actId="207"/>
          <ac:spMkLst>
            <pc:docMk/>
            <pc:sldMk cId="1479780095" sldId="266"/>
            <ac:spMk id="3" creationId="{E5A60B6D-A52A-61EF-4FE9-51FCF7263242}"/>
          </ac:spMkLst>
        </pc:spChg>
        <pc:spChg chg="add mod">
          <ac:chgData name="Naureen Imtiaz" userId="b4d76b6a-7c32-4a5d-b58b-4f41a17c963c" providerId="ADAL" clId="{A393B4B8-A494-4A54-8D12-278BBE25078B}" dt="2025-10-15T07:43:51.668" v="1774" actId="207"/>
          <ac:spMkLst>
            <pc:docMk/>
            <pc:sldMk cId="1479780095" sldId="266"/>
            <ac:spMk id="4" creationId="{BF3DB3E9-A4BB-BDC9-A262-5BD48C421A42}"/>
          </ac:spMkLst>
        </pc:spChg>
        <pc:spChg chg="add mod">
          <ac:chgData name="Naureen Imtiaz" userId="b4d76b6a-7c32-4a5d-b58b-4f41a17c963c" providerId="ADAL" clId="{A393B4B8-A494-4A54-8D12-278BBE25078B}" dt="2025-10-15T07:56:10.946" v="1855"/>
          <ac:spMkLst>
            <pc:docMk/>
            <pc:sldMk cId="1479780095" sldId="266"/>
            <ac:spMk id="5" creationId="{16ED61B8-72B0-16E7-3BF1-F6B35C71779C}"/>
          </ac:spMkLst>
        </pc:spChg>
        <pc:picChg chg="add mod">
          <ac:chgData name="Naureen Imtiaz" userId="b4d76b6a-7c32-4a5d-b58b-4f41a17c963c" providerId="ADAL" clId="{A393B4B8-A494-4A54-8D12-278BBE25078B}" dt="2025-10-25T11:22:07.018" v="1937" actId="1076"/>
          <ac:picMkLst>
            <pc:docMk/>
            <pc:sldMk cId="1479780095" sldId="266"/>
            <ac:picMk id="6" creationId="{93790736-6A42-5ACE-770C-3A95A6C1967C}"/>
          </ac:picMkLst>
        </pc:picChg>
        <pc:picChg chg="add del mod">
          <ac:chgData name="Naureen Imtiaz" userId="b4d76b6a-7c32-4a5d-b58b-4f41a17c963c" providerId="ADAL" clId="{A393B4B8-A494-4A54-8D12-278BBE25078B}" dt="2025-10-25T11:24:54.510" v="1938" actId="478"/>
          <ac:picMkLst>
            <pc:docMk/>
            <pc:sldMk cId="1479780095" sldId="266"/>
            <ac:picMk id="12" creationId="{2F288DD9-1ACF-A380-8DE6-C1746E038376}"/>
          </ac:picMkLst>
        </pc:picChg>
      </pc:sldChg>
      <pc:sldChg chg="addSp delSp modSp mod">
        <pc:chgData name="Naureen Imtiaz" userId="b4d76b6a-7c32-4a5d-b58b-4f41a17c963c" providerId="ADAL" clId="{A393B4B8-A494-4A54-8D12-278BBE25078B}" dt="2025-10-15T08:01:24.215" v="1870" actId="1440"/>
        <pc:sldMkLst>
          <pc:docMk/>
          <pc:sldMk cId="2371503483" sldId="268"/>
        </pc:sldMkLst>
        <pc:spChg chg="add mod">
          <ac:chgData name="Naureen Imtiaz" userId="b4d76b6a-7c32-4a5d-b58b-4f41a17c963c" providerId="ADAL" clId="{A393B4B8-A494-4A54-8D12-278BBE25078B}" dt="2025-10-15T07:56:31.177" v="1862"/>
          <ac:spMkLst>
            <pc:docMk/>
            <pc:sldMk cId="2371503483" sldId="268"/>
            <ac:spMk id="3" creationId="{B82DFE60-C1DC-D83D-69C5-D2C0DEBF8040}"/>
          </ac:spMkLst>
        </pc:spChg>
        <pc:picChg chg="add mod">
          <ac:chgData name="Naureen Imtiaz" userId="b4d76b6a-7c32-4a5d-b58b-4f41a17c963c" providerId="ADAL" clId="{A393B4B8-A494-4A54-8D12-278BBE25078B}" dt="2025-10-15T08:01:24.215" v="1870" actId="1440"/>
          <ac:picMkLst>
            <pc:docMk/>
            <pc:sldMk cId="2371503483" sldId="268"/>
            <ac:picMk id="5" creationId="{0ED0F507-ECAB-AA79-505C-EE7514C361DA}"/>
          </ac:picMkLst>
        </pc:picChg>
        <pc:picChg chg="add mod">
          <ac:chgData name="Naureen Imtiaz" userId="b4d76b6a-7c32-4a5d-b58b-4f41a17c963c" providerId="ADAL" clId="{A393B4B8-A494-4A54-8D12-278BBE25078B}" dt="2025-10-15T07:08:42.734" v="1319" actId="1076"/>
          <ac:picMkLst>
            <pc:docMk/>
            <pc:sldMk cId="2371503483" sldId="268"/>
            <ac:picMk id="22" creationId="{90FDA06D-7761-F092-5474-90729535D8E1}"/>
          </ac:picMkLst>
        </pc:picChg>
      </pc:sldChg>
      <pc:sldChg chg="addSp delSp modSp add del mod">
        <pc:chgData name="Naureen Imtiaz" userId="b4d76b6a-7c32-4a5d-b58b-4f41a17c963c" providerId="ADAL" clId="{A393B4B8-A494-4A54-8D12-278BBE25078B}" dt="2025-10-15T06:34:44.500" v="797" actId="47"/>
        <pc:sldMkLst>
          <pc:docMk/>
          <pc:sldMk cId="1096007022" sldId="269"/>
        </pc:sldMkLst>
      </pc:sldChg>
      <pc:sldChg chg="addSp delSp modSp add mod">
        <pc:chgData name="Naureen Imtiaz" userId="b4d76b6a-7c32-4a5d-b58b-4f41a17c963c" providerId="ADAL" clId="{A393B4B8-A494-4A54-8D12-278BBE25078B}" dt="2025-10-25T11:27:59.408" v="1942" actId="1076"/>
        <pc:sldMkLst>
          <pc:docMk/>
          <pc:sldMk cId="2521158517" sldId="270"/>
        </pc:sldMkLst>
        <pc:spChg chg="add mod">
          <ac:chgData name="Naureen Imtiaz" userId="b4d76b6a-7c32-4a5d-b58b-4f41a17c963c" providerId="ADAL" clId="{A393B4B8-A494-4A54-8D12-278BBE25078B}" dt="2025-10-15T07:49:18.595" v="1806" actId="20577"/>
          <ac:spMkLst>
            <pc:docMk/>
            <pc:sldMk cId="2521158517" sldId="270"/>
            <ac:spMk id="2" creationId="{D6C2C137-0E37-14BB-BCD5-44103D3FE629}"/>
          </ac:spMkLst>
        </pc:spChg>
        <pc:spChg chg="add mod">
          <ac:chgData name="Naureen Imtiaz" userId="b4d76b6a-7c32-4a5d-b58b-4f41a17c963c" providerId="ADAL" clId="{A393B4B8-A494-4A54-8D12-278BBE25078B}" dt="2025-10-15T07:49:44.208" v="1809" actId="1076"/>
          <ac:spMkLst>
            <pc:docMk/>
            <pc:sldMk cId="2521158517" sldId="270"/>
            <ac:spMk id="4" creationId="{5BBF36A4-7EB1-65DD-AD5D-0C61FB6E33E6}"/>
          </ac:spMkLst>
        </pc:spChg>
        <pc:spChg chg="add mod">
          <ac:chgData name="Naureen Imtiaz" userId="b4d76b6a-7c32-4a5d-b58b-4f41a17c963c" providerId="ADAL" clId="{A393B4B8-A494-4A54-8D12-278BBE25078B}" dt="2025-10-15T07:50:22.328" v="1816" actId="1076"/>
          <ac:spMkLst>
            <pc:docMk/>
            <pc:sldMk cId="2521158517" sldId="270"/>
            <ac:spMk id="5" creationId="{77AC8CA9-3204-E86F-62F5-B540807353D1}"/>
          </ac:spMkLst>
        </pc:spChg>
        <pc:spChg chg="add mod">
          <ac:chgData name="Naureen Imtiaz" userId="b4d76b6a-7c32-4a5d-b58b-4f41a17c963c" providerId="ADAL" clId="{A393B4B8-A494-4A54-8D12-278BBE25078B}" dt="2025-10-15T07:50:10.536" v="1812" actId="1076"/>
          <ac:spMkLst>
            <pc:docMk/>
            <pc:sldMk cId="2521158517" sldId="270"/>
            <ac:spMk id="7" creationId="{20E27263-4DE2-F683-C865-607E10AF7FF3}"/>
          </ac:spMkLst>
        </pc:spChg>
        <pc:spChg chg="add mod">
          <ac:chgData name="Naureen Imtiaz" userId="b4d76b6a-7c32-4a5d-b58b-4f41a17c963c" providerId="ADAL" clId="{A393B4B8-A494-4A54-8D12-278BBE25078B}" dt="2025-10-15T06:43:37.826" v="888" actId="207"/>
          <ac:spMkLst>
            <pc:docMk/>
            <pc:sldMk cId="2521158517" sldId="270"/>
            <ac:spMk id="8" creationId="{A6CF59FB-694B-09DF-83A7-6849E35A41D5}"/>
          </ac:spMkLst>
        </pc:spChg>
        <pc:spChg chg="add mod">
          <ac:chgData name="Naureen Imtiaz" userId="b4d76b6a-7c32-4a5d-b58b-4f41a17c963c" providerId="ADAL" clId="{A393B4B8-A494-4A54-8D12-278BBE25078B}" dt="2025-10-15T07:48:42.555" v="1802" actId="1076"/>
          <ac:spMkLst>
            <pc:docMk/>
            <pc:sldMk cId="2521158517" sldId="270"/>
            <ac:spMk id="9" creationId="{CBE073D0-ADA0-0D56-ADC1-958D64179E41}"/>
          </ac:spMkLst>
        </pc:spChg>
        <pc:spChg chg="add mod">
          <ac:chgData name="Naureen Imtiaz" userId="b4d76b6a-7c32-4a5d-b58b-4f41a17c963c" providerId="ADAL" clId="{A393B4B8-A494-4A54-8D12-278BBE25078B}" dt="2025-10-15T07:47:36.870" v="1794" actId="1076"/>
          <ac:spMkLst>
            <pc:docMk/>
            <pc:sldMk cId="2521158517" sldId="270"/>
            <ac:spMk id="11" creationId="{9E179F6F-BD8A-217D-9947-D8B15B444849}"/>
          </ac:spMkLst>
        </pc:spChg>
        <pc:spChg chg="add mod">
          <ac:chgData name="Naureen Imtiaz" userId="b4d76b6a-7c32-4a5d-b58b-4f41a17c963c" providerId="ADAL" clId="{A393B4B8-A494-4A54-8D12-278BBE25078B}" dt="2025-10-15T07:50:26.096" v="1817" actId="1076"/>
          <ac:spMkLst>
            <pc:docMk/>
            <pc:sldMk cId="2521158517" sldId="270"/>
            <ac:spMk id="25" creationId="{35C91B76-01EA-995F-6188-E27785ECF1FC}"/>
          </ac:spMkLst>
        </pc:spChg>
        <pc:spChg chg="add mod">
          <ac:chgData name="Naureen Imtiaz" userId="b4d76b6a-7c32-4a5d-b58b-4f41a17c963c" providerId="ADAL" clId="{A393B4B8-A494-4A54-8D12-278BBE25078B}" dt="2025-10-15T07:56:16.660" v="1857"/>
          <ac:spMkLst>
            <pc:docMk/>
            <pc:sldMk cId="2521158517" sldId="270"/>
            <ac:spMk id="31" creationId="{D91E4F70-02F5-9E47-E9AE-9D32A495741D}"/>
          </ac:spMkLst>
        </pc:spChg>
        <pc:picChg chg="add mod">
          <ac:chgData name="Naureen Imtiaz" userId="b4d76b6a-7c32-4a5d-b58b-4f41a17c963c" providerId="ADAL" clId="{A393B4B8-A494-4A54-8D12-278BBE25078B}" dt="2025-10-15T07:53:37.918" v="1832" actId="14100"/>
          <ac:picMkLst>
            <pc:docMk/>
            <pc:sldMk cId="2521158517" sldId="270"/>
            <ac:picMk id="3" creationId="{ED656865-9900-0B07-12A0-5BADEBD48200}"/>
          </ac:picMkLst>
        </pc:picChg>
        <pc:picChg chg="add mod">
          <ac:chgData name="Naureen Imtiaz" userId="b4d76b6a-7c32-4a5d-b58b-4f41a17c963c" providerId="ADAL" clId="{A393B4B8-A494-4A54-8D12-278BBE25078B}" dt="2025-10-15T07:50:15.073" v="1814" actId="14100"/>
          <ac:picMkLst>
            <pc:docMk/>
            <pc:sldMk cId="2521158517" sldId="270"/>
            <ac:picMk id="6" creationId="{1030166C-CAAB-D6F1-BDA2-9E345625DE50}"/>
          </ac:picMkLst>
        </pc:picChg>
        <pc:picChg chg="add mod">
          <ac:chgData name="Naureen Imtiaz" userId="b4d76b6a-7c32-4a5d-b58b-4f41a17c963c" providerId="ADAL" clId="{A393B4B8-A494-4A54-8D12-278BBE25078B}" dt="2025-10-15T07:50:18.453" v="1815" actId="1076"/>
          <ac:picMkLst>
            <pc:docMk/>
            <pc:sldMk cId="2521158517" sldId="270"/>
            <ac:picMk id="12" creationId="{C6A721DA-B024-E44C-114A-31CD07DCBED0}"/>
          </ac:picMkLst>
        </pc:picChg>
        <pc:picChg chg="add mod">
          <ac:chgData name="Naureen Imtiaz" userId="b4d76b6a-7c32-4a5d-b58b-4f41a17c963c" providerId="ADAL" clId="{A393B4B8-A494-4A54-8D12-278BBE25078B}" dt="2025-10-25T11:27:59.408" v="1942" actId="1076"/>
          <ac:picMkLst>
            <pc:docMk/>
            <pc:sldMk cId="2521158517" sldId="270"/>
            <ac:picMk id="13" creationId="{C9AFEBFF-18D1-2E5A-D121-3999BD98E145}"/>
          </ac:picMkLst>
        </pc:picChg>
        <pc:picChg chg="add del mod">
          <ac:chgData name="Naureen Imtiaz" userId="b4d76b6a-7c32-4a5d-b58b-4f41a17c963c" providerId="ADAL" clId="{A393B4B8-A494-4A54-8D12-278BBE25078B}" dt="2025-10-25T11:25:03.600" v="1939" actId="478"/>
          <ac:picMkLst>
            <pc:docMk/>
            <pc:sldMk cId="2521158517" sldId="270"/>
            <ac:picMk id="24" creationId="{60C2DFB1-CA3C-51D5-3EA0-7332F981F499}"/>
          </ac:picMkLst>
        </pc:picChg>
        <pc:picChg chg="add mod">
          <ac:chgData name="Naureen Imtiaz" userId="b4d76b6a-7c32-4a5d-b58b-4f41a17c963c" providerId="ADAL" clId="{A393B4B8-A494-4A54-8D12-278BBE25078B}" dt="2025-10-15T07:53:19.676" v="1831" actId="14100"/>
          <ac:picMkLst>
            <pc:docMk/>
            <pc:sldMk cId="2521158517" sldId="270"/>
            <ac:picMk id="28" creationId="{A35F639C-099A-8F37-93FE-AA4DFD1AD420}"/>
          </ac:picMkLst>
        </pc:picChg>
        <pc:picChg chg="add mod">
          <ac:chgData name="Naureen Imtiaz" userId="b4d76b6a-7c32-4a5d-b58b-4f41a17c963c" providerId="ADAL" clId="{A393B4B8-A494-4A54-8D12-278BBE25078B}" dt="2025-10-15T07:54:50.055" v="1838" actId="14100"/>
          <ac:picMkLst>
            <pc:docMk/>
            <pc:sldMk cId="2521158517" sldId="270"/>
            <ac:picMk id="30" creationId="{C9514020-C043-4AF0-95A7-EC6B2FD72D93}"/>
          </ac:picMkLst>
        </pc:picChg>
      </pc:sldChg>
      <pc:sldChg chg="addSp delSp modSp add mod ord">
        <pc:chgData name="Naureen Imtiaz" userId="b4d76b6a-7c32-4a5d-b58b-4f41a17c963c" providerId="ADAL" clId="{A393B4B8-A494-4A54-8D12-278BBE25078B}" dt="2025-10-15T08:26:04.898" v="1928" actId="9405"/>
        <pc:sldMkLst>
          <pc:docMk/>
          <pc:sldMk cId="695866659" sldId="271"/>
        </pc:sldMkLst>
        <pc:spChg chg="add mod">
          <ac:chgData name="Naureen Imtiaz" userId="b4d76b6a-7c32-4a5d-b58b-4f41a17c963c" providerId="ADAL" clId="{A393B4B8-A494-4A54-8D12-278BBE25078B}" dt="2025-10-15T07:56:19.353" v="1858"/>
          <ac:spMkLst>
            <pc:docMk/>
            <pc:sldMk cId="695866659" sldId="271"/>
            <ac:spMk id="2" creationId="{3DB1A6E5-5401-04A5-3206-75699C6247B1}"/>
          </ac:spMkLst>
        </pc:spChg>
        <pc:spChg chg="add mod ord">
          <ac:chgData name="Naureen Imtiaz" userId="b4d76b6a-7c32-4a5d-b58b-4f41a17c963c" providerId="ADAL" clId="{A393B4B8-A494-4A54-8D12-278BBE25078B}" dt="2025-10-15T08:19:17.260" v="1903" actId="1076"/>
          <ac:spMkLst>
            <pc:docMk/>
            <pc:sldMk cId="695866659" sldId="271"/>
            <ac:spMk id="3" creationId="{A62BCF81-97E9-B864-12B1-1FD084B01E3C}"/>
          </ac:spMkLst>
        </pc:spChg>
        <pc:spChg chg="add mod">
          <ac:chgData name="Naureen Imtiaz" userId="b4d76b6a-7c32-4a5d-b58b-4f41a17c963c" providerId="ADAL" clId="{A393B4B8-A494-4A54-8D12-278BBE25078B}" dt="2025-10-15T08:19:23.612" v="1904" actId="1076"/>
          <ac:spMkLst>
            <pc:docMk/>
            <pc:sldMk cId="695866659" sldId="271"/>
            <ac:spMk id="4" creationId="{597EF507-91C6-E479-3513-B49C542A4750}"/>
          </ac:spMkLst>
        </pc:spChg>
        <pc:spChg chg="add mod">
          <ac:chgData name="Naureen Imtiaz" userId="b4d76b6a-7c32-4a5d-b58b-4f41a17c963c" providerId="ADAL" clId="{A393B4B8-A494-4A54-8D12-278BBE25078B}" dt="2025-10-15T08:20:50.745" v="1914" actId="1076"/>
          <ac:spMkLst>
            <pc:docMk/>
            <pc:sldMk cId="695866659" sldId="271"/>
            <ac:spMk id="5" creationId="{63A92AB8-8D1A-0ABA-E6F1-40CD0474B8B5}"/>
          </ac:spMkLst>
        </pc:spChg>
        <pc:spChg chg="add mod">
          <ac:chgData name="Naureen Imtiaz" userId="b4d76b6a-7c32-4a5d-b58b-4f41a17c963c" providerId="ADAL" clId="{A393B4B8-A494-4A54-8D12-278BBE25078B}" dt="2025-10-15T08:21:48.881" v="1921" actId="1076"/>
          <ac:spMkLst>
            <pc:docMk/>
            <pc:sldMk cId="695866659" sldId="271"/>
            <ac:spMk id="6" creationId="{35F80FE6-C2B8-410D-7A35-51B361C92BE7}"/>
          </ac:spMkLst>
        </pc:spChg>
        <pc:spChg chg="add mod">
          <ac:chgData name="Naureen Imtiaz" userId="b4d76b6a-7c32-4a5d-b58b-4f41a17c963c" providerId="ADAL" clId="{A393B4B8-A494-4A54-8D12-278BBE25078B}" dt="2025-10-15T08:19:42.320" v="1906" actId="1076"/>
          <ac:spMkLst>
            <pc:docMk/>
            <pc:sldMk cId="695866659" sldId="271"/>
            <ac:spMk id="13" creationId="{80C56BC1-3464-602F-AB15-50B3257E43EB}"/>
          </ac:spMkLst>
        </pc:spChg>
        <pc:picChg chg="add mod">
          <ac:chgData name="Naureen Imtiaz" userId="b4d76b6a-7c32-4a5d-b58b-4f41a17c963c" providerId="ADAL" clId="{A393B4B8-A494-4A54-8D12-278BBE25078B}" dt="2025-10-15T08:19:07.416" v="1900" actId="1076"/>
          <ac:picMkLst>
            <pc:docMk/>
            <pc:sldMk cId="695866659" sldId="271"/>
            <ac:picMk id="12" creationId="{ACB45C3A-1F56-1229-CAC0-3E47A64F44B2}"/>
          </ac:picMkLst>
        </pc:picChg>
        <pc:picChg chg="add mod">
          <ac:chgData name="Naureen Imtiaz" userId="b4d76b6a-7c32-4a5d-b58b-4f41a17c963c" providerId="ADAL" clId="{A393B4B8-A494-4A54-8D12-278BBE25078B}" dt="2025-10-15T08:20:58.390" v="1917" actId="14100"/>
          <ac:picMkLst>
            <pc:docMk/>
            <pc:sldMk cId="695866659" sldId="271"/>
            <ac:picMk id="16" creationId="{C079E996-758C-10BD-06F3-E2D1D663FE19}"/>
          </ac:picMkLst>
        </pc:picChg>
        <pc:picChg chg="add mod">
          <ac:chgData name="Naureen Imtiaz" userId="b4d76b6a-7c32-4a5d-b58b-4f41a17c963c" providerId="ADAL" clId="{A393B4B8-A494-4A54-8D12-278BBE25078B}" dt="2025-10-15T08:21:54.941" v="1924" actId="14100"/>
          <ac:picMkLst>
            <pc:docMk/>
            <pc:sldMk cId="695866659" sldId="271"/>
            <ac:picMk id="17" creationId="{766546C6-9995-C0E9-B592-9FB8E1BDC60C}"/>
          </ac:picMkLst>
        </pc:picChg>
        <pc:inkChg chg="add">
          <ac:chgData name="Naureen Imtiaz" userId="b4d76b6a-7c32-4a5d-b58b-4f41a17c963c" providerId="ADAL" clId="{A393B4B8-A494-4A54-8D12-278BBE25078B}" dt="2025-10-15T08:22:22.107" v="1925" actId="9405"/>
          <ac:inkMkLst>
            <pc:docMk/>
            <pc:sldMk cId="695866659" sldId="271"/>
            <ac:inkMk id="18" creationId="{7113CE6A-4F1A-4E45-BDA9-D85F4F63976D}"/>
          </ac:inkMkLst>
        </pc:inkChg>
        <pc:inkChg chg="add">
          <ac:chgData name="Naureen Imtiaz" userId="b4d76b6a-7c32-4a5d-b58b-4f41a17c963c" providerId="ADAL" clId="{A393B4B8-A494-4A54-8D12-278BBE25078B}" dt="2025-10-15T08:22:25.808" v="1926" actId="9405"/>
          <ac:inkMkLst>
            <pc:docMk/>
            <pc:sldMk cId="695866659" sldId="271"/>
            <ac:inkMk id="19" creationId="{8A92F821-FF2E-F223-697A-20FB5B10B3EA}"/>
          </ac:inkMkLst>
        </pc:inkChg>
        <pc:inkChg chg="add">
          <ac:chgData name="Naureen Imtiaz" userId="b4d76b6a-7c32-4a5d-b58b-4f41a17c963c" providerId="ADAL" clId="{A393B4B8-A494-4A54-8D12-278BBE25078B}" dt="2025-10-15T08:22:28.124" v="1927" actId="9405"/>
          <ac:inkMkLst>
            <pc:docMk/>
            <pc:sldMk cId="695866659" sldId="271"/>
            <ac:inkMk id="20" creationId="{8FE0982E-387A-FD5E-4C3C-E45492971B67}"/>
          </ac:inkMkLst>
        </pc:inkChg>
        <pc:inkChg chg="add">
          <ac:chgData name="Naureen Imtiaz" userId="b4d76b6a-7c32-4a5d-b58b-4f41a17c963c" providerId="ADAL" clId="{A393B4B8-A494-4A54-8D12-278BBE25078B}" dt="2025-10-15T08:26:04.898" v="1928" actId="9405"/>
          <ac:inkMkLst>
            <pc:docMk/>
            <pc:sldMk cId="695866659" sldId="271"/>
            <ac:inkMk id="21" creationId="{0C10D2B3-BF2E-CD9B-F2A5-7F3E1E6FF1DA}"/>
          </ac:inkMkLst>
        </pc:inkChg>
      </pc:sldChg>
      <pc:sldChg chg="addSp delSp modSp add mod">
        <pc:chgData name="Naureen Imtiaz" userId="b4d76b6a-7c32-4a5d-b58b-4f41a17c963c" providerId="ADAL" clId="{A393B4B8-A494-4A54-8D12-278BBE25078B}" dt="2025-10-15T07:31:53.019" v="1473" actId="207"/>
        <pc:sldMkLst>
          <pc:docMk/>
          <pc:sldMk cId="2655772667" sldId="272"/>
        </pc:sldMkLst>
        <pc:spChg chg="add mod">
          <ac:chgData name="Naureen Imtiaz" userId="b4d76b6a-7c32-4a5d-b58b-4f41a17c963c" providerId="ADAL" clId="{A393B4B8-A494-4A54-8D12-278BBE25078B}" dt="2025-10-15T07:31:53.019" v="1473" actId="207"/>
          <ac:spMkLst>
            <pc:docMk/>
            <pc:sldMk cId="2655772667" sldId="272"/>
            <ac:spMk id="5" creationId="{1F8928EA-0DFA-E2FE-AEC0-9B0BF601F7B4}"/>
          </ac:spMkLst>
        </pc:spChg>
        <pc:picChg chg="add mod">
          <ac:chgData name="Naureen Imtiaz" userId="b4d76b6a-7c32-4a5d-b58b-4f41a17c963c" providerId="ADAL" clId="{A393B4B8-A494-4A54-8D12-278BBE25078B}" dt="2025-10-15T07:31:27.839" v="1454" actId="14100"/>
          <ac:picMkLst>
            <pc:docMk/>
            <pc:sldMk cId="2655772667" sldId="272"/>
            <ac:picMk id="4" creationId="{28DF0B3F-8F41-3615-C966-7F5701F27507}"/>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2:22.094"/>
    </inkml:context>
    <inkml:brush xml:id="br0">
      <inkml:brushProperty name="width" value="0.05" units="cm"/>
      <inkml:brushProperty name="height" value="0.05" units="cm"/>
      <inkml:brushProperty name="color" value="#E71224"/>
    </inkml:brush>
  </inkml:definitions>
  <inkml:trace contextRef="#ctx0" brushRef="#br0">1 2018 24575,'14'0'0,"0"1"0,1 1 0,-1 0 0,0 1 0,0 1 0,-1 0 0,22 9 0,-11-2 0,-2 2 0,0 0 0,28 22 0,-31-22 0,1-1 0,0 0 0,1-2 0,31 12 0,-36-16 0,9 6 0,0 1 0,0 1 0,-2 1 0,0 1 0,23 20 0,-33-27 0,1 0 0,1 0 0,-1-2 0,1 0 0,1-1 0,-1 0 0,1-1 0,19 3 0,-9-1 0,49 19 0,-59-18 0,1-1 0,0 0 0,0-1 0,28 4 0,-37-9 0,1 0 0,0 0 0,0-1 0,0-1 0,0 1 0,0-2 0,0 1 0,-1-1 0,1 0 0,0-1 0,9-4 0,-9 3 0,-1 0 0,1-1 0,0 0 0,-1-1 0,0 0 0,0 0 0,-1-1 0,9-9 0,-1-2 0,-2-1 0,18-29 0,-17 24 0,71-131 0,-76 134 0,164-343 0,-114 263-2912,82-107-1,-77 117 1954,92-129 703,64-92-181,-179 250 1932,-3-2 1,-3-2-1,-2-1 1,44-134-1,-68 176-1495,1 1 0,1 0 0,1 0 0,2 1 0,24-33 0,-23 33 0,-7 10 35,0-1 0,-1 1 0,6-20 0,0 1-1540,-5 14-5321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2:25.807"/>
    </inkml:context>
    <inkml:brush xml:id="br0">
      <inkml:brushProperty name="width" value="0.05" units="cm"/>
      <inkml:brushProperty name="height" value="0.05" units="cm"/>
      <inkml:brushProperty name="color" value="#E71224"/>
    </inkml:brush>
  </inkml:definitions>
  <inkml:trace contextRef="#ctx0" brushRef="#br0">1 621 24575,'16'22'0,"2"-1"0,0 0 0,32 27 0,15 16 0,-34-29 0,-10-10 0,1 0 0,1-2 0,1-1 0,29 21 0,-47-39 0,8 6 0,-1-1 0,1-1 0,1 0 0,-1-1 0,1 0 0,19 5 0,17 0 0,70 9 0,-99-19 0,1-2 0,-1 0 0,1-1 0,-1-1 0,40-8 0,-18-2 0,-1-2 0,-1-1 0,56-30 0,113-82 0,53-45 0,221-163 0,-340 225 0,45-39 0,-164 125 245,-18 16-567,1 0 0,-1 0 0,1 1 0,13-8 0,-6 8-6504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2:28.123"/>
    </inkml:context>
    <inkml:brush xml:id="br0">
      <inkml:brushProperty name="width" value="0.05" units="cm"/>
      <inkml:brushProperty name="height" value="0.05" units="cm"/>
      <inkml:brushProperty name="color" value="#E71224"/>
    </inkml:brush>
  </inkml:definitions>
  <inkml:trace contextRef="#ctx0" brushRef="#br0">1 972 24575,'5'7'0,"0"-1"0,0 1 0,-1 0 0,6 13 0,-6-13 0,0 1 0,0-1 0,1 0 0,7 10 0,13 7 0,40 30 0,-37-31 0,29 28 0,-57-51 0,10 11 0,0-1 0,17 13 0,-22-20 0,0 0 0,-1 0 0,1-1 0,0 0 0,0 0 0,1 0 0,-1-1 0,0 1 0,10 0 0,25 0 0,0-1 0,1-2 0,-1-2 0,-1-2 0,1-2 0,64-18 0,-75 16 0,0-1 0,0-1 0,-1-2 0,35-21 0,-21 7 0,73-61 0,-46 29 0,196-178 0,39-71 0,-250 251 0,-2-2 0,-3-3 0,73-121 0,-115 173-152,0 1 0,0-1 0,1 1 1,0 0-1,1 1 0,10-9 0,-16 14-150,12-9-6524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5T08:26:04.873"/>
    </inkml:context>
    <inkml:brush xml:id="br0">
      <inkml:brushProperty name="width" value="0.05" units="cm"/>
      <inkml:brushProperty name="height" value="0.05" units="cm"/>
      <inkml:brushProperty name="color" value="#E71224"/>
    </inkml:brush>
  </inkml:definitions>
  <inkml:trace contextRef="#ctx0" brushRef="#br0">0 1056 24575,'33'19'0,"-1"1"0,53 45 0,-50-38 0,31 30 0,-43-36 0,1-1 0,1-1 0,42 24 0,-27-22 0,-1 2 0,-2 2 0,0 1 0,45 42 0,-59-48 0,1 0 0,32 18 0,-50-34 0,32 24 0,-27-19 0,0 0 0,0-1 0,0-1 0,19 9 0,-27-14 0,1-1 0,-1 0 0,1 1 0,-1-2 0,1 1 0,0 0 0,-1-1 0,1 0 0,0 0 0,-1 0 0,1 0 0,0 0 0,-1-1 0,1 0 0,0 0 0,-1 0 0,1 0 0,-1 0 0,1-1 0,-1 1 0,4-3 0,10-9 0,1-1 0,-2 0 0,15-17 0,6-4 0,57-64 0,-3 4 0,88-54 0,-83 72 0,-32 26 0,-14 12 0,-3-1 0,-1-3 0,45-54 0,152-245 0,-196 273 0,-30 46 0,-1-1 0,21-40 0,10-22 0,-17 33 0,-21 38 0,1 0 0,0 0 0,1 1 0,1 0 0,21-19 0,-28 27 6,0 0-1,0 0 1,0-1 0,-1 0-1,0 0 1,6-13 0,1-3-1411,-2 6-5421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AA467-8EC7-B44A-A6AB-0D9964D7E0B3}" type="datetimeFigureOut">
              <a:rPr lang="en-AE" smtClean="0"/>
              <a:t>25/10/2025</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10EA-3EC3-8144-AC07-0897D5399595}" type="slidenum">
              <a:rPr lang="en-AE" smtClean="0"/>
              <a:t>‹#›</a:t>
            </a:fld>
            <a:endParaRPr lang="en-AE"/>
          </a:p>
        </p:txBody>
      </p:sp>
    </p:spTree>
    <p:extLst>
      <p:ext uri="{BB962C8B-B14F-4D97-AF65-F5344CB8AC3E}">
        <p14:creationId xmlns:p14="http://schemas.microsoft.com/office/powerpoint/2010/main" val="7309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Prepare relevant tasks </a:t>
            </a:r>
            <a:r>
              <a:rPr lang="en-US" sz="1200" kern="1200" dirty="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dirty="0">
                <a:solidFill>
                  <a:schemeClr val="tx1"/>
                </a:solidFill>
                <a:effectLst/>
                <a:latin typeface="+mn-lt"/>
                <a:ea typeface="+mn-ea"/>
                <a:cs typeface="+mn-cs"/>
              </a:rPr>
              <a:t>Display clearly </a:t>
            </a:r>
            <a:r>
              <a:rPr lang="en-US" sz="1200" kern="1200" dirty="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dirty="0">
                <a:solidFill>
                  <a:schemeClr val="tx1"/>
                </a:solidFill>
                <a:effectLst/>
                <a:latin typeface="+mn-lt"/>
                <a:ea typeface="+mn-ea"/>
                <a:cs typeface="+mn-cs"/>
              </a:rPr>
              <a:t>Establish a routine </a:t>
            </a:r>
            <a:r>
              <a:rPr lang="en-US" sz="1200" kern="1200" dirty="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dirty="0">
                <a:solidFill>
                  <a:schemeClr val="tx1"/>
                </a:solidFill>
                <a:effectLst/>
                <a:latin typeface="+mn-lt"/>
                <a:ea typeface="+mn-ea"/>
                <a:cs typeface="+mn-cs"/>
              </a:rPr>
              <a:t>Monitor and guide </a:t>
            </a:r>
            <a:r>
              <a:rPr lang="en-US" sz="1200" kern="1200" dirty="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dirty="0">
                <a:solidFill>
                  <a:schemeClr val="tx1"/>
                </a:solidFill>
                <a:effectLst/>
                <a:latin typeface="+mn-lt"/>
                <a:ea typeface="+mn-ea"/>
                <a:cs typeface="+mn-cs"/>
              </a:rPr>
              <a:t>Review quickly </a:t>
            </a:r>
            <a:r>
              <a:rPr lang="en-US" sz="1200" kern="1200" dirty="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dirty="0"/>
          </a:p>
        </p:txBody>
      </p:sp>
      <p:sp>
        <p:nvSpPr>
          <p:cNvPr id="4" name="Slide Number Placeholder 3"/>
          <p:cNvSpPr>
            <a:spLocks noGrp="1"/>
          </p:cNvSpPr>
          <p:nvPr>
            <p:ph type="sldNum" sz="quarter" idx="5"/>
          </p:nvPr>
        </p:nvSpPr>
        <p:spPr/>
        <p:txBody>
          <a:bodyPr/>
          <a:lstStyle/>
          <a:p>
            <a:fld id="{204210EA-3EC3-8144-AC07-0897D5399595}" type="slidenum">
              <a:rPr lang="en-AE" smtClean="0"/>
              <a:t>2</a:t>
            </a:fld>
            <a:endParaRPr lang="en-AE"/>
          </a:p>
        </p:txBody>
      </p:sp>
    </p:spTree>
    <p:extLst>
      <p:ext uri="{BB962C8B-B14F-4D97-AF65-F5344CB8AC3E}">
        <p14:creationId xmlns:p14="http://schemas.microsoft.com/office/powerpoint/2010/main" val="17065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a:t>
            </a:r>
            <a:r>
              <a:rPr lang="en-US" sz="1200" b="1" kern="1200" dirty="0">
                <a:solidFill>
                  <a:schemeClr val="tx1"/>
                </a:solidFill>
                <a:effectLst/>
                <a:latin typeface="+mn-lt"/>
                <a:ea typeface="+mn-ea"/>
                <a:cs typeface="+mn-cs"/>
              </a:rPr>
              <a:t>Create targeted ques</a:t>
            </a:r>
            <a:r>
              <a:rPr lang="en-US" sz="1200" kern="1200" dirty="0">
                <a:solidFill>
                  <a:schemeClr val="tx1"/>
                </a:solidFill>
                <a:effectLst/>
                <a:latin typeface="+mn-lt"/>
                <a:ea typeface="+mn-ea"/>
                <a:cs typeface="+mn-cs"/>
              </a:rPr>
              <a:t>tions – Design no more than 1-3 brief and focused questions/prompts that assess the lesson’s core knowledge or skills </a:t>
            </a:r>
          </a:p>
          <a:p>
            <a:r>
              <a:rPr lang="en-US" sz="120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Distribute at the end </a:t>
            </a:r>
            <a:r>
              <a:rPr lang="en-US" sz="1200" kern="1200" dirty="0">
                <a:solidFill>
                  <a:schemeClr val="tx1"/>
                </a:solidFill>
                <a:effectLst/>
                <a:latin typeface="+mn-lt"/>
                <a:ea typeface="+mn-ea"/>
                <a:cs typeface="+mn-cs"/>
              </a:rPr>
              <a:t>– Share the exit tickets at the end of the lesson, ensuring everyone completes them </a:t>
            </a:r>
          </a:p>
          <a:p>
            <a:r>
              <a:rPr lang="en-US" sz="1200" kern="1200" dirty="0">
                <a:solidFill>
                  <a:schemeClr val="tx1"/>
                </a:solidFill>
                <a:effectLst/>
                <a:latin typeface="+mn-lt"/>
                <a:ea typeface="+mn-ea"/>
                <a:cs typeface="+mn-cs"/>
              </a:rPr>
              <a:t>3</a:t>
            </a:r>
            <a:r>
              <a:rPr lang="en-US" sz="1200" b="1" kern="1200" dirty="0">
                <a:solidFill>
                  <a:schemeClr val="tx1"/>
                </a:solidFill>
                <a:effectLst/>
                <a:latin typeface="+mn-lt"/>
                <a:ea typeface="+mn-ea"/>
                <a:cs typeface="+mn-cs"/>
              </a:rPr>
              <a:t>. Collect and review </a:t>
            </a:r>
            <a:r>
              <a:rPr lang="en-US" sz="1200" kern="1200" dirty="0">
                <a:solidFill>
                  <a:schemeClr val="tx1"/>
                </a:solidFill>
                <a:effectLst/>
                <a:latin typeface="+mn-lt"/>
                <a:ea typeface="+mn-ea"/>
                <a:cs typeface="+mn-cs"/>
              </a:rPr>
              <a:t>– Gather responses and quickly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responses to gauge overall understanding and individual student needs </a:t>
            </a:r>
          </a:p>
          <a:p>
            <a:r>
              <a:rPr lang="en-US" sz="1200" kern="1200" dirty="0">
                <a:solidFill>
                  <a:schemeClr val="tx1"/>
                </a:solidFill>
                <a:effectLst/>
                <a:latin typeface="+mn-lt"/>
                <a:ea typeface="+mn-ea"/>
                <a:cs typeface="+mn-cs"/>
              </a:rPr>
              <a:t>4. </a:t>
            </a:r>
            <a:r>
              <a:rPr lang="en-US" sz="1200" b="1" kern="1200" dirty="0">
                <a:solidFill>
                  <a:schemeClr val="tx1"/>
                </a:solidFill>
                <a:effectLst/>
                <a:latin typeface="+mn-lt"/>
                <a:ea typeface="+mn-ea"/>
                <a:cs typeface="+mn-cs"/>
              </a:rPr>
              <a:t>Provide feedback </a:t>
            </a:r>
            <a:r>
              <a:rPr lang="en-US" sz="1200" kern="1200" dirty="0">
                <a:solidFill>
                  <a:schemeClr val="tx1"/>
                </a:solidFill>
                <a:effectLst/>
                <a:latin typeface="+mn-lt"/>
                <a:ea typeface="+mn-ea"/>
                <a:cs typeface="+mn-cs"/>
              </a:rPr>
              <a:t>– Use the exit ticket data to give immediate feedback </a:t>
            </a:r>
          </a:p>
          <a:p>
            <a:r>
              <a:rPr lang="en-US" sz="1200" kern="1200" dirty="0">
                <a:solidFill>
                  <a:schemeClr val="tx1"/>
                </a:solidFill>
                <a:effectLst/>
                <a:latin typeface="+mn-lt"/>
                <a:ea typeface="+mn-ea"/>
                <a:cs typeface="+mn-cs"/>
              </a:rPr>
              <a:t>5. </a:t>
            </a:r>
            <a:r>
              <a:rPr lang="en-US" sz="1200" b="1" kern="1200" dirty="0">
                <a:solidFill>
                  <a:schemeClr val="tx1"/>
                </a:solidFill>
                <a:effectLst/>
                <a:latin typeface="+mn-lt"/>
                <a:ea typeface="+mn-ea"/>
                <a:cs typeface="+mn-cs"/>
              </a:rPr>
              <a:t>Plan next steps </a:t>
            </a:r>
            <a:r>
              <a:rPr lang="en-US" sz="1200" kern="1200" dirty="0">
                <a:solidFill>
                  <a:schemeClr val="tx1"/>
                </a:solidFill>
                <a:effectLst/>
                <a:latin typeface="+mn-lt"/>
                <a:ea typeface="+mn-ea"/>
                <a:cs typeface="+mn-cs"/>
              </a:rPr>
              <a:t>– Adapt future lessons based on patterns or misconceptions identified through the exit tickets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11</a:t>
            </a:fld>
            <a:endParaRPr lang="en-AE"/>
          </a:p>
        </p:txBody>
      </p:sp>
    </p:spTree>
    <p:extLst>
      <p:ext uri="{BB962C8B-B14F-4D97-AF65-F5344CB8AC3E}">
        <p14:creationId xmlns:p14="http://schemas.microsoft.com/office/powerpoint/2010/main" val="172245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AD-A8E5-5D5E-2569-8A720A1CD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A251D-A067-7392-826A-3324586E4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38716-5559-4F86-98DC-A642AC6C40D7}"/>
              </a:ext>
            </a:extLst>
          </p:cNvPr>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Prepare relevant tasks </a:t>
            </a:r>
            <a:r>
              <a:rPr lang="en-US" sz="1200" kern="1200" dirty="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dirty="0">
                <a:solidFill>
                  <a:schemeClr val="tx1"/>
                </a:solidFill>
                <a:effectLst/>
                <a:latin typeface="+mn-lt"/>
                <a:ea typeface="+mn-ea"/>
                <a:cs typeface="+mn-cs"/>
              </a:rPr>
              <a:t>Display clearly </a:t>
            </a:r>
            <a:r>
              <a:rPr lang="en-US" sz="1200" kern="1200" dirty="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dirty="0">
                <a:solidFill>
                  <a:schemeClr val="tx1"/>
                </a:solidFill>
                <a:effectLst/>
                <a:latin typeface="+mn-lt"/>
                <a:ea typeface="+mn-ea"/>
                <a:cs typeface="+mn-cs"/>
              </a:rPr>
              <a:t>Establish a routine </a:t>
            </a:r>
            <a:r>
              <a:rPr lang="en-US" sz="1200" kern="1200" dirty="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dirty="0">
                <a:solidFill>
                  <a:schemeClr val="tx1"/>
                </a:solidFill>
                <a:effectLst/>
                <a:latin typeface="+mn-lt"/>
                <a:ea typeface="+mn-ea"/>
                <a:cs typeface="+mn-cs"/>
              </a:rPr>
              <a:t>Monitor and guide </a:t>
            </a:r>
            <a:r>
              <a:rPr lang="en-US" sz="1200" kern="1200" dirty="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dirty="0">
                <a:solidFill>
                  <a:schemeClr val="tx1"/>
                </a:solidFill>
                <a:effectLst/>
                <a:latin typeface="+mn-lt"/>
                <a:ea typeface="+mn-ea"/>
                <a:cs typeface="+mn-cs"/>
              </a:rPr>
              <a:t>Review quickly </a:t>
            </a:r>
            <a:r>
              <a:rPr lang="en-US" sz="1200" kern="1200" dirty="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dirty="0"/>
          </a:p>
        </p:txBody>
      </p:sp>
      <p:sp>
        <p:nvSpPr>
          <p:cNvPr id="4" name="Slide Number Placeholder 3">
            <a:extLst>
              <a:ext uri="{FF2B5EF4-FFF2-40B4-BE49-F238E27FC236}">
                <a16:creationId xmlns:a16="http://schemas.microsoft.com/office/drawing/2014/main" id="{275324F1-E04C-043F-134C-809F3FB991CA}"/>
              </a:ext>
            </a:extLst>
          </p:cNvPr>
          <p:cNvSpPr>
            <a:spLocks noGrp="1"/>
          </p:cNvSpPr>
          <p:nvPr>
            <p:ph type="sldNum" sz="quarter" idx="5"/>
          </p:nvPr>
        </p:nvSpPr>
        <p:spPr/>
        <p:txBody>
          <a:bodyPr/>
          <a:lstStyle/>
          <a:p>
            <a:fld id="{204210EA-3EC3-8144-AC07-0897D5399595}" type="slidenum">
              <a:rPr lang="en-AE" smtClean="0"/>
              <a:t>3</a:t>
            </a:fld>
            <a:endParaRPr lang="en-AE"/>
          </a:p>
        </p:txBody>
      </p:sp>
    </p:spTree>
    <p:extLst>
      <p:ext uri="{BB962C8B-B14F-4D97-AF65-F5344CB8AC3E}">
        <p14:creationId xmlns:p14="http://schemas.microsoft.com/office/powerpoint/2010/main" val="125036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kern="1200" dirty="0">
                <a:solidFill>
                  <a:schemeClr val="tx1"/>
                </a:solidFill>
                <a:effectLst/>
                <a:latin typeface="+mn-lt"/>
                <a:ea typeface="+mn-ea"/>
                <a:cs typeface="+mn-cs"/>
              </a:rPr>
              <a:t>Learning Outcomes</a:t>
            </a:r>
          </a:p>
          <a:p>
            <a:pPr marL="228600" indent="-228600">
              <a:buFont typeface="+mj-lt"/>
              <a:buAutoNum type="arabicPeriod"/>
            </a:pPr>
            <a:r>
              <a:rPr lang="en-US" sz="1200" b="1" kern="1200" dirty="0">
                <a:solidFill>
                  <a:schemeClr val="tx1"/>
                </a:solidFill>
                <a:effectLst/>
                <a:latin typeface="+mn-lt"/>
                <a:ea typeface="+mn-ea"/>
                <a:cs typeface="+mn-cs"/>
              </a:rPr>
              <a:t>Identify the desired skill </a:t>
            </a:r>
            <a:r>
              <a:rPr lang="en-US" sz="1200" kern="1200" dirty="0">
                <a:solidFill>
                  <a:schemeClr val="tx1"/>
                </a:solidFill>
                <a:effectLst/>
                <a:latin typeface="+mn-lt"/>
                <a:ea typeface="+mn-ea"/>
                <a:cs typeface="+mn-cs"/>
              </a:rPr>
              <a:t>– Determine the specific skill or ability students should demonstrate by the end of the lesson. Start with “By the end of this lesson, you will be able to (verb)…” </a:t>
            </a:r>
          </a:p>
          <a:p>
            <a:pPr marL="228600" indent="-228600">
              <a:buFont typeface="+mj-lt"/>
              <a:buAutoNum type="arabicPeriod"/>
            </a:pPr>
            <a:r>
              <a:rPr lang="en-US" sz="1200" b="1" kern="1200" dirty="0">
                <a:solidFill>
                  <a:schemeClr val="tx1"/>
                </a:solidFill>
                <a:effectLst/>
                <a:latin typeface="+mn-lt"/>
                <a:ea typeface="+mn-ea"/>
                <a:cs typeface="+mn-cs"/>
              </a:rPr>
              <a:t>Align with knowledge components </a:t>
            </a:r>
            <a:r>
              <a:rPr lang="en-US" sz="1200" kern="1200" dirty="0">
                <a:solidFill>
                  <a:schemeClr val="tx1"/>
                </a:solidFill>
                <a:effectLst/>
                <a:latin typeface="+mn-lt"/>
                <a:ea typeface="+mn-ea"/>
                <a:cs typeface="+mn-cs"/>
              </a:rPr>
              <a:t>– Consider the knowledge necessary to achieve the learning outcome and apply the skill effectively </a:t>
            </a:r>
          </a:p>
          <a:p>
            <a:pPr marL="228600" indent="-228600">
              <a:buFont typeface="+mj-lt"/>
              <a:buAutoNum type="arabicPeriod"/>
            </a:pPr>
            <a:r>
              <a:rPr lang="en-US" sz="1200" b="1" kern="1200" dirty="0">
                <a:solidFill>
                  <a:schemeClr val="tx1"/>
                </a:solidFill>
                <a:effectLst/>
                <a:latin typeface="+mn-lt"/>
                <a:ea typeface="+mn-ea"/>
                <a:cs typeface="+mn-cs"/>
              </a:rPr>
              <a:t>Communicate the outcome </a:t>
            </a:r>
            <a:r>
              <a:rPr lang="en-US" sz="1200" kern="1200" dirty="0">
                <a:solidFill>
                  <a:schemeClr val="tx1"/>
                </a:solidFill>
                <a:effectLst/>
                <a:latin typeface="+mn-lt"/>
                <a:ea typeface="+mn-ea"/>
                <a:cs typeface="+mn-cs"/>
              </a:rPr>
              <a:t>– Share the learning outcome at the start of the lesson, ensuring students understand what they are working towards </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b="1" kern="1200" dirty="0">
                <a:solidFill>
                  <a:schemeClr val="tx1"/>
                </a:solidFill>
                <a:effectLst/>
                <a:latin typeface="+mn-lt"/>
                <a:ea typeface="+mn-ea"/>
                <a:cs typeface="+mn-cs"/>
              </a:rPr>
              <a:t>To Know</a:t>
            </a:r>
          </a:p>
          <a:p>
            <a:pPr marL="228600" indent="-228600">
              <a:buFont typeface="+mj-lt"/>
              <a:buAutoNum type="arabicPeriod"/>
            </a:pPr>
            <a:r>
              <a:rPr lang="en-US" sz="1200" b="1" kern="1200" dirty="0">
                <a:solidFill>
                  <a:schemeClr val="tx1"/>
                </a:solidFill>
                <a:effectLst/>
                <a:latin typeface="+mn-lt"/>
                <a:ea typeface="+mn-ea"/>
                <a:cs typeface="+mn-cs"/>
              </a:rPr>
              <a:t>Create a clear list </a:t>
            </a:r>
            <a:r>
              <a:rPr lang="en-US" sz="1200" kern="1200" dirty="0">
                <a:solidFill>
                  <a:schemeClr val="tx1"/>
                </a:solidFill>
                <a:effectLst/>
                <a:latin typeface="+mn-lt"/>
                <a:ea typeface="+mn-ea"/>
                <a:cs typeface="+mn-cs"/>
              </a:rPr>
              <a:t>– Develop a concise list of the knowledge components when planning the lesson </a:t>
            </a:r>
          </a:p>
          <a:p>
            <a:pPr marL="228600" indent="-228600">
              <a:buFont typeface="+mj-lt"/>
              <a:buAutoNum type="arabicPeriod"/>
            </a:pPr>
            <a:r>
              <a:rPr lang="en-US" sz="1200" b="1" kern="1200" dirty="0">
                <a:solidFill>
                  <a:schemeClr val="tx1"/>
                </a:solidFill>
                <a:effectLst/>
                <a:latin typeface="+mn-lt"/>
                <a:ea typeface="+mn-ea"/>
                <a:cs typeface="+mn-cs"/>
              </a:rPr>
              <a:t>Introduce the components </a:t>
            </a:r>
            <a:r>
              <a:rPr lang="en-US" sz="1200" kern="1200" dirty="0">
                <a:solidFill>
                  <a:schemeClr val="tx1"/>
                </a:solidFill>
                <a:effectLst/>
                <a:latin typeface="+mn-lt"/>
                <a:ea typeface="+mn-ea"/>
                <a:cs typeface="+mn-cs"/>
              </a:rPr>
              <a:t>– Present the knowledge components at the beginning of the lesson, clearly explaining the importance of each component, how they connect to one another and directly support in achieving the learning outcome </a:t>
            </a:r>
          </a:p>
          <a:p>
            <a:pPr marL="228600" indent="-228600">
              <a:buFont typeface="+mj-lt"/>
              <a:buAutoNum type="arabicPeriod"/>
            </a:pPr>
            <a:r>
              <a:rPr lang="en-US" sz="1200" b="1" kern="1200" dirty="0">
                <a:solidFill>
                  <a:schemeClr val="tx1"/>
                </a:solidFill>
                <a:effectLst/>
                <a:latin typeface="+mn-lt"/>
                <a:ea typeface="+mn-ea"/>
                <a:cs typeface="+mn-cs"/>
              </a:rPr>
              <a:t>Integrate into instruction </a:t>
            </a:r>
            <a:r>
              <a:rPr lang="en-US" sz="1200" kern="1200" dirty="0">
                <a:solidFill>
                  <a:schemeClr val="tx1"/>
                </a:solidFill>
                <a:effectLst/>
                <a:latin typeface="+mn-lt"/>
                <a:ea typeface="+mn-ea"/>
                <a:cs typeface="+mn-cs"/>
              </a:rPr>
              <a:t>– Incorporate the knowledge components throughout the lesson, reinforcing them during discussions, activities, and assessments </a:t>
            </a:r>
          </a:p>
          <a:p>
            <a:pPr>
              <a:spcAft>
                <a:spcPts val="1283"/>
              </a:spcAft>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4</a:t>
            </a:fld>
            <a:endParaRPr lang="en-AE"/>
          </a:p>
        </p:txBody>
      </p:sp>
    </p:spTree>
    <p:extLst>
      <p:ext uri="{BB962C8B-B14F-4D97-AF65-F5344CB8AC3E}">
        <p14:creationId xmlns:p14="http://schemas.microsoft.com/office/powerpoint/2010/main" val="250247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Model the task (I Do)</a:t>
            </a:r>
            <a:r>
              <a:rPr lang="en-US" sz="1200" kern="1200" dirty="0">
                <a:solidFill>
                  <a:schemeClr val="tx1"/>
                </a:solidFill>
                <a:effectLst/>
                <a:latin typeface="+mn-lt"/>
                <a:ea typeface="+mn-ea"/>
                <a:cs typeface="+mn-cs"/>
              </a:rPr>
              <a:t> – Demonstrate the skill while thinking aloud and naming the steps; model your thinking and not just the procedure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5</a:t>
            </a:fld>
            <a:endParaRPr lang="en-AE"/>
          </a:p>
        </p:txBody>
      </p:sp>
    </p:spTree>
    <p:extLst>
      <p:ext uri="{BB962C8B-B14F-4D97-AF65-F5344CB8AC3E}">
        <p14:creationId xmlns:p14="http://schemas.microsoft.com/office/powerpoint/2010/main" val="65581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Model the task (I Do)</a:t>
            </a:r>
            <a:r>
              <a:rPr lang="en-US" sz="1200" kern="1200" dirty="0">
                <a:solidFill>
                  <a:schemeClr val="tx1"/>
                </a:solidFill>
                <a:effectLst/>
                <a:latin typeface="+mn-lt"/>
                <a:ea typeface="+mn-ea"/>
                <a:cs typeface="+mn-cs"/>
              </a:rPr>
              <a:t> – Demonstrate the skill while thinking aloud and naming the steps; model your thinking and not just the procedure </a:t>
            </a:r>
          </a:p>
          <a:p>
            <a:pPr marL="228600" indent="-228600">
              <a:buFont typeface="+mj-lt"/>
              <a:buAutoNum type="arabicPeriod"/>
            </a:pPr>
            <a:r>
              <a:rPr lang="en-US" sz="1200" b="1" kern="1200" dirty="0">
                <a:solidFill>
                  <a:schemeClr val="tx1"/>
                </a:solidFill>
                <a:effectLst/>
                <a:latin typeface="+mn-lt"/>
                <a:ea typeface="+mn-ea"/>
                <a:cs typeface="+mn-cs"/>
              </a:rPr>
              <a:t>Engage in guided practice (We Do) </a:t>
            </a:r>
            <a:r>
              <a:rPr lang="en-US" sz="1200" kern="1200" dirty="0">
                <a:solidFill>
                  <a:schemeClr val="tx1"/>
                </a:solidFill>
                <a:effectLst/>
                <a:latin typeface="+mn-lt"/>
                <a:ea typeface="+mn-ea"/>
                <a:cs typeface="+mn-cs"/>
              </a:rPr>
              <a:t>– Work together with students using another example; ask questions, probe thinking, provide prompts, and give feedback. Be explicit about what students should be doing during this stage </a:t>
            </a:r>
          </a:p>
          <a:p>
            <a:pPr marL="228600" indent="-228600">
              <a:buFont typeface="+mj-lt"/>
              <a:buAutoNum type="arabicPeriod"/>
            </a:pPr>
            <a:r>
              <a:rPr lang="en-US" sz="1200" b="1" kern="1200" dirty="0">
                <a:solidFill>
                  <a:schemeClr val="tx1"/>
                </a:solidFill>
                <a:effectLst/>
                <a:latin typeface="+mn-lt"/>
                <a:ea typeface="+mn-ea"/>
                <a:cs typeface="+mn-cs"/>
              </a:rPr>
              <a:t>Facilitate independent practice (You Do) </a:t>
            </a:r>
            <a:r>
              <a:rPr lang="en-US" sz="1200" kern="1200" dirty="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6</a:t>
            </a:fld>
            <a:endParaRPr lang="en-AE"/>
          </a:p>
        </p:txBody>
      </p:sp>
    </p:spTree>
    <p:extLst>
      <p:ext uri="{BB962C8B-B14F-4D97-AF65-F5344CB8AC3E}">
        <p14:creationId xmlns:p14="http://schemas.microsoft.com/office/powerpoint/2010/main" val="371954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dirty="0">
                <a:solidFill>
                  <a:schemeClr val="tx1"/>
                </a:solidFill>
                <a:effectLst/>
                <a:latin typeface="+mn-lt"/>
                <a:ea typeface="+mn-ea"/>
                <a:cs typeface="+mn-cs"/>
              </a:rPr>
              <a:t>Facilitate independent practice (You Do) </a:t>
            </a:r>
            <a:r>
              <a:rPr lang="en-US" sz="1200" kern="1200" dirty="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7</a:t>
            </a:fld>
            <a:endParaRPr lang="en-AE"/>
          </a:p>
        </p:txBody>
      </p:sp>
    </p:spTree>
    <p:extLst>
      <p:ext uri="{BB962C8B-B14F-4D97-AF65-F5344CB8AC3E}">
        <p14:creationId xmlns:p14="http://schemas.microsoft.com/office/powerpoint/2010/main" val="352673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8</a:t>
            </a:fld>
            <a:endParaRPr lang="en-AE"/>
          </a:p>
        </p:txBody>
      </p:sp>
    </p:spTree>
    <p:extLst>
      <p:ext uri="{BB962C8B-B14F-4D97-AF65-F5344CB8AC3E}">
        <p14:creationId xmlns:p14="http://schemas.microsoft.com/office/powerpoint/2010/main" val="352726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F0A1-80EE-F66D-D31D-E8DC15622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E7B89-05BD-60B4-BE98-7036418B7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B3FC5-77A5-BC07-9CBB-C4F71D549BF5}"/>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dirty="0">
                <a:solidFill>
                  <a:schemeClr val="tx1"/>
                </a:solidFill>
                <a:effectLst/>
                <a:latin typeface="+mn-lt"/>
                <a:ea typeface="+mn-ea"/>
                <a:cs typeface="+mn-cs"/>
              </a:rPr>
              <a:t>Facilitate independent practice (You Do) </a:t>
            </a:r>
            <a:r>
              <a:rPr lang="en-US" sz="1200" kern="1200" dirty="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a:extLst>
              <a:ext uri="{FF2B5EF4-FFF2-40B4-BE49-F238E27FC236}">
                <a16:creationId xmlns:a16="http://schemas.microsoft.com/office/drawing/2014/main" id="{A7248A37-9F4F-B551-315D-C44AD1B3043E}"/>
              </a:ext>
            </a:extLst>
          </p:cNvPr>
          <p:cNvSpPr>
            <a:spLocks noGrp="1"/>
          </p:cNvSpPr>
          <p:nvPr>
            <p:ph type="sldNum" sz="quarter" idx="5"/>
          </p:nvPr>
        </p:nvSpPr>
        <p:spPr/>
        <p:txBody>
          <a:bodyPr/>
          <a:lstStyle/>
          <a:p>
            <a:fld id="{204210EA-3EC3-8144-AC07-0897D5399595}" type="slidenum">
              <a:rPr lang="en-AE" smtClean="0"/>
              <a:t>9</a:t>
            </a:fld>
            <a:endParaRPr lang="en-AE"/>
          </a:p>
        </p:txBody>
      </p:sp>
    </p:spTree>
    <p:extLst>
      <p:ext uri="{BB962C8B-B14F-4D97-AF65-F5344CB8AC3E}">
        <p14:creationId xmlns:p14="http://schemas.microsoft.com/office/powerpoint/2010/main" val="143953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8A1FF-6B1A-A49A-9B93-BFC5D3744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17A8C-44BA-781F-CD69-D3042540F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C34456-0639-770A-E659-602C57B4411A}"/>
              </a:ext>
            </a:extLst>
          </p:cNvPr>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a:extLst>
              <a:ext uri="{FF2B5EF4-FFF2-40B4-BE49-F238E27FC236}">
                <a16:creationId xmlns:a16="http://schemas.microsoft.com/office/drawing/2014/main" id="{E2ED037D-D08E-2386-F5A5-DBFF9AC24567}"/>
              </a:ext>
            </a:extLst>
          </p:cNvPr>
          <p:cNvSpPr>
            <a:spLocks noGrp="1"/>
          </p:cNvSpPr>
          <p:nvPr>
            <p:ph type="sldNum" sz="quarter" idx="5"/>
          </p:nvPr>
        </p:nvSpPr>
        <p:spPr/>
        <p:txBody>
          <a:bodyPr/>
          <a:lstStyle/>
          <a:p>
            <a:fld id="{204210EA-3EC3-8144-AC07-0897D5399595}" type="slidenum">
              <a:rPr lang="en-AE" smtClean="0"/>
              <a:t>10</a:t>
            </a:fld>
            <a:endParaRPr lang="en-AE"/>
          </a:p>
        </p:txBody>
      </p:sp>
    </p:spTree>
    <p:extLst>
      <p:ext uri="{BB962C8B-B14F-4D97-AF65-F5344CB8AC3E}">
        <p14:creationId xmlns:p14="http://schemas.microsoft.com/office/powerpoint/2010/main" val="6893079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41638-E864-FCCA-FA75-DB4D3CAA80D3}"/>
              </a:ext>
            </a:extLst>
          </p:cNvPr>
          <p:cNvSpPr/>
          <p:nvPr userDrawn="1"/>
        </p:nvSpPr>
        <p:spPr>
          <a:xfrm>
            <a:off x="0" y="1018770"/>
            <a:ext cx="12191999" cy="4947132"/>
          </a:xfrm>
          <a:prstGeom prst="rect">
            <a:avLst/>
          </a:prstGeom>
          <a:solidFill>
            <a:srgbClr val="1E306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2" name="Title 1">
            <a:extLst>
              <a:ext uri="{FF2B5EF4-FFF2-40B4-BE49-F238E27FC236}">
                <a16:creationId xmlns:a16="http://schemas.microsoft.com/office/drawing/2014/main" id="{F8BB2527-F024-4C2B-B656-AFF9CDFC2596}"/>
              </a:ext>
            </a:extLst>
          </p:cNvPr>
          <p:cNvSpPr>
            <a:spLocks noGrp="1"/>
          </p:cNvSpPr>
          <p:nvPr>
            <p:ph type="title"/>
          </p:nvPr>
        </p:nvSpPr>
        <p:spPr>
          <a:xfrm>
            <a:off x="387867" y="1018770"/>
            <a:ext cx="11416266" cy="241023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7ADBF85-B793-3BD3-1506-34685CBF1ACB}"/>
              </a:ext>
            </a:extLst>
          </p:cNvPr>
          <p:cNvSpPr>
            <a:spLocks noGrp="1"/>
          </p:cNvSpPr>
          <p:nvPr>
            <p:ph type="body" idx="1"/>
          </p:nvPr>
        </p:nvSpPr>
        <p:spPr>
          <a:xfrm>
            <a:off x="387867" y="3554916"/>
            <a:ext cx="1141626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grpSp>
        <p:nvGrpSpPr>
          <p:cNvPr id="46" name="Group 45">
            <a:extLst>
              <a:ext uri="{FF2B5EF4-FFF2-40B4-BE49-F238E27FC236}">
                <a16:creationId xmlns:a16="http://schemas.microsoft.com/office/drawing/2014/main" id="{3C9BEE06-2DEF-5C1F-3274-D7796A61DB00}"/>
              </a:ext>
            </a:extLst>
          </p:cNvPr>
          <p:cNvGrpSpPr/>
          <p:nvPr userDrawn="1"/>
        </p:nvGrpSpPr>
        <p:grpSpPr>
          <a:xfrm>
            <a:off x="387867" y="6174219"/>
            <a:ext cx="11432426" cy="531344"/>
            <a:chOff x="387867" y="6174219"/>
            <a:chExt cx="11432426" cy="531344"/>
          </a:xfrm>
        </p:grpSpPr>
        <p:sp>
          <p:nvSpPr>
            <p:cNvPr id="9" name="Freeform 8">
              <a:extLst>
                <a:ext uri="{FF2B5EF4-FFF2-40B4-BE49-F238E27FC236}">
                  <a16:creationId xmlns:a16="http://schemas.microsoft.com/office/drawing/2014/main" id="{A6F920D4-49EC-8795-4AF5-13BFABE8AE43}"/>
                </a:ext>
              </a:extLst>
            </p:cNvPr>
            <p:cNvSpPr>
              <a:spLocks/>
            </p:cNvSpPr>
            <p:nvPr/>
          </p:nvSpPr>
          <p:spPr>
            <a:xfrm>
              <a:off x="4254743"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dirty="0"/>
            </a:p>
          </p:txBody>
        </p:sp>
        <p:sp>
          <p:nvSpPr>
            <p:cNvPr id="10" name="Freeform 9">
              <a:extLst>
                <a:ext uri="{FF2B5EF4-FFF2-40B4-BE49-F238E27FC236}">
                  <a16:creationId xmlns:a16="http://schemas.microsoft.com/office/drawing/2014/main" id="{FCEDD0E8-0BBD-0F2F-8DE4-A2A4F82004A5}"/>
                </a:ext>
              </a:extLst>
            </p:cNvPr>
            <p:cNvSpPr>
              <a:spLocks/>
            </p:cNvSpPr>
            <p:nvPr/>
          </p:nvSpPr>
          <p:spPr>
            <a:xfrm>
              <a:off x="617408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1" name="Freeform 10">
              <a:extLst>
                <a:ext uri="{FF2B5EF4-FFF2-40B4-BE49-F238E27FC236}">
                  <a16:creationId xmlns:a16="http://schemas.microsoft.com/office/drawing/2014/main" id="{AB4D9B17-9991-38D6-4119-A0C62CA634FB}"/>
                </a:ext>
              </a:extLst>
            </p:cNvPr>
            <p:cNvSpPr>
              <a:spLocks/>
            </p:cNvSpPr>
            <p:nvPr/>
          </p:nvSpPr>
          <p:spPr>
            <a:xfrm>
              <a:off x="4899223"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2" name="Freeform 11">
              <a:extLst>
                <a:ext uri="{FF2B5EF4-FFF2-40B4-BE49-F238E27FC236}">
                  <a16:creationId xmlns:a16="http://schemas.microsoft.com/office/drawing/2014/main" id="{72241038-EB90-2BE2-BBD4-EC34D2DA74A2}"/>
                </a:ext>
              </a:extLst>
            </p:cNvPr>
            <p:cNvSpPr>
              <a:spLocks/>
            </p:cNvSpPr>
            <p:nvPr/>
          </p:nvSpPr>
          <p:spPr>
            <a:xfrm>
              <a:off x="681856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3" name="Freeform 12">
              <a:extLst>
                <a:ext uri="{FF2B5EF4-FFF2-40B4-BE49-F238E27FC236}">
                  <a16:creationId xmlns:a16="http://schemas.microsoft.com/office/drawing/2014/main" id="{E7297C34-BB86-48DC-6351-6559190EDDEC}"/>
                </a:ext>
              </a:extLst>
            </p:cNvPr>
            <p:cNvSpPr>
              <a:spLocks/>
            </p:cNvSpPr>
            <p:nvPr/>
          </p:nvSpPr>
          <p:spPr>
            <a:xfrm>
              <a:off x="810047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4" name="Freeform 13">
              <a:extLst>
                <a:ext uri="{FF2B5EF4-FFF2-40B4-BE49-F238E27FC236}">
                  <a16:creationId xmlns:a16="http://schemas.microsoft.com/office/drawing/2014/main" id="{E468E0E6-549E-2853-6D70-FB482DE9E465}"/>
                </a:ext>
              </a:extLst>
            </p:cNvPr>
            <p:cNvSpPr>
              <a:spLocks/>
            </p:cNvSpPr>
            <p:nvPr/>
          </p:nvSpPr>
          <p:spPr>
            <a:xfrm>
              <a:off x="553665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5" name="Freeform 14">
              <a:extLst>
                <a:ext uri="{FF2B5EF4-FFF2-40B4-BE49-F238E27FC236}">
                  <a16:creationId xmlns:a16="http://schemas.microsoft.com/office/drawing/2014/main" id="{94AFA686-67C8-434A-A98D-CDC91CF9C3E2}"/>
                </a:ext>
              </a:extLst>
            </p:cNvPr>
            <p:cNvSpPr>
              <a:spLocks/>
            </p:cNvSpPr>
            <p:nvPr/>
          </p:nvSpPr>
          <p:spPr>
            <a:xfrm>
              <a:off x="746304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6" name="Freeform 15">
              <a:extLst>
                <a:ext uri="{FF2B5EF4-FFF2-40B4-BE49-F238E27FC236}">
                  <a16:creationId xmlns:a16="http://schemas.microsoft.com/office/drawing/2014/main" id="{39E6D17A-2494-3120-841D-4FA6BD98914D}"/>
                </a:ext>
              </a:extLst>
            </p:cNvPr>
            <p:cNvSpPr>
              <a:spLocks/>
            </p:cNvSpPr>
            <p:nvPr/>
          </p:nvSpPr>
          <p:spPr>
            <a:xfrm>
              <a:off x="874495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7" name="Freeform 16">
              <a:extLst>
                <a:ext uri="{FF2B5EF4-FFF2-40B4-BE49-F238E27FC236}">
                  <a16:creationId xmlns:a16="http://schemas.microsoft.com/office/drawing/2014/main" id="{9F4D8A59-DFCA-9022-1C06-5EAFA0D4EE84}"/>
                </a:ext>
              </a:extLst>
            </p:cNvPr>
            <p:cNvSpPr>
              <a:spLocks/>
            </p:cNvSpPr>
            <p:nvPr userDrawn="1"/>
          </p:nvSpPr>
          <p:spPr>
            <a:xfrm>
              <a:off x="10026866" y="6174219"/>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18" name="Freeform 17">
              <a:extLst>
                <a:ext uri="{FF2B5EF4-FFF2-40B4-BE49-F238E27FC236}">
                  <a16:creationId xmlns:a16="http://schemas.microsoft.com/office/drawing/2014/main" id="{82F8E595-2230-2EA8-30FA-4431AD7F7CB6}"/>
                </a:ext>
              </a:extLst>
            </p:cNvPr>
            <p:cNvSpPr>
              <a:spLocks/>
            </p:cNvSpPr>
            <p:nvPr userDrawn="1"/>
          </p:nvSpPr>
          <p:spPr>
            <a:xfrm>
              <a:off x="9389435" y="6174219"/>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D4E79"/>
            </a:solidFill>
            <a:ln w="15875" cap="flat">
              <a:noFill/>
              <a:prstDash val="solid"/>
              <a:miter/>
            </a:ln>
          </p:spPr>
          <p:txBody>
            <a:bodyPr rtlCol="0" anchor="ctr"/>
            <a:lstStyle/>
            <a:p>
              <a:endParaRPr lang="en-AE"/>
            </a:p>
          </p:txBody>
        </p:sp>
        <p:sp>
          <p:nvSpPr>
            <p:cNvPr id="19" name="Freeform 18">
              <a:extLst>
                <a:ext uri="{FF2B5EF4-FFF2-40B4-BE49-F238E27FC236}">
                  <a16:creationId xmlns:a16="http://schemas.microsoft.com/office/drawing/2014/main" id="{9F998F7C-2D8E-53C0-9138-26B9346B1083}"/>
                </a:ext>
              </a:extLst>
            </p:cNvPr>
            <p:cNvSpPr>
              <a:spLocks/>
            </p:cNvSpPr>
            <p:nvPr userDrawn="1"/>
          </p:nvSpPr>
          <p:spPr>
            <a:xfrm>
              <a:off x="10671351"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F5B83E57-3C1B-3ED4-51E9-5FBC2D5ED338}"/>
                </a:ext>
              </a:extLst>
            </p:cNvPr>
            <p:cNvSpPr/>
            <p:nvPr userDrawn="1"/>
          </p:nvSpPr>
          <p:spPr>
            <a:xfrm>
              <a:off x="4385217" y="6285665"/>
              <a:ext cx="295437" cy="290187"/>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chemeClr val="bg1"/>
              </a:solidFill>
              <a:prstDash val="solid"/>
              <a:round/>
            </a:ln>
          </p:spPr>
          <p:txBody>
            <a:bodyPr rtlCol="0" anchor="ctr"/>
            <a:lstStyle/>
            <a:p>
              <a:endParaRPr lang="en-US" dirty="0"/>
            </a:p>
          </p:txBody>
        </p:sp>
        <p:sp>
          <p:nvSpPr>
            <p:cNvPr id="21" name="Freeform 20">
              <a:extLst>
                <a:ext uri="{FF2B5EF4-FFF2-40B4-BE49-F238E27FC236}">
                  <a16:creationId xmlns:a16="http://schemas.microsoft.com/office/drawing/2014/main" id="{B6B751B7-E40A-3F1D-95E7-DB2DD7854A75}"/>
                </a:ext>
              </a:extLst>
            </p:cNvPr>
            <p:cNvSpPr/>
            <p:nvPr userDrawn="1"/>
          </p:nvSpPr>
          <p:spPr>
            <a:xfrm>
              <a:off x="6324206" y="6294950"/>
              <a:ext cx="271623" cy="272450"/>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chemeClr val="bg1"/>
              </a:solidFill>
              <a:prstDash val="solid"/>
              <a:round/>
            </a:ln>
          </p:spPr>
          <p:txBody>
            <a:bodyPr rtlCol="0" anchor="ctr"/>
            <a:lstStyle/>
            <a:p>
              <a:endParaRPr lang="en-US" dirty="0"/>
            </a:p>
          </p:txBody>
        </p:sp>
        <p:sp>
          <p:nvSpPr>
            <p:cNvPr id="22" name="Freeform 21">
              <a:extLst>
                <a:ext uri="{FF2B5EF4-FFF2-40B4-BE49-F238E27FC236}">
                  <a16:creationId xmlns:a16="http://schemas.microsoft.com/office/drawing/2014/main" id="{9491439C-F003-9704-3188-00D4672C4705}"/>
                </a:ext>
              </a:extLst>
            </p:cNvPr>
            <p:cNvSpPr/>
            <p:nvPr userDrawn="1"/>
          </p:nvSpPr>
          <p:spPr>
            <a:xfrm>
              <a:off x="5052120" y="6292709"/>
              <a:ext cx="274693" cy="274692"/>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chemeClr val="bg1"/>
              </a:solidFill>
              <a:prstDash val="solid"/>
              <a:round/>
            </a:ln>
          </p:spPr>
          <p:txBody>
            <a:bodyPr rtlCol="0" anchor="ctr"/>
            <a:lstStyle/>
            <a:p>
              <a:endParaRPr lang="en-US" dirty="0"/>
            </a:p>
          </p:txBody>
        </p:sp>
        <p:sp>
          <p:nvSpPr>
            <p:cNvPr id="23" name="Freeform 22">
              <a:extLst>
                <a:ext uri="{FF2B5EF4-FFF2-40B4-BE49-F238E27FC236}">
                  <a16:creationId xmlns:a16="http://schemas.microsoft.com/office/drawing/2014/main" id="{B8C3810C-67DA-B035-EABA-6C627AE2FEF3}"/>
                </a:ext>
              </a:extLst>
            </p:cNvPr>
            <p:cNvSpPr/>
            <p:nvPr userDrawn="1"/>
          </p:nvSpPr>
          <p:spPr>
            <a:xfrm>
              <a:off x="6987236" y="6288473"/>
              <a:ext cx="228206" cy="28279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672349C9-D692-FC2F-FC6B-731039E700DD}"/>
                </a:ext>
              </a:extLst>
            </p:cNvPr>
            <p:cNvSpPr/>
            <p:nvPr userDrawn="1"/>
          </p:nvSpPr>
          <p:spPr>
            <a:xfrm>
              <a:off x="8220377" y="6282849"/>
              <a:ext cx="295823" cy="295822"/>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12572D5D-38C2-CEEB-2381-88E3EDD53AB3}"/>
                </a:ext>
              </a:extLst>
            </p:cNvPr>
            <p:cNvSpPr/>
            <p:nvPr userDrawn="1"/>
          </p:nvSpPr>
          <p:spPr>
            <a:xfrm>
              <a:off x="8876830" y="6303979"/>
              <a:ext cx="271874" cy="253562"/>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chemeClr val="bg1"/>
              </a:solidFill>
              <a:prstDash val="solid"/>
              <a:round/>
            </a:ln>
          </p:spPr>
          <p:txBody>
            <a:bodyPr rtlCol="0" anchor="ctr"/>
            <a:lstStyle/>
            <a:p>
              <a:endParaRPr lang="en-US" dirty="0"/>
            </a:p>
          </p:txBody>
        </p:sp>
        <p:sp>
          <p:nvSpPr>
            <p:cNvPr id="26" name="Graphic 5">
              <a:extLst>
                <a:ext uri="{FF2B5EF4-FFF2-40B4-BE49-F238E27FC236}">
                  <a16:creationId xmlns:a16="http://schemas.microsoft.com/office/drawing/2014/main" id="{019F91A4-459F-2647-9F14-E127FDA6997D}"/>
                </a:ext>
              </a:extLst>
            </p:cNvPr>
            <p:cNvSpPr/>
            <p:nvPr userDrawn="1"/>
          </p:nvSpPr>
          <p:spPr>
            <a:xfrm>
              <a:off x="9576803" y="6297469"/>
              <a:ext cx="195761" cy="279517"/>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chemeClr val="bg1"/>
              </a:solidFill>
              <a:prstDash val="solid"/>
              <a:round/>
            </a:ln>
          </p:spPr>
          <p:txBody>
            <a:bodyPr rtlCol="0" anchor="ctr"/>
            <a:lstStyle/>
            <a:p>
              <a:endParaRPr lang="en-AE"/>
            </a:p>
          </p:txBody>
        </p:sp>
        <p:sp>
          <p:nvSpPr>
            <p:cNvPr id="27" name="Graphic 11">
              <a:extLst>
                <a:ext uri="{FF2B5EF4-FFF2-40B4-BE49-F238E27FC236}">
                  <a16:creationId xmlns:a16="http://schemas.microsoft.com/office/drawing/2014/main" id="{9B9F6EE6-B53E-75AA-0A53-E221E5508656}"/>
                </a:ext>
              </a:extLst>
            </p:cNvPr>
            <p:cNvSpPr/>
            <p:nvPr userDrawn="1"/>
          </p:nvSpPr>
          <p:spPr>
            <a:xfrm>
              <a:off x="5672907" y="6294922"/>
              <a:ext cx="273472" cy="279422"/>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chemeClr val="bg1"/>
              </a:solidFill>
              <a:prstDash val="solid"/>
              <a:round/>
            </a:ln>
          </p:spPr>
          <p:txBody>
            <a:bodyPr rtlCol="0" anchor="ctr"/>
            <a:lstStyle/>
            <a:p>
              <a:endParaRPr lang="en-AE"/>
            </a:p>
          </p:txBody>
        </p:sp>
        <p:sp>
          <p:nvSpPr>
            <p:cNvPr id="28" name="Graphic 37">
              <a:extLst>
                <a:ext uri="{FF2B5EF4-FFF2-40B4-BE49-F238E27FC236}">
                  <a16:creationId xmlns:a16="http://schemas.microsoft.com/office/drawing/2014/main" id="{05F64846-3525-47FD-DB62-FCFFF11B894A}"/>
                </a:ext>
              </a:extLst>
            </p:cNvPr>
            <p:cNvSpPr/>
            <p:nvPr/>
          </p:nvSpPr>
          <p:spPr>
            <a:xfrm>
              <a:off x="10219972" y="6284127"/>
              <a:ext cx="165245" cy="301011"/>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chemeClr val="bg1"/>
              </a:solidFill>
              <a:prstDash val="solid"/>
              <a:round/>
            </a:ln>
          </p:spPr>
          <p:txBody>
            <a:bodyPr rtlCol="0" anchor="ctr"/>
            <a:lstStyle/>
            <a:p>
              <a:endParaRPr lang="en-AE"/>
            </a:p>
          </p:txBody>
        </p:sp>
        <p:sp>
          <p:nvSpPr>
            <p:cNvPr id="29" name="Graphic 42">
              <a:extLst>
                <a:ext uri="{FF2B5EF4-FFF2-40B4-BE49-F238E27FC236}">
                  <a16:creationId xmlns:a16="http://schemas.microsoft.com/office/drawing/2014/main" id="{BEC1B233-FA10-F4B7-1DBD-BE82FE618024}"/>
                </a:ext>
              </a:extLst>
            </p:cNvPr>
            <p:cNvSpPr/>
            <p:nvPr/>
          </p:nvSpPr>
          <p:spPr>
            <a:xfrm>
              <a:off x="10801028" y="6303790"/>
              <a:ext cx="276185" cy="253127"/>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chemeClr val="bg1"/>
              </a:solidFill>
              <a:prstDash val="solid"/>
              <a:round/>
            </a:ln>
          </p:spPr>
          <p:txBody>
            <a:bodyPr rtlCol="0" anchor="ctr"/>
            <a:lstStyle/>
            <a:p>
              <a:endParaRPr lang="en-AE"/>
            </a:p>
          </p:txBody>
        </p:sp>
        <p:sp>
          <p:nvSpPr>
            <p:cNvPr id="30" name="Freeform 29">
              <a:extLst>
                <a:ext uri="{FF2B5EF4-FFF2-40B4-BE49-F238E27FC236}">
                  <a16:creationId xmlns:a16="http://schemas.microsoft.com/office/drawing/2014/main" id="{F405690A-EF60-264B-61CB-F649790DE210}"/>
                </a:ext>
              </a:extLst>
            </p:cNvPr>
            <p:cNvSpPr>
              <a:spLocks/>
            </p:cNvSpPr>
            <p:nvPr userDrawn="1"/>
          </p:nvSpPr>
          <p:spPr>
            <a:xfrm>
              <a:off x="361026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1" name="Freeform 30">
              <a:extLst>
                <a:ext uri="{FF2B5EF4-FFF2-40B4-BE49-F238E27FC236}">
                  <a16:creationId xmlns:a16="http://schemas.microsoft.com/office/drawing/2014/main" id="{F3544C70-063E-6064-55F1-B29D57BB398A}"/>
                </a:ext>
              </a:extLst>
            </p:cNvPr>
            <p:cNvSpPr>
              <a:spLocks/>
            </p:cNvSpPr>
            <p:nvPr userDrawn="1"/>
          </p:nvSpPr>
          <p:spPr>
            <a:xfrm>
              <a:off x="296578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2" name="Freeform 31">
              <a:extLst>
                <a:ext uri="{FF2B5EF4-FFF2-40B4-BE49-F238E27FC236}">
                  <a16:creationId xmlns:a16="http://schemas.microsoft.com/office/drawing/2014/main" id="{218E9A86-7AFD-32E0-6EB2-7C79D680E26A}"/>
                </a:ext>
              </a:extLst>
            </p:cNvPr>
            <p:cNvSpPr>
              <a:spLocks/>
            </p:cNvSpPr>
            <p:nvPr userDrawn="1"/>
          </p:nvSpPr>
          <p:spPr>
            <a:xfrm>
              <a:off x="232130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3" name="Freeform 32">
              <a:extLst>
                <a:ext uri="{FF2B5EF4-FFF2-40B4-BE49-F238E27FC236}">
                  <a16:creationId xmlns:a16="http://schemas.microsoft.com/office/drawing/2014/main" id="{BB531392-0920-D9BB-84E6-76E4410CB10C}"/>
                </a:ext>
              </a:extLst>
            </p:cNvPr>
            <p:cNvSpPr>
              <a:spLocks/>
            </p:cNvSpPr>
            <p:nvPr userDrawn="1"/>
          </p:nvSpPr>
          <p:spPr>
            <a:xfrm>
              <a:off x="167682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4" name="Freeform 33">
              <a:extLst>
                <a:ext uri="{FF2B5EF4-FFF2-40B4-BE49-F238E27FC236}">
                  <a16:creationId xmlns:a16="http://schemas.microsoft.com/office/drawing/2014/main" id="{0305BA26-CB30-CA63-BE1F-D5000A8C22BB}"/>
                </a:ext>
              </a:extLst>
            </p:cNvPr>
            <p:cNvSpPr>
              <a:spLocks/>
            </p:cNvSpPr>
            <p:nvPr userDrawn="1"/>
          </p:nvSpPr>
          <p:spPr>
            <a:xfrm>
              <a:off x="103234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5" name="Freeform 34">
              <a:extLst>
                <a:ext uri="{FF2B5EF4-FFF2-40B4-BE49-F238E27FC236}">
                  <a16:creationId xmlns:a16="http://schemas.microsoft.com/office/drawing/2014/main" id="{6C468B2F-DF93-F74D-7BB5-79A4D0FB6547}"/>
                </a:ext>
              </a:extLst>
            </p:cNvPr>
            <p:cNvSpPr>
              <a:spLocks/>
            </p:cNvSpPr>
            <p:nvPr userDrawn="1"/>
          </p:nvSpPr>
          <p:spPr>
            <a:xfrm>
              <a:off x="387867"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dirty="0"/>
            </a:p>
          </p:txBody>
        </p:sp>
        <p:pic>
          <p:nvPicPr>
            <p:cNvPr id="36" name="Graphic 35">
              <a:extLst>
                <a:ext uri="{FF2B5EF4-FFF2-40B4-BE49-F238E27FC236}">
                  <a16:creationId xmlns:a16="http://schemas.microsoft.com/office/drawing/2014/main" id="{BF06F2DF-A046-C1E1-F352-2C5B4B3529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455" y="6232655"/>
              <a:ext cx="394431" cy="394429"/>
            </a:xfrm>
            <a:prstGeom prst="rect">
              <a:avLst/>
            </a:prstGeom>
          </p:spPr>
        </p:pic>
        <p:pic>
          <p:nvPicPr>
            <p:cNvPr id="37" name="Graphic 36">
              <a:extLst>
                <a:ext uri="{FF2B5EF4-FFF2-40B4-BE49-F238E27FC236}">
                  <a16:creationId xmlns:a16="http://schemas.microsoft.com/office/drawing/2014/main" id="{4E645E61-5B6C-170E-96FE-2F3DAD65D3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6467" y="6232655"/>
              <a:ext cx="394431" cy="394429"/>
            </a:xfrm>
            <a:prstGeom prst="rect">
              <a:avLst/>
            </a:prstGeom>
          </p:spPr>
        </p:pic>
        <p:pic>
          <p:nvPicPr>
            <p:cNvPr id="38" name="Graphic 37">
              <a:extLst>
                <a:ext uri="{FF2B5EF4-FFF2-40B4-BE49-F238E27FC236}">
                  <a16:creationId xmlns:a16="http://schemas.microsoft.com/office/drawing/2014/main" id="{454ECBB4-FBF9-AD29-4E31-6C7E2094149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7128" y="6232655"/>
              <a:ext cx="394431" cy="394429"/>
            </a:xfrm>
            <a:prstGeom prst="rect">
              <a:avLst/>
            </a:prstGeom>
          </p:spPr>
        </p:pic>
        <p:pic>
          <p:nvPicPr>
            <p:cNvPr id="39" name="Graphic 38">
              <a:extLst>
                <a:ext uri="{FF2B5EF4-FFF2-40B4-BE49-F238E27FC236}">
                  <a16:creationId xmlns:a16="http://schemas.microsoft.com/office/drawing/2014/main" id="{49944FF3-7895-7FE8-2D6B-CDFF00223F9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399819" y="6232655"/>
              <a:ext cx="394431" cy="394429"/>
            </a:xfrm>
            <a:prstGeom prst="rect">
              <a:avLst/>
            </a:prstGeom>
          </p:spPr>
        </p:pic>
        <p:pic>
          <p:nvPicPr>
            <p:cNvPr id="40" name="Graphic 39">
              <a:extLst>
                <a:ext uri="{FF2B5EF4-FFF2-40B4-BE49-F238E27FC236}">
                  <a16:creationId xmlns:a16="http://schemas.microsoft.com/office/drawing/2014/main" id="{6BDA5817-3BC3-C510-F96F-5CC06C9A1A0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044310" y="6232655"/>
              <a:ext cx="394431" cy="394429"/>
            </a:xfrm>
            <a:prstGeom prst="rect">
              <a:avLst/>
            </a:prstGeom>
          </p:spPr>
        </p:pic>
        <p:pic>
          <p:nvPicPr>
            <p:cNvPr id="41" name="Graphic 40">
              <a:extLst>
                <a:ext uri="{FF2B5EF4-FFF2-40B4-BE49-F238E27FC236}">
                  <a16:creationId xmlns:a16="http://schemas.microsoft.com/office/drawing/2014/main" id="{1BFBAE4B-F81E-5F0C-29F7-4097ADE6CEB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677231" y="6232655"/>
              <a:ext cx="394431" cy="394429"/>
            </a:xfrm>
            <a:prstGeom prst="rect">
              <a:avLst/>
            </a:prstGeom>
          </p:spPr>
        </p:pic>
        <p:pic>
          <p:nvPicPr>
            <p:cNvPr id="42" name="Graphic 41">
              <a:extLst>
                <a:ext uri="{FF2B5EF4-FFF2-40B4-BE49-F238E27FC236}">
                  <a16:creationId xmlns:a16="http://schemas.microsoft.com/office/drawing/2014/main" id="{99831915-5FA7-8257-C96D-A8514B4090D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95211" y="6193175"/>
              <a:ext cx="473389" cy="473387"/>
            </a:xfrm>
            <a:prstGeom prst="rect">
              <a:avLst/>
            </a:prstGeom>
          </p:spPr>
        </p:pic>
        <p:sp>
          <p:nvSpPr>
            <p:cNvPr id="6" name="Freeform 5">
              <a:extLst>
                <a:ext uri="{FF2B5EF4-FFF2-40B4-BE49-F238E27FC236}">
                  <a16:creationId xmlns:a16="http://schemas.microsoft.com/office/drawing/2014/main" id="{3D6D4F43-7EFF-C613-6267-AD950D6BA64A}"/>
                </a:ext>
              </a:extLst>
            </p:cNvPr>
            <p:cNvSpPr>
              <a:spLocks/>
            </p:cNvSpPr>
            <p:nvPr userDrawn="1"/>
          </p:nvSpPr>
          <p:spPr>
            <a:xfrm>
              <a:off x="11284668"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pic>
          <p:nvPicPr>
            <p:cNvPr id="45" name="Graphic 44">
              <a:extLst>
                <a:ext uri="{FF2B5EF4-FFF2-40B4-BE49-F238E27FC236}">
                  <a16:creationId xmlns:a16="http://schemas.microsoft.com/office/drawing/2014/main" id="{AAC07554-D1C9-EE37-7B94-99ED1DDD125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425464" y="6282849"/>
              <a:ext cx="281805" cy="246580"/>
            </a:xfrm>
            <a:prstGeom prst="rect">
              <a:avLst/>
            </a:prstGeom>
          </p:spPr>
        </p:pic>
      </p:grpSp>
    </p:spTree>
    <p:extLst>
      <p:ext uri="{BB962C8B-B14F-4D97-AF65-F5344CB8AC3E}">
        <p14:creationId xmlns:p14="http://schemas.microsoft.com/office/powerpoint/2010/main" val="3246672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6715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ed Rectangle 3">
            <a:extLst>
              <a:ext uri="{FF2B5EF4-FFF2-40B4-BE49-F238E27FC236}">
                <a16:creationId xmlns:a16="http://schemas.microsoft.com/office/drawing/2014/main" id="{D8F61DC5-935E-047D-EFA4-67FBE5EAB319}"/>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Text Placeholder 6">
            <a:extLst>
              <a:ext uri="{FF2B5EF4-FFF2-40B4-BE49-F238E27FC236}">
                <a16:creationId xmlns:a16="http://schemas.microsoft.com/office/drawing/2014/main" id="{620503C3-2C9E-381E-D298-53FBDF1C0D85}"/>
              </a:ext>
            </a:extLst>
          </p:cNvPr>
          <p:cNvSpPr>
            <a:spLocks noGrp="1"/>
          </p:cNvSpPr>
          <p:nvPr>
            <p:ph type="body" sz="quarter" idx="10"/>
          </p:nvPr>
        </p:nvSpPr>
        <p:spPr>
          <a:xfrm>
            <a:off x="552450" y="195979"/>
            <a:ext cx="5137150" cy="626479"/>
          </a:xfrm>
        </p:spPr>
        <p:txBody>
          <a:bodyPr anchor="ct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2066548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urn &amp; Talk">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Turn &amp; Talk</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09EEF72-1184-991F-629A-C6383ED9FEF7}"/>
              </a:ext>
            </a:extLst>
          </p:cNvPr>
          <p:cNvSpPr/>
          <p:nvPr userDrawn="1"/>
        </p:nvSpPr>
        <p:spPr>
          <a:xfrm>
            <a:off x="648140" y="351526"/>
            <a:ext cx="312610" cy="307055"/>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07503633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how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B721C1BB-7478-4A04-4957-624D1DC89F6F}"/>
              </a:ext>
            </a:extLst>
          </p:cNvPr>
          <p:cNvSpPr/>
          <p:nvPr userDrawn="1"/>
        </p:nvSpPr>
        <p:spPr>
          <a:xfrm>
            <a:off x="648566" y="374914"/>
            <a:ext cx="290660" cy="290659"/>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51495362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how M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11">
            <a:extLst>
              <a:ext uri="{FF2B5EF4-FFF2-40B4-BE49-F238E27FC236}">
                <a16:creationId xmlns:a16="http://schemas.microsoft.com/office/drawing/2014/main" id="{D4F9D9AC-A5D8-3F38-AEFA-83A85188134F}"/>
              </a:ext>
            </a:extLst>
          </p:cNvPr>
          <p:cNvSpPr>
            <a:spLocks noChangeAspect="1"/>
          </p:cNvSpPr>
          <p:nvPr userDrawn="1"/>
        </p:nvSpPr>
        <p:spPr>
          <a:xfrm>
            <a:off x="635539" y="343251"/>
            <a:ext cx="316714" cy="323605"/>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rgbClr val="085F61"/>
            </a:solidFill>
            <a:prstDash val="solid"/>
            <a:round/>
          </a:ln>
        </p:spPr>
        <p:txBody>
          <a:bodyPr rtlCol="0" anchor="ctr"/>
          <a:lstStyle/>
          <a:p>
            <a:endParaRPr lang="en-AE"/>
          </a:p>
        </p:txBody>
      </p:sp>
    </p:spTree>
    <p:extLst>
      <p:ext uri="{BB962C8B-B14F-4D97-AF65-F5344CB8AC3E}">
        <p14:creationId xmlns:p14="http://schemas.microsoft.com/office/powerpoint/2010/main" val="187703389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verbody Writ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Everybody Writes</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75891262-4C54-CDA3-22E7-7CDA724923E6}"/>
              </a:ext>
            </a:extLst>
          </p:cNvPr>
          <p:cNvSpPr/>
          <p:nvPr userDrawn="1"/>
        </p:nvSpPr>
        <p:spPr>
          <a:xfrm>
            <a:off x="650190" y="354205"/>
            <a:ext cx="287411" cy="288287"/>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4306676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ld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Cold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a:extLst>
              <a:ext uri="{FF2B5EF4-FFF2-40B4-BE49-F238E27FC236}">
                <a16:creationId xmlns:a16="http://schemas.microsoft.com/office/drawing/2014/main" id="{99FBA69A-D890-94CE-4434-2D80C2DBDF3D}"/>
              </a:ext>
            </a:extLst>
          </p:cNvPr>
          <p:cNvSpPr/>
          <p:nvPr userDrawn="1"/>
        </p:nvSpPr>
        <p:spPr>
          <a:xfrm>
            <a:off x="673160" y="370627"/>
            <a:ext cx="241471" cy="299233"/>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73187846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ight is Righ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Right is Right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solidFill>
              <a:srgbClr val="085F61"/>
            </a:solid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90C77C7-1318-39CC-3C82-34674CCB3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437" y="273643"/>
            <a:ext cx="500906" cy="500905"/>
          </a:xfrm>
          <a:prstGeom prst="rect">
            <a:avLst/>
          </a:prstGeom>
        </p:spPr>
      </p:pic>
    </p:spTree>
    <p:extLst>
      <p:ext uri="{BB962C8B-B14F-4D97-AF65-F5344CB8AC3E}">
        <p14:creationId xmlns:p14="http://schemas.microsoft.com/office/powerpoint/2010/main" val="308595091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tretch I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Stretch It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6D1B498-F1D2-AFFC-AB85-207F9EDA1581}"/>
              </a:ext>
            </a:extLst>
          </p:cNvPr>
          <p:cNvSpPr>
            <a:spLocks noChangeAspect="1"/>
          </p:cNvSpPr>
          <p:nvPr userDrawn="1"/>
        </p:nvSpPr>
        <p:spPr>
          <a:xfrm>
            <a:off x="621805" y="339823"/>
            <a:ext cx="344181" cy="34418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66796972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abits of Discuss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93615" y="206771"/>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Habits of Discussion</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7">
            <a:extLst>
              <a:ext uri="{FF2B5EF4-FFF2-40B4-BE49-F238E27FC236}">
                <a16:creationId xmlns:a16="http://schemas.microsoft.com/office/drawing/2014/main" id="{7FB3A57E-C5A2-EA55-B604-64DA5073CA1B}"/>
              </a:ext>
            </a:extLst>
          </p:cNvPr>
          <p:cNvSpPr/>
          <p:nvPr userDrawn="1"/>
        </p:nvSpPr>
        <p:spPr>
          <a:xfrm>
            <a:off x="650057" y="370903"/>
            <a:ext cx="287678" cy="268301"/>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259780395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 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Do Now</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9">
            <a:extLst>
              <a:ext uri="{FF2B5EF4-FFF2-40B4-BE49-F238E27FC236}">
                <a16:creationId xmlns:a16="http://schemas.microsoft.com/office/drawing/2014/main" id="{AE7C7312-5C89-3720-AA14-B338DEB86D3E}"/>
              </a:ext>
            </a:extLst>
          </p:cNvPr>
          <p:cNvSpPr/>
          <p:nvPr userDrawn="1"/>
        </p:nvSpPr>
        <p:spPr>
          <a:xfrm>
            <a:off x="627264" y="306740"/>
            <a:ext cx="334836" cy="383218"/>
          </a:xfrm>
          <a:custGeom>
            <a:avLst/>
            <a:gdLst>
              <a:gd name="connsiteX0" fmla="*/ 206454 w 352996"/>
              <a:gd name="connsiteY0" fmla="*/ 26718 h 404002"/>
              <a:gd name="connsiteX1" fmla="*/ 179737 w 352996"/>
              <a:gd name="connsiteY1" fmla="*/ 53435 h 404002"/>
              <a:gd name="connsiteX2" fmla="*/ 153019 w 352996"/>
              <a:gd name="connsiteY2" fmla="*/ 26718 h 404002"/>
              <a:gd name="connsiteX3" fmla="*/ 179737 w 352996"/>
              <a:gd name="connsiteY3" fmla="*/ 0 h 404002"/>
              <a:gd name="connsiteX4" fmla="*/ 206454 w 352996"/>
              <a:gd name="connsiteY4" fmla="*/ 26718 h 404002"/>
              <a:gd name="connsiteX5" fmla="*/ 197548 w 352996"/>
              <a:gd name="connsiteY5" fmla="*/ 263128 h 404002"/>
              <a:gd name="connsiteX6" fmla="*/ 221837 w 352996"/>
              <a:gd name="connsiteY6" fmla="*/ 263128 h 404002"/>
              <a:gd name="connsiteX7" fmla="*/ 177308 w 352996"/>
              <a:gd name="connsiteY7" fmla="*/ 108490 h 404002"/>
              <a:gd name="connsiteX8" fmla="*/ 130350 w 352996"/>
              <a:gd name="connsiteY8" fmla="*/ 263128 h 404002"/>
              <a:gd name="connsiteX9" fmla="*/ 154638 w 352996"/>
              <a:gd name="connsiteY9" fmla="*/ 263128 h 404002"/>
              <a:gd name="connsiteX10" fmla="*/ 179737 w 352996"/>
              <a:gd name="connsiteY10" fmla="*/ 404003 h 404002"/>
              <a:gd name="connsiteX11" fmla="*/ 197548 w 352996"/>
              <a:gd name="connsiteY11" fmla="*/ 263128 h 404002"/>
              <a:gd name="connsiteX12" fmla="*/ 257461 w 352996"/>
              <a:gd name="connsiteY12" fmla="*/ 385382 h 404002"/>
              <a:gd name="connsiteX13" fmla="*/ 260699 w 352996"/>
              <a:gd name="connsiteY13" fmla="*/ 382953 h 404002"/>
              <a:gd name="connsiteX14" fmla="*/ 263938 w 352996"/>
              <a:gd name="connsiteY14" fmla="*/ 380524 h 404002"/>
              <a:gd name="connsiteX15" fmla="*/ 269605 w 352996"/>
              <a:gd name="connsiteY15" fmla="*/ 375666 h 404002"/>
              <a:gd name="connsiteX16" fmla="*/ 288227 w 352996"/>
              <a:gd name="connsiteY16" fmla="*/ 350568 h 404002"/>
              <a:gd name="connsiteX17" fmla="*/ 298752 w 352996"/>
              <a:gd name="connsiteY17" fmla="*/ 322231 h 404002"/>
              <a:gd name="connsiteX18" fmla="*/ 300371 w 352996"/>
              <a:gd name="connsiteY18" fmla="*/ 293894 h 404002"/>
              <a:gd name="connsiteX19" fmla="*/ 300371 w 352996"/>
              <a:gd name="connsiteY19" fmla="*/ 293894 h 404002"/>
              <a:gd name="connsiteX20" fmla="*/ 300371 w 352996"/>
              <a:gd name="connsiteY20" fmla="*/ 293894 h 404002"/>
              <a:gd name="connsiteX21" fmla="*/ 300371 w 352996"/>
              <a:gd name="connsiteY21" fmla="*/ 293894 h 404002"/>
              <a:gd name="connsiteX22" fmla="*/ 300371 w 352996"/>
              <a:gd name="connsiteY22" fmla="*/ 293894 h 404002"/>
              <a:gd name="connsiteX23" fmla="*/ 300371 w 352996"/>
              <a:gd name="connsiteY23" fmla="*/ 290655 h 404002"/>
              <a:gd name="connsiteX24" fmla="*/ 300371 w 352996"/>
              <a:gd name="connsiteY24" fmla="*/ 286607 h 404002"/>
              <a:gd name="connsiteX25" fmla="*/ 300371 w 352996"/>
              <a:gd name="connsiteY25" fmla="*/ 284988 h 404002"/>
              <a:gd name="connsiteX26" fmla="*/ 300371 w 352996"/>
              <a:gd name="connsiteY26" fmla="*/ 283369 h 404002"/>
              <a:gd name="connsiteX27" fmla="*/ 300371 w 352996"/>
              <a:gd name="connsiteY27" fmla="*/ 280130 h 404002"/>
              <a:gd name="connsiteX28" fmla="*/ 298752 w 352996"/>
              <a:gd name="connsiteY28" fmla="*/ 277701 h 404002"/>
              <a:gd name="connsiteX29" fmla="*/ 298752 w 352996"/>
              <a:gd name="connsiteY29" fmla="*/ 276082 h 404002"/>
              <a:gd name="connsiteX30" fmla="*/ 298752 w 352996"/>
              <a:gd name="connsiteY30" fmla="*/ 274463 h 404002"/>
              <a:gd name="connsiteX31" fmla="*/ 297132 w 352996"/>
              <a:gd name="connsiteY31" fmla="*/ 268796 h 404002"/>
              <a:gd name="connsiteX32" fmla="*/ 286607 w 352996"/>
              <a:gd name="connsiteY32" fmla="*/ 247745 h 404002"/>
              <a:gd name="connsiteX33" fmla="*/ 256651 w 352996"/>
              <a:gd name="connsiteY33" fmla="*/ 261509 h 404002"/>
              <a:gd name="connsiteX34" fmla="*/ 245316 w 352996"/>
              <a:gd name="connsiteY34" fmla="*/ 124682 h 404002"/>
              <a:gd name="connsiteX35" fmla="*/ 352997 w 352996"/>
              <a:gd name="connsiteY35" fmla="*/ 216170 h 404002"/>
              <a:gd name="connsiteX36" fmla="*/ 331946 w 352996"/>
              <a:gd name="connsiteY36" fmla="*/ 225885 h 404002"/>
              <a:gd name="connsiteX37" fmla="*/ 331946 w 352996"/>
              <a:gd name="connsiteY37" fmla="*/ 227505 h 404002"/>
              <a:gd name="connsiteX38" fmla="*/ 335185 w 352996"/>
              <a:gd name="connsiteY38" fmla="*/ 236411 h 404002"/>
              <a:gd name="connsiteX39" fmla="*/ 336804 w 352996"/>
              <a:gd name="connsiteY39" fmla="*/ 241268 h 404002"/>
              <a:gd name="connsiteX40" fmla="*/ 337614 w 352996"/>
              <a:gd name="connsiteY40" fmla="*/ 246126 h 404002"/>
              <a:gd name="connsiteX41" fmla="*/ 339233 w 352996"/>
              <a:gd name="connsiteY41" fmla="*/ 255842 h 404002"/>
              <a:gd name="connsiteX42" fmla="*/ 339233 w 352996"/>
              <a:gd name="connsiteY42" fmla="*/ 265557 h 404002"/>
              <a:gd name="connsiteX43" fmla="*/ 339233 w 352996"/>
              <a:gd name="connsiteY43" fmla="*/ 267986 h 404002"/>
              <a:gd name="connsiteX44" fmla="*/ 339233 w 352996"/>
              <a:gd name="connsiteY44" fmla="*/ 270415 h 404002"/>
              <a:gd name="connsiteX45" fmla="*/ 339233 w 352996"/>
              <a:gd name="connsiteY45" fmla="*/ 275273 h 404002"/>
              <a:gd name="connsiteX46" fmla="*/ 339233 w 352996"/>
              <a:gd name="connsiteY46" fmla="*/ 280130 h 404002"/>
              <a:gd name="connsiteX47" fmla="*/ 339233 w 352996"/>
              <a:gd name="connsiteY47" fmla="*/ 282559 h 404002"/>
              <a:gd name="connsiteX48" fmla="*/ 339233 w 352996"/>
              <a:gd name="connsiteY48" fmla="*/ 284988 h 404002"/>
              <a:gd name="connsiteX49" fmla="*/ 338423 w 352996"/>
              <a:gd name="connsiteY49" fmla="*/ 289036 h 404002"/>
              <a:gd name="connsiteX50" fmla="*/ 338423 w 352996"/>
              <a:gd name="connsiteY50" fmla="*/ 291465 h 404002"/>
              <a:gd name="connsiteX51" fmla="*/ 338423 w 352996"/>
              <a:gd name="connsiteY51" fmla="*/ 292275 h 404002"/>
              <a:gd name="connsiteX52" fmla="*/ 338423 w 352996"/>
              <a:gd name="connsiteY52" fmla="*/ 292275 h 404002"/>
              <a:gd name="connsiteX53" fmla="*/ 338423 w 352996"/>
              <a:gd name="connsiteY53" fmla="*/ 292275 h 404002"/>
              <a:gd name="connsiteX54" fmla="*/ 338423 w 352996"/>
              <a:gd name="connsiteY54" fmla="*/ 293084 h 404002"/>
              <a:gd name="connsiteX55" fmla="*/ 325469 w 352996"/>
              <a:gd name="connsiteY55" fmla="*/ 328708 h 404002"/>
              <a:gd name="connsiteX56" fmla="*/ 304419 w 352996"/>
              <a:gd name="connsiteY56" fmla="*/ 358664 h 404002"/>
              <a:gd name="connsiteX57" fmla="*/ 278511 w 352996"/>
              <a:gd name="connsiteY57" fmla="*/ 380524 h 404002"/>
              <a:gd name="connsiteX58" fmla="*/ 251793 w 352996"/>
              <a:gd name="connsiteY58" fmla="*/ 391049 h 404002"/>
              <a:gd name="connsiteX59" fmla="*/ 255841 w 352996"/>
              <a:gd name="connsiteY59" fmla="*/ 388620 h 404002"/>
              <a:gd name="connsiteX60" fmla="*/ 262318 w 352996"/>
              <a:gd name="connsiteY60" fmla="*/ 384572 h 404002"/>
              <a:gd name="connsiteX61" fmla="*/ 95536 w 352996"/>
              <a:gd name="connsiteY61" fmla="*/ 385382 h 404002"/>
              <a:gd name="connsiteX62" fmla="*/ 92297 w 352996"/>
              <a:gd name="connsiteY62" fmla="*/ 382953 h 404002"/>
              <a:gd name="connsiteX63" fmla="*/ 89059 w 352996"/>
              <a:gd name="connsiteY63" fmla="*/ 380524 h 404002"/>
              <a:gd name="connsiteX64" fmla="*/ 83391 w 352996"/>
              <a:gd name="connsiteY64" fmla="*/ 375666 h 404002"/>
              <a:gd name="connsiteX65" fmla="*/ 64770 w 352996"/>
              <a:gd name="connsiteY65" fmla="*/ 350568 h 404002"/>
              <a:gd name="connsiteX66" fmla="*/ 54245 w 352996"/>
              <a:gd name="connsiteY66" fmla="*/ 322231 h 404002"/>
              <a:gd name="connsiteX67" fmla="*/ 52626 w 352996"/>
              <a:gd name="connsiteY67" fmla="*/ 293894 h 404002"/>
              <a:gd name="connsiteX68" fmla="*/ 52626 w 352996"/>
              <a:gd name="connsiteY68" fmla="*/ 293894 h 404002"/>
              <a:gd name="connsiteX69" fmla="*/ 52626 w 352996"/>
              <a:gd name="connsiteY69" fmla="*/ 293894 h 404002"/>
              <a:gd name="connsiteX70" fmla="*/ 52626 w 352996"/>
              <a:gd name="connsiteY70" fmla="*/ 293894 h 404002"/>
              <a:gd name="connsiteX71" fmla="*/ 52626 w 352996"/>
              <a:gd name="connsiteY71" fmla="*/ 293894 h 404002"/>
              <a:gd name="connsiteX72" fmla="*/ 52626 w 352996"/>
              <a:gd name="connsiteY72" fmla="*/ 290655 h 404002"/>
              <a:gd name="connsiteX73" fmla="*/ 52626 w 352996"/>
              <a:gd name="connsiteY73" fmla="*/ 286607 h 404002"/>
              <a:gd name="connsiteX74" fmla="*/ 52626 w 352996"/>
              <a:gd name="connsiteY74" fmla="*/ 284988 h 404002"/>
              <a:gd name="connsiteX75" fmla="*/ 52626 w 352996"/>
              <a:gd name="connsiteY75" fmla="*/ 283369 h 404002"/>
              <a:gd name="connsiteX76" fmla="*/ 52626 w 352996"/>
              <a:gd name="connsiteY76" fmla="*/ 280130 h 404002"/>
              <a:gd name="connsiteX77" fmla="*/ 54245 w 352996"/>
              <a:gd name="connsiteY77" fmla="*/ 277701 h 404002"/>
              <a:gd name="connsiteX78" fmla="*/ 54245 w 352996"/>
              <a:gd name="connsiteY78" fmla="*/ 276082 h 404002"/>
              <a:gd name="connsiteX79" fmla="*/ 54245 w 352996"/>
              <a:gd name="connsiteY79" fmla="*/ 274463 h 404002"/>
              <a:gd name="connsiteX80" fmla="*/ 55864 w 352996"/>
              <a:gd name="connsiteY80" fmla="*/ 268796 h 404002"/>
              <a:gd name="connsiteX81" fmla="*/ 66389 w 352996"/>
              <a:gd name="connsiteY81" fmla="*/ 247745 h 404002"/>
              <a:gd name="connsiteX82" fmla="*/ 96345 w 352996"/>
              <a:gd name="connsiteY82" fmla="*/ 261509 h 404002"/>
              <a:gd name="connsiteX83" fmla="*/ 107680 w 352996"/>
              <a:gd name="connsiteY83" fmla="*/ 124682 h 404002"/>
              <a:gd name="connsiteX84" fmla="*/ 0 w 352996"/>
              <a:gd name="connsiteY84" fmla="*/ 216170 h 404002"/>
              <a:gd name="connsiteX85" fmla="*/ 21050 w 352996"/>
              <a:gd name="connsiteY85" fmla="*/ 225885 h 404002"/>
              <a:gd name="connsiteX86" fmla="*/ 21050 w 352996"/>
              <a:gd name="connsiteY86" fmla="*/ 227505 h 404002"/>
              <a:gd name="connsiteX87" fmla="*/ 17812 w 352996"/>
              <a:gd name="connsiteY87" fmla="*/ 236411 h 404002"/>
              <a:gd name="connsiteX88" fmla="*/ 16193 w 352996"/>
              <a:gd name="connsiteY88" fmla="*/ 241268 h 404002"/>
              <a:gd name="connsiteX89" fmla="*/ 15383 w 352996"/>
              <a:gd name="connsiteY89" fmla="*/ 246126 h 404002"/>
              <a:gd name="connsiteX90" fmla="*/ 13764 w 352996"/>
              <a:gd name="connsiteY90" fmla="*/ 255842 h 404002"/>
              <a:gd name="connsiteX91" fmla="*/ 13764 w 352996"/>
              <a:gd name="connsiteY91" fmla="*/ 265557 h 404002"/>
              <a:gd name="connsiteX92" fmla="*/ 13764 w 352996"/>
              <a:gd name="connsiteY92" fmla="*/ 267986 h 404002"/>
              <a:gd name="connsiteX93" fmla="*/ 13764 w 352996"/>
              <a:gd name="connsiteY93" fmla="*/ 270415 h 404002"/>
              <a:gd name="connsiteX94" fmla="*/ 13764 w 352996"/>
              <a:gd name="connsiteY94" fmla="*/ 275273 h 404002"/>
              <a:gd name="connsiteX95" fmla="*/ 13764 w 352996"/>
              <a:gd name="connsiteY95" fmla="*/ 280130 h 404002"/>
              <a:gd name="connsiteX96" fmla="*/ 13764 w 352996"/>
              <a:gd name="connsiteY96" fmla="*/ 282559 h 404002"/>
              <a:gd name="connsiteX97" fmla="*/ 13764 w 352996"/>
              <a:gd name="connsiteY97" fmla="*/ 284988 h 404002"/>
              <a:gd name="connsiteX98" fmla="*/ 14573 w 352996"/>
              <a:gd name="connsiteY98" fmla="*/ 289036 h 404002"/>
              <a:gd name="connsiteX99" fmla="*/ 14573 w 352996"/>
              <a:gd name="connsiteY99" fmla="*/ 291465 h 404002"/>
              <a:gd name="connsiteX100" fmla="*/ 14573 w 352996"/>
              <a:gd name="connsiteY100" fmla="*/ 292275 h 404002"/>
              <a:gd name="connsiteX101" fmla="*/ 14573 w 352996"/>
              <a:gd name="connsiteY101" fmla="*/ 292275 h 404002"/>
              <a:gd name="connsiteX102" fmla="*/ 14573 w 352996"/>
              <a:gd name="connsiteY102" fmla="*/ 292275 h 404002"/>
              <a:gd name="connsiteX103" fmla="*/ 14573 w 352996"/>
              <a:gd name="connsiteY103" fmla="*/ 293084 h 404002"/>
              <a:gd name="connsiteX104" fmla="*/ 27527 w 352996"/>
              <a:gd name="connsiteY104" fmla="*/ 328708 h 404002"/>
              <a:gd name="connsiteX105" fmla="*/ 48578 w 352996"/>
              <a:gd name="connsiteY105" fmla="*/ 358664 h 404002"/>
              <a:gd name="connsiteX106" fmla="*/ 74486 w 352996"/>
              <a:gd name="connsiteY106" fmla="*/ 380524 h 404002"/>
              <a:gd name="connsiteX107" fmla="*/ 101203 w 352996"/>
              <a:gd name="connsiteY107" fmla="*/ 391049 h 404002"/>
              <a:gd name="connsiteX108" fmla="*/ 97155 w 352996"/>
              <a:gd name="connsiteY108" fmla="*/ 388620 h 404002"/>
              <a:gd name="connsiteX109" fmla="*/ 90678 w 352996"/>
              <a:gd name="connsiteY109" fmla="*/ 384572 h 4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2996" h="404002">
                <a:moveTo>
                  <a:pt x="206454" y="26718"/>
                </a:moveTo>
                <a:cubicBezTo>
                  <a:pt x="206454" y="41291"/>
                  <a:pt x="194310" y="53435"/>
                  <a:pt x="179737" y="53435"/>
                </a:cubicBezTo>
                <a:cubicBezTo>
                  <a:pt x="165163" y="53435"/>
                  <a:pt x="153019" y="41291"/>
                  <a:pt x="153019" y="26718"/>
                </a:cubicBezTo>
                <a:cubicBezTo>
                  <a:pt x="153019" y="12144"/>
                  <a:pt x="165163" y="0"/>
                  <a:pt x="179737" y="0"/>
                </a:cubicBezTo>
                <a:cubicBezTo>
                  <a:pt x="194310" y="0"/>
                  <a:pt x="206454" y="12144"/>
                  <a:pt x="206454" y="26718"/>
                </a:cubicBezTo>
                <a:close/>
                <a:moveTo>
                  <a:pt x="197548" y="263128"/>
                </a:moveTo>
                <a:lnTo>
                  <a:pt x="221837" y="263128"/>
                </a:lnTo>
                <a:lnTo>
                  <a:pt x="177308" y="108490"/>
                </a:lnTo>
                <a:lnTo>
                  <a:pt x="130350" y="263128"/>
                </a:lnTo>
                <a:lnTo>
                  <a:pt x="154638" y="263128"/>
                </a:lnTo>
                <a:lnTo>
                  <a:pt x="179737" y="404003"/>
                </a:lnTo>
                <a:lnTo>
                  <a:pt x="197548" y="263128"/>
                </a:lnTo>
                <a:close/>
                <a:moveTo>
                  <a:pt x="257461" y="385382"/>
                </a:moveTo>
                <a:lnTo>
                  <a:pt x="260699" y="382953"/>
                </a:lnTo>
                <a:lnTo>
                  <a:pt x="263938" y="380524"/>
                </a:lnTo>
                <a:cubicBezTo>
                  <a:pt x="265557" y="378905"/>
                  <a:pt x="267986" y="377285"/>
                  <a:pt x="269605" y="375666"/>
                </a:cubicBezTo>
                <a:cubicBezTo>
                  <a:pt x="276892" y="368379"/>
                  <a:pt x="283369" y="359473"/>
                  <a:pt x="288227" y="350568"/>
                </a:cubicBezTo>
                <a:cubicBezTo>
                  <a:pt x="293084" y="341662"/>
                  <a:pt x="296323" y="331946"/>
                  <a:pt x="298752" y="322231"/>
                </a:cubicBezTo>
                <a:cubicBezTo>
                  <a:pt x="300371" y="312515"/>
                  <a:pt x="301181" y="303609"/>
                  <a:pt x="300371" y="293894"/>
                </a:cubicBezTo>
                <a:cubicBezTo>
                  <a:pt x="300371" y="295513"/>
                  <a:pt x="300371" y="293894"/>
                  <a:pt x="300371" y="293894"/>
                </a:cubicBezTo>
                <a:lnTo>
                  <a:pt x="300371" y="293894"/>
                </a:lnTo>
                <a:cubicBezTo>
                  <a:pt x="300371" y="293894"/>
                  <a:pt x="300371" y="293894"/>
                  <a:pt x="300371" y="293894"/>
                </a:cubicBezTo>
                <a:lnTo>
                  <a:pt x="300371" y="293894"/>
                </a:lnTo>
                <a:cubicBezTo>
                  <a:pt x="300371" y="293084"/>
                  <a:pt x="300371" y="290655"/>
                  <a:pt x="300371" y="290655"/>
                </a:cubicBezTo>
                <a:lnTo>
                  <a:pt x="300371" y="286607"/>
                </a:lnTo>
                <a:cubicBezTo>
                  <a:pt x="300371" y="286607"/>
                  <a:pt x="300371" y="284988"/>
                  <a:pt x="300371" y="284988"/>
                </a:cubicBezTo>
                <a:cubicBezTo>
                  <a:pt x="300371" y="284988"/>
                  <a:pt x="300371" y="283369"/>
                  <a:pt x="300371" y="283369"/>
                </a:cubicBezTo>
                <a:lnTo>
                  <a:pt x="300371" y="280130"/>
                </a:lnTo>
                <a:cubicBezTo>
                  <a:pt x="300371" y="280130"/>
                  <a:pt x="298752" y="277701"/>
                  <a:pt x="298752" y="277701"/>
                </a:cubicBezTo>
                <a:lnTo>
                  <a:pt x="298752" y="276082"/>
                </a:lnTo>
                <a:cubicBezTo>
                  <a:pt x="298752" y="276082"/>
                  <a:pt x="298752" y="274463"/>
                  <a:pt x="298752" y="274463"/>
                </a:cubicBezTo>
                <a:lnTo>
                  <a:pt x="297132" y="268796"/>
                </a:lnTo>
                <a:cubicBezTo>
                  <a:pt x="293894" y="261509"/>
                  <a:pt x="290655" y="254222"/>
                  <a:pt x="286607" y="247745"/>
                </a:cubicBezTo>
                <a:lnTo>
                  <a:pt x="256651" y="261509"/>
                </a:lnTo>
                <a:lnTo>
                  <a:pt x="245316" y="124682"/>
                </a:lnTo>
                <a:lnTo>
                  <a:pt x="352997" y="216170"/>
                </a:lnTo>
                <a:lnTo>
                  <a:pt x="331946" y="225885"/>
                </a:lnTo>
                <a:lnTo>
                  <a:pt x="331946" y="227505"/>
                </a:lnTo>
                <a:cubicBezTo>
                  <a:pt x="333566" y="230743"/>
                  <a:pt x="334375" y="233172"/>
                  <a:pt x="335185" y="236411"/>
                </a:cubicBezTo>
                <a:lnTo>
                  <a:pt x="336804" y="241268"/>
                </a:lnTo>
                <a:cubicBezTo>
                  <a:pt x="336804" y="242888"/>
                  <a:pt x="336804" y="244507"/>
                  <a:pt x="337614" y="246126"/>
                </a:cubicBezTo>
                <a:cubicBezTo>
                  <a:pt x="337614" y="249365"/>
                  <a:pt x="338423" y="252603"/>
                  <a:pt x="339233" y="255842"/>
                </a:cubicBezTo>
                <a:lnTo>
                  <a:pt x="339233" y="265557"/>
                </a:lnTo>
                <a:cubicBezTo>
                  <a:pt x="339233" y="265557"/>
                  <a:pt x="339233" y="267986"/>
                  <a:pt x="339233" y="267986"/>
                </a:cubicBezTo>
                <a:lnTo>
                  <a:pt x="339233" y="270415"/>
                </a:lnTo>
                <a:cubicBezTo>
                  <a:pt x="339233" y="270415"/>
                  <a:pt x="339233" y="275273"/>
                  <a:pt x="339233" y="275273"/>
                </a:cubicBezTo>
                <a:lnTo>
                  <a:pt x="339233" y="280130"/>
                </a:lnTo>
                <a:cubicBezTo>
                  <a:pt x="339233" y="280940"/>
                  <a:pt x="339233" y="281750"/>
                  <a:pt x="339233" y="282559"/>
                </a:cubicBezTo>
                <a:lnTo>
                  <a:pt x="339233" y="284988"/>
                </a:lnTo>
                <a:cubicBezTo>
                  <a:pt x="339233" y="284988"/>
                  <a:pt x="338423" y="289036"/>
                  <a:pt x="338423" y="289036"/>
                </a:cubicBezTo>
                <a:lnTo>
                  <a:pt x="338423" y="291465"/>
                </a:lnTo>
                <a:cubicBezTo>
                  <a:pt x="338423" y="291465"/>
                  <a:pt x="338423" y="292275"/>
                  <a:pt x="338423" y="292275"/>
                </a:cubicBezTo>
                <a:lnTo>
                  <a:pt x="338423" y="292275"/>
                </a:lnTo>
                <a:cubicBezTo>
                  <a:pt x="338423" y="292275"/>
                  <a:pt x="338423" y="292275"/>
                  <a:pt x="338423" y="292275"/>
                </a:cubicBezTo>
                <a:cubicBezTo>
                  <a:pt x="338423" y="292275"/>
                  <a:pt x="338423" y="292275"/>
                  <a:pt x="338423" y="293084"/>
                </a:cubicBezTo>
                <a:cubicBezTo>
                  <a:pt x="335185" y="305229"/>
                  <a:pt x="331137" y="317373"/>
                  <a:pt x="325469" y="328708"/>
                </a:cubicBezTo>
                <a:cubicBezTo>
                  <a:pt x="318992" y="340043"/>
                  <a:pt x="312515" y="349758"/>
                  <a:pt x="304419" y="358664"/>
                </a:cubicBezTo>
                <a:cubicBezTo>
                  <a:pt x="296323" y="367570"/>
                  <a:pt x="287417" y="374856"/>
                  <a:pt x="278511" y="380524"/>
                </a:cubicBezTo>
                <a:cubicBezTo>
                  <a:pt x="270415" y="385382"/>
                  <a:pt x="260699" y="387810"/>
                  <a:pt x="251793" y="391049"/>
                </a:cubicBezTo>
                <a:cubicBezTo>
                  <a:pt x="253413" y="391049"/>
                  <a:pt x="254222" y="389430"/>
                  <a:pt x="255841" y="388620"/>
                </a:cubicBezTo>
                <a:cubicBezTo>
                  <a:pt x="258270" y="387001"/>
                  <a:pt x="259890" y="385382"/>
                  <a:pt x="262318" y="384572"/>
                </a:cubicBezTo>
                <a:close/>
                <a:moveTo>
                  <a:pt x="95536" y="385382"/>
                </a:moveTo>
                <a:lnTo>
                  <a:pt x="92297" y="382953"/>
                </a:lnTo>
                <a:lnTo>
                  <a:pt x="89059" y="380524"/>
                </a:lnTo>
                <a:cubicBezTo>
                  <a:pt x="87439" y="378905"/>
                  <a:pt x="85011" y="377285"/>
                  <a:pt x="83391" y="375666"/>
                </a:cubicBezTo>
                <a:cubicBezTo>
                  <a:pt x="76105" y="368379"/>
                  <a:pt x="69628" y="359473"/>
                  <a:pt x="64770" y="350568"/>
                </a:cubicBezTo>
                <a:cubicBezTo>
                  <a:pt x="59912" y="341662"/>
                  <a:pt x="56674" y="331946"/>
                  <a:pt x="54245" y="322231"/>
                </a:cubicBezTo>
                <a:cubicBezTo>
                  <a:pt x="52626" y="312515"/>
                  <a:pt x="51816" y="303609"/>
                  <a:pt x="52626" y="293894"/>
                </a:cubicBezTo>
                <a:cubicBezTo>
                  <a:pt x="52626" y="295513"/>
                  <a:pt x="52626" y="293894"/>
                  <a:pt x="52626" y="293894"/>
                </a:cubicBezTo>
                <a:lnTo>
                  <a:pt x="52626" y="293894"/>
                </a:lnTo>
                <a:cubicBezTo>
                  <a:pt x="52626" y="293894"/>
                  <a:pt x="52626" y="293894"/>
                  <a:pt x="52626" y="293894"/>
                </a:cubicBezTo>
                <a:lnTo>
                  <a:pt x="52626" y="293894"/>
                </a:lnTo>
                <a:cubicBezTo>
                  <a:pt x="52626" y="293084"/>
                  <a:pt x="52626" y="290655"/>
                  <a:pt x="52626" y="290655"/>
                </a:cubicBezTo>
                <a:lnTo>
                  <a:pt x="52626" y="286607"/>
                </a:lnTo>
                <a:cubicBezTo>
                  <a:pt x="52626" y="286607"/>
                  <a:pt x="52626" y="284988"/>
                  <a:pt x="52626" y="284988"/>
                </a:cubicBezTo>
                <a:cubicBezTo>
                  <a:pt x="52626" y="284988"/>
                  <a:pt x="52626" y="283369"/>
                  <a:pt x="52626" y="283369"/>
                </a:cubicBezTo>
                <a:lnTo>
                  <a:pt x="52626" y="280130"/>
                </a:lnTo>
                <a:cubicBezTo>
                  <a:pt x="52626" y="280130"/>
                  <a:pt x="54245" y="277701"/>
                  <a:pt x="54245" y="277701"/>
                </a:cubicBezTo>
                <a:lnTo>
                  <a:pt x="54245" y="276082"/>
                </a:lnTo>
                <a:cubicBezTo>
                  <a:pt x="54245" y="276082"/>
                  <a:pt x="54245" y="274463"/>
                  <a:pt x="54245" y="274463"/>
                </a:cubicBezTo>
                <a:lnTo>
                  <a:pt x="55864" y="268796"/>
                </a:lnTo>
                <a:cubicBezTo>
                  <a:pt x="59103" y="261509"/>
                  <a:pt x="62341" y="254222"/>
                  <a:pt x="66389" y="247745"/>
                </a:cubicBezTo>
                <a:lnTo>
                  <a:pt x="96345" y="261509"/>
                </a:lnTo>
                <a:lnTo>
                  <a:pt x="107680" y="124682"/>
                </a:lnTo>
                <a:lnTo>
                  <a:pt x="0" y="216170"/>
                </a:lnTo>
                <a:lnTo>
                  <a:pt x="21050" y="225885"/>
                </a:lnTo>
                <a:lnTo>
                  <a:pt x="21050" y="227505"/>
                </a:lnTo>
                <a:cubicBezTo>
                  <a:pt x="19431" y="230743"/>
                  <a:pt x="18621" y="233172"/>
                  <a:pt x="17812" y="236411"/>
                </a:cubicBezTo>
                <a:lnTo>
                  <a:pt x="16193" y="241268"/>
                </a:lnTo>
                <a:cubicBezTo>
                  <a:pt x="16193" y="242888"/>
                  <a:pt x="16193" y="244507"/>
                  <a:pt x="15383" y="246126"/>
                </a:cubicBezTo>
                <a:cubicBezTo>
                  <a:pt x="15383" y="249365"/>
                  <a:pt x="14573" y="252603"/>
                  <a:pt x="13764" y="255842"/>
                </a:cubicBezTo>
                <a:lnTo>
                  <a:pt x="13764" y="265557"/>
                </a:lnTo>
                <a:cubicBezTo>
                  <a:pt x="13764" y="265557"/>
                  <a:pt x="13764" y="267986"/>
                  <a:pt x="13764" y="267986"/>
                </a:cubicBezTo>
                <a:lnTo>
                  <a:pt x="13764" y="270415"/>
                </a:lnTo>
                <a:cubicBezTo>
                  <a:pt x="13764" y="270415"/>
                  <a:pt x="13764" y="275273"/>
                  <a:pt x="13764" y="275273"/>
                </a:cubicBezTo>
                <a:lnTo>
                  <a:pt x="13764" y="280130"/>
                </a:lnTo>
                <a:cubicBezTo>
                  <a:pt x="13764" y="280940"/>
                  <a:pt x="13764" y="281750"/>
                  <a:pt x="13764" y="282559"/>
                </a:cubicBezTo>
                <a:lnTo>
                  <a:pt x="13764" y="284988"/>
                </a:lnTo>
                <a:cubicBezTo>
                  <a:pt x="13764" y="284988"/>
                  <a:pt x="14573" y="289036"/>
                  <a:pt x="14573" y="289036"/>
                </a:cubicBezTo>
                <a:lnTo>
                  <a:pt x="14573" y="291465"/>
                </a:lnTo>
                <a:cubicBezTo>
                  <a:pt x="14573" y="291465"/>
                  <a:pt x="14573" y="292275"/>
                  <a:pt x="14573" y="292275"/>
                </a:cubicBezTo>
                <a:lnTo>
                  <a:pt x="14573" y="292275"/>
                </a:lnTo>
                <a:cubicBezTo>
                  <a:pt x="14573" y="292275"/>
                  <a:pt x="14573" y="292275"/>
                  <a:pt x="14573" y="292275"/>
                </a:cubicBezTo>
                <a:cubicBezTo>
                  <a:pt x="14573" y="292275"/>
                  <a:pt x="14573" y="292275"/>
                  <a:pt x="14573" y="293084"/>
                </a:cubicBezTo>
                <a:cubicBezTo>
                  <a:pt x="17812" y="305229"/>
                  <a:pt x="21860" y="317373"/>
                  <a:pt x="27527" y="328708"/>
                </a:cubicBezTo>
                <a:cubicBezTo>
                  <a:pt x="34004" y="340043"/>
                  <a:pt x="40481" y="349758"/>
                  <a:pt x="48578" y="358664"/>
                </a:cubicBezTo>
                <a:cubicBezTo>
                  <a:pt x="56674" y="367570"/>
                  <a:pt x="65580" y="374856"/>
                  <a:pt x="74486" y="380524"/>
                </a:cubicBezTo>
                <a:cubicBezTo>
                  <a:pt x="82582" y="385382"/>
                  <a:pt x="92297" y="387810"/>
                  <a:pt x="101203" y="391049"/>
                </a:cubicBezTo>
                <a:cubicBezTo>
                  <a:pt x="99584" y="391049"/>
                  <a:pt x="98774" y="389430"/>
                  <a:pt x="97155" y="388620"/>
                </a:cubicBezTo>
                <a:cubicBezTo>
                  <a:pt x="94726" y="387001"/>
                  <a:pt x="93107" y="385382"/>
                  <a:pt x="90678" y="384572"/>
                </a:cubicBezTo>
                <a:close/>
              </a:path>
            </a:pathLst>
          </a:custGeom>
          <a:noFill/>
          <a:ln w="12700" cap="rnd">
            <a:solidFill>
              <a:srgbClr val="6A1348"/>
            </a:solidFill>
            <a:prstDash val="solid"/>
            <a:round/>
          </a:ln>
        </p:spPr>
        <p:txBody>
          <a:bodyPr rtlCol="0" anchor="ctr"/>
          <a:lstStyle/>
          <a:p>
            <a:endParaRPr lang="en-US" dirty="0"/>
          </a:p>
        </p:txBody>
      </p:sp>
    </p:spTree>
    <p:extLst>
      <p:ext uri="{BB962C8B-B14F-4D97-AF65-F5344CB8AC3E}">
        <p14:creationId xmlns:p14="http://schemas.microsoft.com/office/powerpoint/2010/main" val="156258630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What to Do ">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What To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5">
            <a:extLst>
              <a:ext uri="{FF2B5EF4-FFF2-40B4-BE49-F238E27FC236}">
                <a16:creationId xmlns:a16="http://schemas.microsoft.com/office/drawing/2014/main" id="{46F568D9-75EB-793F-72D6-EBE116CF449D}"/>
              </a:ext>
            </a:extLst>
          </p:cNvPr>
          <p:cNvSpPr>
            <a:spLocks noChangeAspect="1"/>
          </p:cNvSpPr>
          <p:nvPr userDrawn="1"/>
        </p:nvSpPr>
        <p:spPr>
          <a:xfrm>
            <a:off x="683057" y="353651"/>
            <a:ext cx="221677" cy="316523"/>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26265875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Whole Class Rese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Whole Class Reset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37">
            <a:extLst>
              <a:ext uri="{FF2B5EF4-FFF2-40B4-BE49-F238E27FC236}">
                <a16:creationId xmlns:a16="http://schemas.microsoft.com/office/drawing/2014/main" id="{28848A1C-EF1C-9D8C-4E57-7CBDB8E411AA}"/>
              </a:ext>
            </a:extLst>
          </p:cNvPr>
          <p:cNvSpPr>
            <a:spLocks/>
          </p:cNvSpPr>
          <p:nvPr userDrawn="1"/>
        </p:nvSpPr>
        <p:spPr>
          <a:xfrm>
            <a:off x="697737" y="351884"/>
            <a:ext cx="192317" cy="350327"/>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375347762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acher Rada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Teacher Radar</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42">
            <a:extLst>
              <a:ext uri="{FF2B5EF4-FFF2-40B4-BE49-F238E27FC236}">
                <a16:creationId xmlns:a16="http://schemas.microsoft.com/office/drawing/2014/main" id="{239CFEE8-3E26-AC4D-C5B8-FC8287D0A978}"/>
              </a:ext>
            </a:extLst>
          </p:cNvPr>
          <p:cNvSpPr>
            <a:spLocks noChangeAspect="1"/>
          </p:cNvSpPr>
          <p:nvPr userDrawn="1"/>
        </p:nvSpPr>
        <p:spPr>
          <a:xfrm>
            <a:off x="645350" y="377328"/>
            <a:ext cx="324382" cy="30730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rgbClr val="0E4D79"/>
            </a:solidFill>
            <a:prstDash val="solid"/>
            <a:round/>
          </a:ln>
        </p:spPr>
        <p:txBody>
          <a:bodyPr rtlCol="0" anchor="ctr"/>
          <a:lstStyle/>
          <a:p>
            <a:endParaRPr lang="en-AE" dirty="0"/>
          </a:p>
        </p:txBody>
      </p:sp>
    </p:spTree>
    <p:extLst>
      <p:ext uri="{BB962C8B-B14F-4D97-AF65-F5344CB8AC3E}">
        <p14:creationId xmlns:p14="http://schemas.microsoft.com/office/powerpoint/2010/main" val="173228963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ecure Student attent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09" y="195979"/>
            <a:ext cx="6216720"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5741009"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Secure Student Attention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AD0DFEB2-F10F-5FAC-835C-C920334DE0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0514" y="339040"/>
            <a:ext cx="344635" cy="301556"/>
          </a:xfrm>
          <a:prstGeom prst="rect">
            <a:avLst/>
          </a:prstGeom>
        </p:spPr>
      </p:pic>
    </p:spTree>
    <p:extLst>
      <p:ext uri="{BB962C8B-B14F-4D97-AF65-F5344CB8AC3E}">
        <p14:creationId xmlns:p14="http://schemas.microsoft.com/office/powerpoint/2010/main" val="330322529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 To K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Learning Outcome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5256215" cy="626479"/>
          </a:xfrm>
          <a:prstGeom prst="rect">
            <a:avLst/>
          </a:prstGeom>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50" y="2026197"/>
            <a:ext cx="5256214"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ed Rectangle 14">
            <a:extLst>
              <a:ext uri="{FF2B5EF4-FFF2-40B4-BE49-F238E27FC236}">
                <a16:creationId xmlns:a16="http://schemas.microsoft.com/office/drawing/2014/main" id="{E9623B02-E4FD-DD6D-0814-B590A63A868F}"/>
              </a:ext>
            </a:extLst>
          </p:cNvPr>
          <p:cNvSpPr/>
          <p:nvPr userDrawn="1"/>
        </p:nvSpPr>
        <p:spPr>
          <a:xfrm>
            <a:off x="6096000" y="195979"/>
            <a:ext cx="634206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Title Placeholder 1">
            <a:extLst>
              <a:ext uri="{FF2B5EF4-FFF2-40B4-BE49-F238E27FC236}">
                <a16:creationId xmlns:a16="http://schemas.microsoft.com/office/drawing/2014/main" id="{1BC97AB1-2D62-AB57-0FEA-F81666379030}"/>
              </a:ext>
            </a:extLst>
          </p:cNvPr>
          <p:cNvSpPr txBox="1">
            <a:spLocks/>
          </p:cNvSpPr>
          <p:nvPr userDrawn="1"/>
        </p:nvSpPr>
        <p:spPr>
          <a:xfrm>
            <a:off x="7531556" y="195979"/>
            <a:ext cx="3586173"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r">
              <a:lnSpc>
                <a:spcPct val="120000"/>
              </a:lnSpc>
            </a:pPr>
            <a:r>
              <a:rPr lang="en-GB" sz="3000" dirty="0">
                <a:solidFill>
                  <a:schemeClr val="bg1"/>
                </a:solidFill>
              </a:rPr>
              <a:t>To Know</a:t>
            </a:r>
            <a:endParaRPr lang="en-US" sz="3000" dirty="0">
              <a:solidFill>
                <a:schemeClr val="bg1"/>
              </a:solidFill>
            </a:endParaRPr>
          </a:p>
        </p:txBody>
      </p:sp>
      <p:sp>
        <p:nvSpPr>
          <p:cNvPr id="17" name="Freeform 16">
            <a:extLst>
              <a:ext uri="{FF2B5EF4-FFF2-40B4-BE49-F238E27FC236}">
                <a16:creationId xmlns:a16="http://schemas.microsoft.com/office/drawing/2014/main" id="{936B5400-C608-8EDE-4FCB-C65E4A3FF251}"/>
              </a:ext>
            </a:extLst>
          </p:cNvPr>
          <p:cNvSpPr/>
          <p:nvPr userDrawn="1"/>
        </p:nvSpPr>
        <p:spPr>
          <a:xfrm>
            <a:off x="1131932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2" name="Graphic 19">
            <a:extLst>
              <a:ext uri="{FF2B5EF4-FFF2-40B4-BE49-F238E27FC236}">
                <a16:creationId xmlns:a16="http://schemas.microsoft.com/office/drawing/2014/main" id="{49EA9A18-409D-7F86-8B1D-98C0784AA696}"/>
              </a:ext>
            </a:extLst>
          </p:cNvPr>
          <p:cNvSpPr/>
          <p:nvPr userDrawn="1"/>
        </p:nvSpPr>
        <p:spPr>
          <a:xfrm>
            <a:off x="11393621" y="323695"/>
            <a:ext cx="302557" cy="349200"/>
          </a:xfrm>
          <a:custGeom>
            <a:avLst/>
            <a:gdLst>
              <a:gd name="connsiteX0" fmla="*/ 154360 w 214063"/>
              <a:gd name="connsiteY0" fmla="*/ 82294 h 237728"/>
              <a:gd name="connsiteX1" fmla="*/ 137890 w 214063"/>
              <a:gd name="connsiteY1" fmla="*/ 98857 h 237728"/>
              <a:gd name="connsiteX2" fmla="*/ 121420 w 214063"/>
              <a:gd name="connsiteY2" fmla="*/ 82294 h 237728"/>
              <a:gd name="connsiteX3" fmla="*/ 137890 w 214063"/>
              <a:gd name="connsiteY3" fmla="*/ 65730 h 237728"/>
              <a:gd name="connsiteX4" fmla="*/ 154360 w 214063"/>
              <a:gd name="connsiteY4" fmla="*/ 82294 h 237728"/>
              <a:gd name="connsiteX5" fmla="*/ 108506 w 214063"/>
              <a:gd name="connsiteY5" fmla="*/ 97547 h 237728"/>
              <a:gd name="connsiteX6" fmla="*/ 107290 w 214063"/>
              <a:gd name="connsiteY6" fmla="*/ 93991 h 237728"/>
              <a:gd name="connsiteX7" fmla="*/ 104108 w 214063"/>
              <a:gd name="connsiteY7" fmla="*/ 91371 h 237728"/>
              <a:gd name="connsiteX8" fmla="*/ 98774 w 214063"/>
              <a:gd name="connsiteY8" fmla="*/ 90622 h 237728"/>
              <a:gd name="connsiteX9" fmla="*/ 95405 w 214063"/>
              <a:gd name="connsiteY9" fmla="*/ 86692 h 237728"/>
              <a:gd name="connsiteX10" fmla="*/ 95405 w 214063"/>
              <a:gd name="connsiteY10" fmla="*/ 78738 h 237728"/>
              <a:gd name="connsiteX11" fmla="*/ 99055 w 214063"/>
              <a:gd name="connsiteY11" fmla="*/ 74808 h 237728"/>
              <a:gd name="connsiteX12" fmla="*/ 104014 w 214063"/>
              <a:gd name="connsiteY12" fmla="*/ 74433 h 237728"/>
              <a:gd name="connsiteX13" fmla="*/ 107477 w 214063"/>
              <a:gd name="connsiteY13" fmla="*/ 71719 h 237728"/>
              <a:gd name="connsiteX14" fmla="*/ 108319 w 214063"/>
              <a:gd name="connsiteY14" fmla="*/ 69006 h 237728"/>
              <a:gd name="connsiteX15" fmla="*/ 107758 w 214063"/>
              <a:gd name="connsiteY15" fmla="*/ 65450 h 237728"/>
              <a:gd name="connsiteX16" fmla="*/ 104202 w 214063"/>
              <a:gd name="connsiteY16" fmla="*/ 60677 h 237728"/>
              <a:gd name="connsiteX17" fmla="*/ 104670 w 214063"/>
              <a:gd name="connsiteY17" fmla="*/ 55530 h 237728"/>
              <a:gd name="connsiteX18" fmla="*/ 109629 w 214063"/>
              <a:gd name="connsiteY18" fmla="*/ 50851 h 237728"/>
              <a:gd name="connsiteX19" fmla="*/ 114495 w 214063"/>
              <a:gd name="connsiteY19" fmla="*/ 50477 h 237728"/>
              <a:gd name="connsiteX20" fmla="*/ 119455 w 214063"/>
              <a:gd name="connsiteY20" fmla="*/ 53846 h 237728"/>
              <a:gd name="connsiteX21" fmla="*/ 122917 w 214063"/>
              <a:gd name="connsiteY21" fmla="*/ 54314 h 237728"/>
              <a:gd name="connsiteX22" fmla="*/ 126380 w 214063"/>
              <a:gd name="connsiteY22" fmla="*/ 53191 h 237728"/>
              <a:gd name="connsiteX23" fmla="*/ 129000 w 214063"/>
              <a:gd name="connsiteY23" fmla="*/ 50009 h 237728"/>
              <a:gd name="connsiteX24" fmla="*/ 129842 w 214063"/>
              <a:gd name="connsiteY24" fmla="*/ 44207 h 237728"/>
              <a:gd name="connsiteX25" fmla="*/ 133773 w 214063"/>
              <a:gd name="connsiteY25" fmla="*/ 40838 h 237728"/>
              <a:gd name="connsiteX26" fmla="*/ 140978 w 214063"/>
              <a:gd name="connsiteY26" fmla="*/ 40838 h 237728"/>
              <a:gd name="connsiteX27" fmla="*/ 144908 w 214063"/>
              <a:gd name="connsiteY27" fmla="*/ 44207 h 237728"/>
              <a:gd name="connsiteX28" fmla="*/ 145751 w 214063"/>
              <a:gd name="connsiteY28" fmla="*/ 50664 h 237728"/>
              <a:gd name="connsiteX29" fmla="*/ 148090 w 214063"/>
              <a:gd name="connsiteY29" fmla="*/ 53752 h 237728"/>
              <a:gd name="connsiteX30" fmla="*/ 150710 w 214063"/>
              <a:gd name="connsiteY30" fmla="*/ 54875 h 237728"/>
              <a:gd name="connsiteX31" fmla="*/ 154734 w 214063"/>
              <a:gd name="connsiteY31" fmla="*/ 54407 h 237728"/>
              <a:gd name="connsiteX32" fmla="*/ 159226 w 214063"/>
              <a:gd name="connsiteY32" fmla="*/ 50851 h 237728"/>
              <a:gd name="connsiteX33" fmla="*/ 164373 w 214063"/>
              <a:gd name="connsiteY33" fmla="*/ 51132 h 237728"/>
              <a:gd name="connsiteX34" fmla="*/ 168584 w 214063"/>
              <a:gd name="connsiteY34" fmla="*/ 55343 h 237728"/>
              <a:gd name="connsiteX35" fmla="*/ 169239 w 214063"/>
              <a:gd name="connsiteY35" fmla="*/ 60116 h 237728"/>
              <a:gd name="connsiteX36" fmla="*/ 166057 w 214063"/>
              <a:gd name="connsiteY36" fmla="*/ 65450 h 237728"/>
              <a:gd name="connsiteX37" fmla="*/ 165870 w 214063"/>
              <a:gd name="connsiteY37" fmla="*/ 69193 h 237728"/>
              <a:gd name="connsiteX38" fmla="*/ 167367 w 214063"/>
              <a:gd name="connsiteY38" fmla="*/ 72187 h 237728"/>
              <a:gd name="connsiteX39" fmla="*/ 170175 w 214063"/>
              <a:gd name="connsiteY39" fmla="*/ 74340 h 237728"/>
              <a:gd name="connsiteX40" fmla="*/ 175790 w 214063"/>
              <a:gd name="connsiteY40" fmla="*/ 75369 h 237728"/>
              <a:gd name="connsiteX41" fmla="*/ 178971 w 214063"/>
              <a:gd name="connsiteY41" fmla="*/ 79206 h 237728"/>
              <a:gd name="connsiteX42" fmla="*/ 178971 w 214063"/>
              <a:gd name="connsiteY42" fmla="*/ 85663 h 237728"/>
              <a:gd name="connsiteX43" fmla="*/ 176070 w 214063"/>
              <a:gd name="connsiteY43" fmla="*/ 89406 h 237728"/>
              <a:gd name="connsiteX44" fmla="*/ 169894 w 214063"/>
              <a:gd name="connsiteY44" fmla="*/ 91090 h 237728"/>
              <a:gd name="connsiteX45" fmla="*/ 167274 w 214063"/>
              <a:gd name="connsiteY45" fmla="*/ 93430 h 237728"/>
              <a:gd name="connsiteX46" fmla="*/ 165777 w 214063"/>
              <a:gd name="connsiteY46" fmla="*/ 97079 h 237728"/>
              <a:gd name="connsiteX47" fmla="*/ 166338 w 214063"/>
              <a:gd name="connsiteY47" fmla="*/ 101010 h 237728"/>
              <a:gd name="connsiteX48" fmla="*/ 169145 w 214063"/>
              <a:gd name="connsiteY48" fmla="*/ 104566 h 237728"/>
              <a:gd name="connsiteX49" fmla="*/ 168958 w 214063"/>
              <a:gd name="connsiteY49" fmla="*/ 109619 h 237728"/>
              <a:gd name="connsiteX50" fmla="*/ 164186 w 214063"/>
              <a:gd name="connsiteY50" fmla="*/ 114859 h 237728"/>
              <a:gd name="connsiteX51" fmla="*/ 158945 w 214063"/>
              <a:gd name="connsiteY51" fmla="*/ 115421 h 237728"/>
              <a:gd name="connsiteX52" fmla="*/ 154641 w 214063"/>
              <a:gd name="connsiteY52" fmla="*/ 112239 h 237728"/>
              <a:gd name="connsiteX53" fmla="*/ 150898 w 214063"/>
              <a:gd name="connsiteY53" fmla="*/ 111771 h 237728"/>
              <a:gd name="connsiteX54" fmla="*/ 148184 w 214063"/>
              <a:gd name="connsiteY54" fmla="*/ 112801 h 237728"/>
              <a:gd name="connsiteX55" fmla="*/ 145751 w 214063"/>
              <a:gd name="connsiteY55" fmla="*/ 115889 h 237728"/>
              <a:gd name="connsiteX56" fmla="*/ 144815 w 214063"/>
              <a:gd name="connsiteY56" fmla="*/ 121597 h 237728"/>
              <a:gd name="connsiteX57" fmla="*/ 140978 w 214063"/>
              <a:gd name="connsiteY57" fmla="*/ 124872 h 237728"/>
              <a:gd name="connsiteX58" fmla="*/ 133398 w 214063"/>
              <a:gd name="connsiteY58" fmla="*/ 124872 h 237728"/>
              <a:gd name="connsiteX59" fmla="*/ 129468 w 214063"/>
              <a:gd name="connsiteY59" fmla="*/ 121410 h 237728"/>
              <a:gd name="connsiteX60" fmla="*/ 128813 w 214063"/>
              <a:gd name="connsiteY60" fmla="*/ 116357 h 237728"/>
              <a:gd name="connsiteX61" fmla="*/ 126567 w 214063"/>
              <a:gd name="connsiteY61" fmla="*/ 113268 h 237728"/>
              <a:gd name="connsiteX62" fmla="*/ 124040 w 214063"/>
              <a:gd name="connsiteY62" fmla="*/ 112052 h 237728"/>
              <a:gd name="connsiteX63" fmla="*/ 120297 w 214063"/>
              <a:gd name="connsiteY63" fmla="*/ 112333 h 237728"/>
              <a:gd name="connsiteX64" fmla="*/ 115431 w 214063"/>
              <a:gd name="connsiteY64" fmla="*/ 115514 h 237728"/>
              <a:gd name="connsiteX65" fmla="*/ 110471 w 214063"/>
              <a:gd name="connsiteY65" fmla="*/ 114953 h 237728"/>
              <a:gd name="connsiteX66" fmla="*/ 105512 w 214063"/>
              <a:gd name="connsiteY66" fmla="*/ 109900 h 237728"/>
              <a:gd name="connsiteX67" fmla="*/ 104950 w 214063"/>
              <a:gd name="connsiteY67" fmla="*/ 105127 h 237728"/>
              <a:gd name="connsiteX68" fmla="*/ 107758 w 214063"/>
              <a:gd name="connsiteY68" fmla="*/ 100542 h 237728"/>
              <a:gd name="connsiteX69" fmla="*/ 108132 w 214063"/>
              <a:gd name="connsiteY69" fmla="*/ 97266 h 237728"/>
              <a:gd name="connsiteX70" fmla="*/ 44405 w 214063"/>
              <a:gd name="connsiteY70" fmla="*/ 237728 h 237728"/>
              <a:gd name="connsiteX71" fmla="*/ 214063 w 214063"/>
              <a:gd name="connsiteY71" fmla="*/ 237728 h 237728"/>
              <a:gd name="connsiteX72" fmla="*/ 88387 w 214063"/>
              <a:gd name="connsiteY72" fmla="*/ 235670 h 237728"/>
              <a:gd name="connsiteX73" fmla="*/ 88387 w 214063"/>
              <a:gd name="connsiteY73" fmla="*/ 216860 h 237728"/>
              <a:gd name="connsiteX74" fmla="*/ 84269 w 214063"/>
              <a:gd name="connsiteY74" fmla="*/ 212649 h 237728"/>
              <a:gd name="connsiteX75" fmla="*/ 46744 w 214063"/>
              <a:gd name="connsiteY75" fmla="*/ 212649 h 237728"/>
              <a:gd name="connsiteX76" fmla="*/ 46183 w 214063"/>
              <a:gd name="connsiteY76" fmla="*/ 212649 h 237728"/>
              <a:gd name="connsiteX77" fmla="*/ 28590 w 214063"/>
              <a:gd name="connsiteY77" fmla="*/ 189161 h 237728"/>
              <a:gd name="connsiteX78" fmla="*/ 28777 w 214063"/>
              <a:gd name="connsiteY78" fmla="*/ 159496 h 237728"/>
              <a:gd name="connsiteX79" fmla="*/ 25034 w 214063"/>
              <a:gd name="connsiteY79" fmla="*/ 155473 h 237728"/>
              <a:gd name="connsiteX80" fmla="*/ 3698 w 214063"/>
              <a:gd name="connsiteY80" fmla="*/ 153227 h 237728"/>
              <a:gd name="connsiteX81" fmla="*/ 516 w 214063"/>
              <a:gd name="connsiteY81" fmla="*/ 147050 h 237728"/>
              <a:gd name="connsiteX82" fmla="*/ 22975 w 214063"/>
              <a:gd name="connsiteY82" fmla="*/ 106905 h 237728"/>
              <a:gd name="connsiteX83" fmla="*/ 23443 w 214063"/>
              <a:gd name="connsiteY83" fmla="*/ 104004 h 237728"/>
              <a:gd name="connsiteX84" fmla="*/ 66770 w 214063"/>
              <a:gd name="connsiteY84" fmla="*/ 11922 h 237728"/>
              <a:gd name="connsiteX85" fmla="*/ 185709 w 214063"/>
              <a:gd name="connsiteY85" fmla="*/ 29422 h 237728"/>
              <a:gd name="connsiteX86" fmla="*/ 206203 w 214063"/>
              <a:gd name="connsiteY86" fmla="*/ 117760 h 237728"/>
              <a:gd name="connsiteX87" fmla="*/ 206016 w 214063"/>
              <a:gd name="connsiteY87" fmla="*/ 118602 h 237728"/>
              <a:gd name="connsiteX88" fmla="*/ 188142 w 214063"/>
              <a:gd name="connsiteY88" fmla="*/ 147893 h 237728"/>
              <a:gd name="connsiteX89" fmla="*/ 187674 w 214063"/>
              <a:gd name="connsiteY89" fmla="*/ 148361 h 237728"/>
              <a:gd name="connsiteX90" fmla="*/ 178223 w 214063"/>
              <a:gd name="connsiteY90" fmla="*/ 178025 h 237728"/>
              <a:gd name="connsiteX91" fmla="*/ 178223 w 214063"/>
              <a:gd name="connsiteY91" fmla="*/ 178306 h 237728"/>
              <a:gd name="connsiteX92" fmla="*/ 178223 w 214063"/>
              <a:gd name="connsiteY92" fmla="*/ 235483 h 23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4063" h="237728">
                <a:moveTo>
                  <a:pt x="154360" y="82294"/>
                </a:moveTo>
                <a:cubicBezTo>
                  <a:pt x="154360" y="91371"/>
                  <a:pt x="146967" y="98857"/>
                  <a:pt x="137890" y="98857"/>
                </a:cubicBezTo>
                <a:cubicBezTo>
                  <a:pt x="128813" y="98857"/>
                  <a:pt x="121420" y="91465"/>
                  <a:pt x="121420" y="82294"/>
                </a:cubicBezTo>
                <a:cubicBezTo>
                  <a:pt x="121420" y="73123"/>
                  <a:pt x="128813" y="65730"/>
                  <a:pt x="137890" y="65730"/>
                </a:cubicBezTo>
                <a:cubicBezTo>
                  <a:pt x="146967" y="65730"/>
                  <a:pt x="154360" y="73123"/>
                  <a:pt x="154360" y="82294"/>
                </a:cubicBezTo>
                <a:close/>
                <a:moveTo>
                  <a:pt x="108506" y="97547"/>
                </a:moveTo>
                <a:lnTo>
                  <a:pt x="107290" y="93991"/>
                </a:lnTo>
                <a:cubicBezTo>
                  <a:pt x="106822" y="92588"/>
                  <a:pt x="105605" y="91558"/>
                  <a:pt x="104108" y="91371"/>
                </a:cubicBezTo>
                <a:lnTo>
                  <a:pt x="98774" y="90622"/>
                </a:lnTo>
                <a:cubicBezTo>
                  <a:pt x="96809" y="90342"/>
                  <a:pt x="95405" y="88657"/>
                  <a:pt x="95405" y="86692"/>
                </a:cubicBezTo>
                <a:lnTo>
                  <a:pt x="95405" y="78738"/>
                </a:lnTo>
                <a:cubicBezTo>
                  <a:pt x="95405" y="76679"/>
                  <a:pt x="96996" y="74995"/>
                  <a:pt x="99055" y="74808"/>
                </a:cubicBezTo>
                <a:lnTo>
                  <a:pt x="104014" y="74433"/>
                </a:lnTo>
                <a:cubicBezTo>
                  <a:pt x="105605" y="74340"/>
                  <a:pt x="106915" y="73217"/>
                  <a:pt x="107477" y="71719"/>
                </a:cubicBezTo>
                <a:lnTo>
                  <a:pt x="108319" y="69006"/>
                </a:lnTo>
                <a:cubicBezTo>
                  <a:pt x="108693" y="67789"/>
                  <a:pt x="108506" y="66479"/>
                  <a:pt x="107758" y="65450"/>
                </a:cubicBezTo>
                <a:lnTo>
                  <a:pt x="104202" y="60677"/>
                </a:lnTo>
                <a:cubicBezTo>
                  <a:pt x="102985" y="59086"/>
                  <a:pt x="103172" y="56840"/>
                  <a:pt x="104670" y="55530"/>
                </a:cubicBezTo>
                <a:lnTo>
                  <a:pt x="109629" y="50851"/>
                </a:lnTo>
                <a:cubicBezTo>
                  <a:pt x="110939" y="49635"/>
                  <a:pt x="112998" y="49448"/>
                  <a:pt x="114495" y="50477"/>
                </a:cubicBezTo>
                <a:lnTo>
                  <a:pt x="119455" y="53846"/>
                </a:lnTo>
                <a:cubicBezTo>
                  <a:pt x="120484" y="54501"/>
                  <a:pt x="121701" y="54688"/>
                  <a:pt x="122917" y="54314"/>
                </a:cubicBezTo>
                <a:lnTo>
                  <a:pt x="126380" y="53191"/>
                </a:lnTo>
                <a:cubicBezTo>
                  <a:pt x="127784" y="52723"/>
                  <a:pt x="128813" y="51506"/>
                  <a:pt x="129000" y="50009"/>
                </a:cubicBezTo>
                <a:lnTo>
                  <a:pt x="129842" y="44207"/>
                </a:lnTo>
                <a:cubicBezTo>
                  <a:pt x="130123" y="42242"/>
                  <a:pt x="131807" y="40838"/>
                  <a:pt x="133773" y="40838"/>
                </a:cubicBezTo>
                <a:lnTo>
                  <a:pt x="140978" y="40838"/>
                </a:lnTo>
                <a:cubicBezTo>
                  <a:pt x="142943" y="40838"/>
                  <a:pt x="144628" y="42336"/>
                  <a:pt x="144908" y="44207"/>
                </a:cubicBezTo>
                <a:lnTo>
                  <a:pt x="145751" y="50664"/>
                </a:lnTo>
                <a:cubicBezTo>
                  <a:pt x="145938" y="52068"/>
                  <a:pt x="146780" y="53191"/>
                  <a:pt x="148090" y="53752"/>
                </a:cubicBezTo>
                <a:lnTo>
                  <a:pt x="150710" y="54875"/>
                </a:lnTo>
                <a:cubicBezTo>
                  <a:pt x="152020" y="55437"/>
                  <a:pt x="153518" y="55250"/>
                  <a:pt x="154734" y="54407"/>
                </a:cubicBezTo>
                <a:lnTo>
                  <a:pt x="159226" y="50851"/>
                </a:lnTo>
                <a:cubicBezTo>
                  <a:pt x="160817" y="49635"/>
                  <a:pt x="162969" y="49728"/>
                  <a:pt x="164373" y="51132"/>
                </a:cubicBezTo>
                <a:lnTo>
                  <a:pt x="168584" y="55343"/>
                </a:lnTo>
                <a:cubicBezTo>
                  <a:pt x="169894" y="56560"/>
                  <a:pt x="170175" y="58618"/>
                  <a:pt x="169239" y="60116"/>
                </a:cubicBezTo>
                <a:lnTo>
                  <a:pt x="166057" y="65450"/>
                </a:lnTo>
                <a:cubicBezTo>
                  <a:pt x="165402" y="66573"/>
                  <a:pt x="165309" y="67976"/>
                  <a:pt x="165870" y="69193"/>
                </a:cubicBezTo>
                <a:lnTo>
                  <a:pt x="167367" y="72187"/>
                </a:lnTo>
                <a:cubicBezTo>
                  <a:pt x="167929" y="73310"/>
                  <a:pt x="168958" y="74152"/>
                  <a:pt x="170175" y="74340"/>
                </a:cubicBezTo>
                <a:lnTo>
                  <a:pt x="175790" y="75369"/>
                </a:lnTo>
                <a:cubicBezTo>
                  <a:pt x="177661" y="75743"/>
                  <a:pt x="178971" y="77334"/>
                  <a:pt x="178971" y="79206"/>
                </a:cubicBezTo>
                <a:lnTo>
                  <a:pt x="178971" y="85663"/>
                </a:lnTo>
                <a:cubicBezTo>
                  <a:pt x="178971" y="87441"/>
                  <a:pt x="177755" y="88938"/>
                  <a:pt x="176070" y="89406"/>
                </a:cubicBezTo>
                <a:lnTo>
                  <a:pt x="169894" y="91090"/>
                </a:lnTo>
                <a:cubicBezTo>
                  <a:pt x="168678" y="91371"/>
                  <a:pt x="167742" y="92307"/>
                  <a:pt x="167274" y="93430"/>
                </a:cubicBezTo>
                <a:lnTo>
                  <a:pt x="165777" y="97079"/>
                </a:lnTo>
                <a:cubicBezTo>
                  <a:pt x="165215" y="98389"/>
                  <a:pt x="165496" y="99887"/>
                  <a:pt x="166338" y="101010"/>
                </a:cubicBezTo>
                <a:lnTo>
                  <a:pt x="169145" y="104566"/>
                </a:lnTo>
                <a:cubicBezTo>
                  <a:pt x="170362" y="106063"/>
                  <a:pt x="170268" y="108215"/>
                  <a:pt x="168958" y="109619"/>
                </a:cubicBezTo>
                <a:lnTo>
                  <a:pt x="164186" y="114859"/>
                </a:lnTo>
                <a:cubicBezTo>
                  <a:pt x="162876" y="116357"/>
                  <a:pt x="160536" y="116544"/>
                  <a:pt x="158945" y="115421"/>
                </a:cubicBezTo>
                <a:lnTo>
                  <a:pt x="154641" y="112239"/>
                </a:lnTo>
                <a:cubicBezTo>
                  <a:pt x="153518" y="111490"/>
                  <a:pt x="152114" y="111303"/>
                  <a:pt x="150898" y="111771"/>
                </a:cubicBezTo>
                <a:lnTo>
                  <a:pt x="148184" y="112801"/>
                </a:lnTo>
                <a:cubicBezTo>
                  <a:pt x="146874" y="113268"/>
                  <a:pt x="145938" y="114485"/>
                  <a:pt x="145751" y="115889"/>
                </a:cubicBezTo>
                <a:lnTo>
                  <a:pt x="144815" y="121597"/>
                </a:lnTo>
                <a:cubicBezTo>
                  <a:pt x="144534" y="123469"/>
                  <a:pt x="142850" y="124872"/>
                  <a:pt x="140978" y="124872"/>
                </a:cubicBezTo>
                <a:lnTo>
                  <a:pt x="133398" y="124872"/>
                </a:lnTo>
                <a:cubicBezTo>
                  <a:pt x="131433" y="124872"/>
                  <a:pt x="129749" y="123375"/>
                  <a:pt x="129468" y="121410"/>
                </a:cubicBezTo>
                <a:lnTo>
                  <a:pt x="128813" y="116357"/>
                </a:lnTo>
                <a:cubicBezTo>
                  <a:pt x="128626" y="115046"/>
                  <a:pt x="127784" y="113830"/>
                  <a:pt x="126567" y="113268"/>
                </a:cubicBezTo>
                <a:lnTo>
                  <a:pt x="124040" y="112052"/>
                </a:lnTo>
                <a:cubicBezTo>
                  <a:pt x="122824" y="111490"/>
                  <a:pt x="121420" y="111584"/>
                  <a:pt x="120297" y="112333"/>
                </a:cubicBezTo>
                <a:lnTo>
                  <a:pt x="115431" y="115514"/>
                </a:lnTo>
                <a:cubicBezTo>
                  <a:pt x="113840" y="116544"/>
                  <a:pt x="111782" y="116263"/>
                  <a:pt x="110471" y="114953"/>
                </a:cubicBezTo>
                <a:lnTo>
                  <a:pt x="105512" y="109900"/>
                </a:lnTo>
                <a:cubicBezTo>
                  <a:pt x="104295" y="108590"/>
                  <a:pt x="104014" y="106624"/>
                  <a:pt x="104950" y="105127"/>
                </a:cubicBezTo>
                <a:lnTo>
                  <a:pt x="107758" y="100542"/>
                </a:lnTo>
                <a:cubicBezTo>
                  <a:pt x="108319" y="99512"/>
                  <a:pt x="108506" y="98389"/>
                  <a:pt x="108132" y="97266"/>
                </a:cubicBezTo>
                <a:close/>
                <a:moveTo>
                  <a:pt x="44405" y="237728"/>
                </a:moveTo>
                <a:lnTo>
                  <a:pt x="214063" y="237728"/>
                </a:lnTo>
                <a:moveTo>
                  <a:pt x="88387" y="235670"/>
                </a:moveTo>
                <a:lnTo>
                  <a:pt x="88387" y="216860"/>
                </a:lnTo>
                <a:cubicBezTo>
                  <a:pt x="88387" y="214521"/>
                  <a:pt x="86515" y="212649"/>
                  <a:pt x="84269" y="212649"/>
                </a:cubicBezTo>
                <a:lnTo>
                  <a:pt x="46744" y="212649"/>
                </a:lnTo>
                <a:cubicBezTo>
                  <a:pt x="46744" y="212649"/>
                  <a:pt x="46370" y="212649"/>
                  <a:pt x="46183" y="212649"/>
                </a:cubicBezTo>
                <a:cubicBezTo>
                  <a:pt x="43843" y="212369"/>
                  <a:pt x="26905" y="209374"/>
                  <a:pt x="28590" y="189161"/>
                </a:cubicBezTo>
                <a:cubicBezTo>
                  <a:pt x="29058" y="173065"/>
                  <a:pt x="28964" y="163988"/>
                  <a:pt x="28777" y="159496"/>
                </a:cubicBezTo>
                <a:cubicBezTo>
                  <a:pt x="28777" y="157438"/>
                  <a:pt x="27093" y="155753"/>
                  <a:pt x="25034" y="155473"/>
                </a:cubicBezTo>
                <a:lnTo>
                  <a:pt x="3698" y="153227"/>
                </a:lnTo>
                <a:cubicBezTo>
                  <a:pt x="703" y="152946"/>
                  <a:pt x="-888" y="149671"/>
                  <a:pt x="516" y="147050"/>
                </a:cubicBezTo>
                <a:lnTo>
                  <a:pt x="22975" y="106905"/>
                </a:lnTo>
                <a:cubicBezTo>
                  <a:pt x="23443" y="106063"/>
                  <a:pt x="23630" y="105034"/>
                  <a:pt x="23443" y="104004"/>
                </a:cubicBezTo>
                <a:cubicBezTo>
                  <a:pt x="21478" y="94553"/>
                  <a:pt x="13617" y="42055"/>
                  <a:pt x="66770" y="11922"/>
                </a:cubicBezTo>
                <a:cubicBezTo>
                  <a:pt x="78093" y="5278"/>
                  <a:pt x="134334" y="-18865"/>
                  <a:pt x="185709" y="29422"/>
                </a:cubicBezTo>
                <a:cubicBezTo>
                  <a:pt x="193476" y="37282"/>
                  <a:pt x="223140" y="72655"/>
                  <a:pt x="206203" y="117760"/>
                </a:cubicBezTo>
                <a:cubicBezTo>
                  <a:pt x="206109" y="118041"/>
                  <a:pt x="206016" y="118322"/>
                  <a:pt x="206016" y="118602"/>
                </a:cubicBezTo>
                <a:cubicBezTo>
                  <a:pt x="204518" y="128148"/>
                  <a:pt x="190294" y="145460"/>
                  <a:pt x="188142" y="147893"/>
                </a:cubicBezTo>
                <a:cubicBezTo>
                  <a:pt x="187955" y="148080"/>
                  <a:pt x="187861" y="148267"/>
                  <a:pt x="187674" y="148361"/>
                </a:cubicBezTo>
                <a:cubicBezTo>
                  <a:pt x="185990" y="149764"/>
                  <a:pt x="176351" y="158654"/>
                  <a:pt x="178223" y="178025"/>
                </a:cubicBezTo>
                <a:cubicBezTo>
                  <a:pt x="178223" y="178119"/>
                  <a:pt x="178223" y="178212"/>
                  <a:pt x="178223" y="178306"/>
                </a:cubicBezTo>
                <a:cubicBezTo>
                  <a:pt x="178503" y="195805"/>
                  <a:pt x="178316" y="224815"/>
                  <a:pt x="178223" y="235483"/>
                </a:cubicBezTo>
              </a:path>
            </a:pathLst>
          </a:custGeom>
          <a:noFill/>
          <a:ln w="12700" cap="rnd">
            <a:solidFill>
              <a:srgbClr val="6A1348"/>
            </a:solidFill>
            <a:prstDash val="solid"/>
            <a:round/>
          </a:ln>
        </p:spPr>
        <p:txBody>
          <a:bodyPr rtlCol="0" anchor="ctr"/>
          <a:lstStyle/>
          <a:p>
            <a:endParaRPr lang="en-AE"/>
          </a:p>
        </p:txBody>
      </p:sp>
      <p:sp>
        <p:nvSpPr>
          <p:cNvPr id="26" name="Graphic 23">
            <a:extLst>
              <a:ext uri="{FF2B5EF4-FFF2-40B4-BE49-F238E27FC236}">
                <a16:creationId xmlns:a16="http://schemas.microsoft.com/office/drawing/2014/main" id="{3E3FD459-082B-35CE-9D3B-589E568D433D}"/>
              </a:ext>
            </a:extLst>
          </p:cNvPr>
          <p:cNvSpPr/>
          <p:nvPr userDrawn="1"/>
        </p:nvSpPr>
        <p:spPr>
          <a:xfrm>
            <a:off x="622300" y="336395"/>
            <a:ext cx="342433" cy="349548"/>
          </a:xfrm>
          <a:custGeom>
            <a:avLst/>
            <a:gdLst>
              <a:gd name="connsiteX0" fmla="*/ 252850 w 270255"/>
              <a:gd name="connsiteY0" fmla="*/ 101252 h 275870"/>
              <a:gd name="connsiteX1" fmla="*/ 259962 w 270255"/>
              <a:gd name="connsiteY1" fmla="*/ 144205 h 275870"/>
              <a:gd name="connsiteX2" fmla="*/ 129981 w 270255"/>
              <a:gd name="connsiteY2" fmla="*/ 275871 h 275870"/>
              <a:gd name="connsiteX3" fmla="*/ 0 w 270255"/>
              <a:gd name="connsiteY3" fmla="*/ 144205 h 275870"/>
              <a:gd name="connsiteX4" fmla="*/ 129981 w 270255"/>
              <a:gd name="connsiteY4" fmla="*/ 12540 h 275870"/>
              <a:gd name="connsiteX5" fmla="*/ 177239 w 270255"/>
              <a:gd name="connsiteY5" fmla="*/ 21523 h 275870"/>
              <a:gd name="connsiteX6" fmla="*/ 206435 w 270255"/>
              <a:gd name="connsiteY6" fmla="*/ 101252 h 275870"/>
              <a:gd name="connsiteX7" fmla="*/ 216542 w 270255"/>
              <a:gd name="connsiteY7" fmla="*/ 141772 h 275870"/>
              <a:gd name="connsiteX8" fmla="*/ 132414 w 270255"/>
              <a:gd name="connsiteY8" fmla="*/ 226929 h 275870"/>
              <a:gd name="connsiteX9" fmla="*/ 48287 w 270255"/>
              <a:gd name="connsiteY9" fmla="*/ 141772 h 275870"/>
              <a:gd name="connsiteX10" fmla="*/ 132414 w 270255"/>
              <a:gd name="connsiteY10" fmla="*/ 56522 h 275870"/>
              <a:gd name="connsiteX11" fmla="*/ 171717 w 270255"/>
              <a:gd name="connsiteY11" fmla="*/ 66347 h 275870"/>
              <a:gd name="connsiteX12" fmla="*/ 226835 w 270255"/>
              <a:gd name="connsiteY12" fmla="*/ 0 h 275870"/>
              <a:gd name="connsiteX13" fmla="*/ 236474 w 270255"/>
              <a:gd name="connsiteY13" fmla="*/ 37057 h 275870"/>
              <a:gd name="connsiteX14" fmla="*/ 270256 w 270255"/>
              <a:gd name="connsiteY14" fmla="*/ 46134 h 275870"/>
              <a:gd name="connsiteX15" fmla="*/ 241995 w 270255"/>
              <a:gd name="connsiteY15" fmla="*/ 78981 h 275870"/>
              <a:gd name="connsiteX16" fmla="*/ 198575 w 270255"/>
              <a:gd name="connsiteY16" fmla="*/ 74770 h 275870"/>
              <a:gd name="connsiteX17" fmla="*/ 198575 w 270255"/>
              <a:gd name="connsiteY17" fmla="*/ 34250 h 275870"/>
              <a:gd name="connsiteX18" fmla="*/ 226835 w 270255"/>
              <a:gd name="connsiteY18" fmla="*/ 0 h 275870"/>
              <a:gd name="connsiteX19" fmla="*/ 131666 w 270255"/>
              <a:gd name="connsiteY19" fmla="*/ 142427 h 275870"/>
              <a:gd name="connsiteX20" fmla="*/ 198575 w 270255"/>
              <a:gd name="connsiteY20" fmla="*/ 74676 h 275870"/>
              <a:gd name="connsiteX21" fmla="*/ 132414 w 270255"/>
              <a:gd name="connsiteY21" fmla="*/ 101252 h 275870"/>
              <a:gd name="connsiteX22" fmla="*/ 91052 w 270255"/>
              <a:gd name="connsiteY22" fmla="*/ 143176 h 275870"/>
              <a:gd name="connsiteX23" fmla="*/ 132414 w 270255"/>
              <a:gd name="connsiteY23" fmla="*/ 185099 h 275870"/>
              <a:gd name="connsiteX24" fmla="*/ 173776 w 270255"/>
              <a:gd name="connsiteY24" fmla="*/ 143176 h 275870"/>
              <a:gd name="connsiteX25" fmla="*/ 172092 w 270255"/>
              <a:gd name="connsiteY25" fmla="*/ 131385 h 2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255" h="275870">
                <a:moveTo>
                  <a:pt x="252850" y="101252"/>
                </a:moveTo>
                <a:cubicBezTo>
                  <a:pt x="257436" y="114728"/>
                  <a:pt x="259962" y="129139"/>
                  <a:pt x="259962" y="144205"/>
                </a:cubicBezTo>
                <a:cubicBezTo>
                  <a:pt x="259962" y="216916"/>
                  <a:pt x="201756" y="275871"/>
                  <a:pt x="129981" y="275871"/>
                </a:cubicBezTo>
                <a:cubicBezTo>
                  <a:pt x="58206" y="275871"/>
                  <a:pt x="0" y="216916"/>
                  <a:pt x="0" y="144205"/>
                </a:cubicBezTo>
                <a:cubicBezTo>
                  <a:pt x="0" y="71494"/>
                  <a:pt x="58206" y="12540"/>
                  <a:pt x="129981" y="12540"/>
                </a:cubicBezTo>
                <a:cubicBezTo>
                  <a:pt x="146638" y="12540"/>
                  <a:pt x="162547" y="15721"/>
                  <a:pt x="177239" y="21523"/>
                </a:cubicBezTo>
                <a:moveTo>
                  <a:pt x="206435" y="101252"/>
                </a:moveTo>
                <a:cubicBezTo>
                  <a:pt x="212892" y="113324"/>
                  <a:pt x="216542" y="127080"/>
                  <a:pt x="216542" y="141772"/>
                </a:cubicBezTo>
                <a:cubicBezTo>
                  <a:pt x="216542" y="188842"/>
                  <a:pt x="178923" y="226929"/>
                  <a:pt x="132414" y="226929"/>
                </a:cubicBezTo>
                <a:cubicBezTo>
                  <a:pt x="85905" y="226929"/>
                  <a:pt x="48287" y="188749"/>
                  <a:pt x="48287" y="141772"/>
                </a:cubicBezTo>
                <a:cubicBezTo>
                  <a:pt x="48287" y="94795"/>
                  <a:pt x="85905" y="56522"/>
                  <a:pt x="132414" y="56522"/>
                </a:cubicBezTo>
                <a:cubicBezTo>
                  <a:pt x="146638" y="56522"/>
                  <a:pt x="160020" y="60078"/>
                  <a:pt x="171717" y="66347"/>
                </a:cubicBezTo>
                <a:moveTo>
                  <a:pt x="226835" y="0"/>
                </a:moveTo>
                <a:lnTo>
                  <a:pt x="236474" y="37057"/>
                </a:lnTo>
                <a:lnTo>
                  <a:pt x="270256" y="46134"/>
                </a:lnTo>
                <a:lnTo>
                  <a:pt x="241995" y="78981"/>
                </a:lnTo>
                <a:lnTo>
                  <a:pt x="198575" y="74770"/>
                </a:lnTo>
                <a:lnTo>
                  <a:pt x="198575" y="34250"/>
                </a:lnTo>
                <a:lnTo>
                  <a:pt x="226835" y="0"/>
                </a:lnTo>
                <a:close/>
                <a:moveTo>
                  <a:pt x="131666" y="142427"/>
                </a:moveTo>
                <a:lnTo>
                  <a:pt x="198575" y="74676"/>
                </a:lnTo>
                <a:moveTo>
                  <a:pt x="132414" y="101252"/>
                </a:moveTo>
                <a:cubicBezTo>
                  <a:pt x="109581" y="101252"/>
                  <a:pt x="91052" y="120062"/>
                  <a:pt x="91052" y="143176"/>
                </a:cubicBezTo>
                <a:cubicBezTo>
                  <a:pt x="91052" y="166290"/>
                  <a:pt x="109581" y="185099"/>
                  <a:pt x="132414" y="185099"/>
                </a:cubicBezTo>
                <a:cubicBezTo>
                  <a:pt x="155247" y="185099"/>
                  <a:pt x="173776" y="166290"/>
                  <a:pt x="173776" y="143176"/>
                </a:cubicBezTo>
                <a:cubicBezTo>
                  <a:pt x="173776" y="139058"/>
                  <a:pt x="173215" y="135128"/>
                  <a:pt x="172092" y="131385"/>
                </a:cubicBezTo>
              </a:path>
            </a:pathLst>
          </a:custGeom>
          <a:noFill/>
          <a:ln w="12700" cap="rnd">
            <a:solidFill>
              <a:srgbClr val="6A1348"/>
            </a:solidFill>
            <a:prstDash val="solid"/>
            <a:round/>
          </a:ln>
        </p:spPr>
        <p:txBody>
          <a:bodyPr rtlCol="0" anchor="ctr"/>
          <a:lstStyle/>
          <a:p>
            <a:endParaRPr lang="en-AE"/>
          </a:p>
        </p:txBody>
      </p:sp>
      <p:sp>
        <p:nvSpPr>
          <p:cNvPr id="6" name="Content Placeholder 2">
            <a:extLst>
              <a:ext uri="{FF2B5EF4-FFF2-40B4-BE49-F238E27FC236}">
                <a16:creationId xmlns:a16="http://schemas.microsoft.com/office/drawing/2014/main" id="{D24510FF-4295-7BAD-AAFF-F2D067CEEBB2}"/>
              </a:ext>
            </a:extLst>
          </p:cNvPr>
          <p:cNvSpPr>
            <a:spLocks noGrp="1"/>
          </p:cNvSpPr>
          <p:nvPr>
            <p:ph idx="10"/>
          </p:nvPr>
        </p:nvSpPr>
        <p:spPr>
          <a:xfrm>
            <a:off x="6096001" y="2026197"/>
            <a:ext cx="5903912" cy="3958224"/>
          </a:xfrm>
          <a:prstGeom prst="rect">
            <a:avLst/>
          </a:prstGeom>
        </p:spPr>
        <p:txBody>
          <a:bodyPr wrap="square"/>
          <a:lstStyle>
            <a:lvl1pPr algn="r">
              <a:lnSpc>
                <a:spcPct val="120000"/>
              </a:lnSpc>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0BE945C-AC0F-8A79-EC92-279281B917DD}"/>
              </a:ext>
            </a:extLst>
          </p:cNvPr>
          <p:cNvSpPr>
            <a:spLocks noGrp="1"/>
          </p:cNvSpPr>
          <p:nvPr>
            <p:ph type="body" sz="quarter" idx="11"/>
          </p:nvPr>
        </p:nvSpPr>
        <p:spPr>
          <a:xfrm>
            <a:off x="6096000" y="1144588"/>
            <a:ext cx="5903913" cy="628650"/>
          </a:xfrm>
          <a:noFill/>
        </p:spPr>
        <p:txBody>
          <a:bodyPr/>
          <a:lstStyle>
            <a:lvl1pPr algn="r" defTabSz="914400" rtl="1" eaLnBrk="1" latinLnBrk="0" hangingPunct="1">
              <a:lnSpc>
                <a:spcPct val="120000"/>
              </a:lnSpc>
              <a:spcBef>
                <a:spcPct val="0"/>
              </a:spcBef>
              <a:buNone/>
              <a:defRPr lang="en-US" sz="3000" b="0" kern="1200" dirty="0" smtClean="0">
                <a:solidFill>
                  <a:srgbClr val="0C1B3E"/>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924962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085750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77536258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e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We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56764914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87725138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92008211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Exit Ticket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44341494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2FE5403-2388-EA13-5742-5D1731809CFD}"/>
              </a:ext>
            </a:extLst>
          </p:cNvPr>
          <p:cNvPicPr>
            <a:picLocks noGrp="1" noRot="1" noChangeAspect="1" noMove="1" noResize="1" noEditPoints="1" noAdjustHandles="1" noChangeArrowheads="1" noChangeShapeType="1" noCrop="1"/>
          </p:cNvPicPr>
          <p:nvPr userDrawn="1"/>
        </p:nvPicPr>
        <p:blipFill>
          <a:blip r:embed="rId25">
            <a:alphaModFix amt="35000"/>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1281CEB-5CED-EE94-B6A5-6875312E0D28}"/>
              </a:ext>
            </a:extLst>
          </p:cNvPr>
          <p:cNvSpPr>
            <a:spLocks noGrp="1"/>
          </p:cNvSpPr>
          <p:nvPr>
            <p:ph type="dt" sz="half" idx="2"/>
          </p:nvPr>
        </p:nvSpPr>
        <p:spPr>
          <a:xfrm>
            <a:off x="888225" y="6356350"/>
            <a:ext cx="765556" cy="374795"/>
          </a:xfrm>
          <a:prstGeom prst="rect">
            <a:avLst/>
          </a:prstGeom>
        </p:spPr>
        <p:txBody>
          <a:bodyPr vert="horz" lIns="91440" tIns="45720" rIns="91440" bIns="45720" rtlCol="0" anchor="ctr"/>
          <a:lstStyle>
            <a:lvl1pPr algn="l">
              <a:defRPr sz="700">
                <a:solidFill>
                  <a:schemeClr val="tx1">
                    <a:tint val="82000"/>
                  </a:schemeClr>
                </a:solidFill>
              </a:defRPr>
            </a:lvl1pPr>
          </a:lstStyle>
          <a:p>
            <a:fld id="{08FD19F4-E375-FA42-BD2C-FD9DFD86BB2D}" type="datetimeFigureOut">
              <a:rPr lang="en-AE" smtClean="0"/>
              <a:pPr/>
              <a:t>25/10/2025</a:t>
            </a:fld>
            <a:endParaRPr lang="en-AE"/>
          </a:p>
        </p:txBody>
      </p:sp>
      <p:sp>
        <p:nvSpPr>
          <p:cNvPr id="5" name="Footer Placeholder 4">
            <a:extLst>
              <a:ext uri="{FF2B5EF4-FFF2-40B4-BE49-F238E27FC236}">
                <a16:creationId xmlns:a16="http://schemas.microsoft.com/office/drawing/2014/main" id="{DF27E710-CD97-44D7-40F3-4A175F377F11}"/>
              </a:ext>
            </a:extLst>
          </p:cNvPr>
          <p:cNvSpPr>
            <a:spLocks noGrp="1"/>
          </p:cNvSpPr>
          <p:nvPr>
            <p:ph type="ftr" sz="quarter" idx="3"/>
          </p:nvPr>
        </p:nvSpPr>
        <p:spPr>
          <a:xfrm>
            <a:off x="3543" y="6356350"/>
            <a:ext cx="848360" cy="374795"/>
          </a:xfrm>
          <a:prstGeom prst="rect">
            <a:avLst/>
          </a:prstGeom>
        </p:spPr>
        <p:txBody>
          <a:bodyPr vert="horz" lIns="91440" tIns="45720" rIns="91440" bIns="45720" rtlCol="0" anchor="ctr"/>
          <a:lstStyle>
            <a:lvl1pPr algn="l">
              <a:defRPr sz="700">
                <a:solidFill>
                  <a:schemeClr val="tx1">
                    <a:tint val="82000"/>
                  </a:schemeClr>
                </a:solidFill>
              </a:defRPr>
            </a:lvl1pPr>
          </a:lstStyle>
          <a:p>
            <a:endParaRPr lang="en-AE" dirty="0"/>
          </a:p>
        </p:txBody>
      </p:sp>
      <p:sp>
        <p:nvSpPr>
          <p:cNvPr id="6" name="Slide Number Placeholder 5">
            <a:extLst>
              <a:ext uri="{FF2B5EF4-FFF2-40B4-BE49-F238E27FC236}">
                <a16:creationId xmlns:a16="http://schemas.microsoft.com/office/drawing/2014/main" id="{DED0F184-4B4E-669D-E001-7B5A47541CB9}"/>
              </a:ext>
            </a:extLst>
          </p:cNvPr>
          <p:cNvSpPr>
            <a:spLocks noGrp="1"/>
          </p:cNvSpPr>
          <p:nvPr>
            <p:ph type="sldNum" sz="quarter" idx="4"/>
          </p:nvPr>
        </p:nvSpPr>
        <p:spPr>
          <a:xfrm>
            <a:off x="1653299" y="6356350"/>
            <a:ext cx="424129" cy="374795"/>
          </a:xfrm>
          <a:prstGeom prst="rect">
            <a:avLst/>
          </a:prstGeom>
        </p:spPr>
        <p:txBody>
          <a:bodyPr vert="horz" lIns="91440" tIns="45720" rIns="91440" bIns="45720" rtlCol="0" anchor="ctr"/>
          <a:lstStyle>
            <a:lvl1pPr algn="r">
              <a:defRPr sz="700">
                <a:solidFill>
                  <a:schemeClr val="tx1">
                    <a:tint val="82000"/>
                  </a:schemeClr>
                </a:solidFill>
              </a:defRPr>
            </a:lvl1pPr>
          </a:lstStyle>
          <a:p>
            <a:fld id="{E7549B4F-19A1-EB4D-A133-02E517960B68}" type="slidenum">
              <a:rPr lang="en-AE" smtClean="0"/>
              <a:pPr/>
              <a:t>‹#›</a:t>
            </a:fld>
            <a:endParaRPr lang="en-AE" dirty="0"/>
          </a:p>
        </p:txBody>
      </p:sp>
      <p:sp>
        <p:nvSpPr>
          <p:cNvPr id="19" name="Text Placeholder 2">
            <a:extLst>
              <a:ext uri="{FF2B5EF4-FFF2-40B4-BE49-F238E27FC236}">
                <a16:creationId xmlns:a16="http://schemas.microsoft.com/office/drawing/2014/main" id="{8D43D59D-D039-E722-1B01-AC0804FFF838}"/>
              </a:ext>
            </a:extLst>
          </p:cNvPr>
          <p:cNvSpPr>
            <a:spLocks noGrp="1"/>
          </p:cNvSpPr>
          <p:nvPr>
            <p:ph type="body" idx="1"/>
          </p:nvPr>
        </p:nvSpPr>
        <p:spPr>
          <a:xfrm>
            <a:off x="584833" y="1858517"/>
            <a:ext cx="11334750" cy="34964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7">
            <a:extLst>
              <a:ext uri="{FF2B5EF4-FFF2-40B4-BE49-F238E27FC236}">
                <a16:creationId xmlns:a16="http://schemas.microsoft.com/office/drawing/2014/main" id="{81F06990-8791-1907-B2B2-E2D540898D18}"/>
              </a:ext>
            </a:extLst>
          </p:cNvPr>
          <p:cNvSpPr>
            <a:spLocks noGrp="1"/>
          </p:cNvSpPr>
          <p:nvPr>
            <p:ph type="title"/>
          </p:nvPr>
        </p:nvSpPr>
        <p:spPr>
          <a:xfrm>
            <a:off x="583879" y="370394"/>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grpSp>
        <p:nvGrpSpPr>
          <p:cNvPr id="22" name="Group 21">
            <a:extLst>
              <a:ext uri="{FF2B5EF4-FFF2-40B4-BE49-F238E27FC236}">
                <a16:creationId xmlns:a16="http://schemas.microsoft.com/office/drawing/2014/main" id="{9F6F7E98-0FF5-C2F7-0B35-C9AC3A1C72AC}"/>
              </a:ext>
            </a:extLst>
          </p:cNvPr>
          <p:cNvGrpSpPr/>
          <p:nvPr userDrawn="1"/>
        </p:nvGrpSpPr>
        <p:grpSpPr>
          <a:xfrm>
            <a:off x="5934238" y="6352541"/>
            <a:ext cx="5943978" cy="272530"/>
            <a:chOff x="5934238" y="6352541"/>
            <a:chExt cx="5943978" cy="272530"/>
          </a:xfrm>
        </p:grpSpPr>
        <p:sp>
          <p:nvSpPr>
            <p:cNvPr id="23" name="Freeform 22">
              <a:extLst>
                <a:ext uri="{FF2B5EF4-FFF2-40B4-BE49-F238E27FC236}">
                  <a16:creationId xmlns:a16="http://schemas.microsoft.com/office/drawing/2014/main" id="{CBCB5601-A782-E933-BC2D-43358E310C5B}"/>
                </a:ext>
              </a:extLst>
            </p:cNvPr>
            <p:cNvSpPr/>
            <p:nvPr userDrawn="1"/>
          </p:nvSpPr>
          <p:spPr>
            <a:xfrm>
              <a:off x="5934238" y="6355080"/>
              <a:ext cx="266352" cy="261620"/>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762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C403D5B3-5629-9869-D818-CAF6C0927773}"/>
                </a:ext>
              </a:extLst>
            </p:cNvPr>
            <p:cNvSpPr/>
            <p:nvPr userDrawn="1"/>
          </p:nvSpPr>
          <p:spPr>
            <a:xfrm>
              <a:off x="7652602" y="6363451"/>
              <a:ext cx="244882" cy="245629"/>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762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0575A834-EA74-CCAA-E1ED-DE9FC93CF515}"/>
                </a:ext>
              </a:extLst>
            </p:cNvPr>
            <p:cNvSpPr/>
            <p:nvPr userDrawn="1"/>
          </p:nvSpPr>
          <p:spPr>
            <a:xfrm>
              <a:off x="6513184" y="6361430"/>
              <a:ext cx="247650" cy="247650"/>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7620" cap="rnd">
              <a:solidFill>
                <a:schemeClr val="bg1"/>
              </a:solidFill>
              <a:prstDash val="solid"/>
              <a:round/>
            </a:ln>
          </p:spPr>
          <p:txBody>
            <a:bodyPr rtlCol="0" anchor="ctr"/>
            <a:lstStyle/>
            <a:p>
              <a:endParaRPr lang="en-US" dirty="0"/>
            </a:p>
          </p:txBody>
        </p:sp>
        <p:sp>
          <p:nvSpPr>
            <p:cNvPr id="26" name="Freeform 25">
              <a:extLst>
                <a:ext uri="{FF2B5EF4-FFF2-40B4-BE49-F238E27FC236}">
                  <a16:creationId xmlns:a16="http://schemas.microsoft.com/office/drawing/2014/main" id="{F246E335-B078-C9B0-559D-9C1F74A64CC3}"/>
                </a:ext>
              </a:extLst>
            </p:cNvPr>
            <p:cNvSpPr/>
            <p:nvPr userDrawn="1"/>
          </p:nvSpPr>
          <p:spPr>
            <a:xfrm>
              <a:off x="8242925" y="6357611"/>
              <a:ext cx="205740" cy="25495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7620" cap="rnd">
              <a:solidFill>
                <a:schemeClr val="bg1"/>
              </a:solidFill>
              <a:prstDash val="solid"/>
              <a:round/>
            </a:ln>
          </p:spPr>
          <p:txBody>
            <a:bodyPr rtlCol="0" anchor="ctr"/>
            <a:lstStyle/>
            <a:p>
              <a:endParaRPr lang="en-US" dirty="0"/>
            </a:p>
          </p:txBody>
        </p:sp>
        <p:sp>
          <p:nvSpPr>
            <p:cNvPr id="27" name="Freeform 26">
              <a:extLst>
                <a:ext uri="{FF2B5EF4-FFF2-40B4-BE49-F238E27FC236}">
                  <a16:creationId xmlns:a16="http://schemas.microsoft.com/office/drawing/2014/main" id="{2B5FD590-95EB-179B-11BF-1772F0BDB32C}"/>
                </a:ext>
              </a:extLst>
            </p:cNvPr>
            <p:cNvSpPr/>
            <p:nvPr userDrawn="1"/>
          </p:nvSpPr>
          <p:spPr>
            <a:xfrm>
              <a:off x="9338935" y="6385560"/>
              <a:ext cx="290142" cy="199390"/>
            </a:xfrm>
            <a:custGeom>
              <a:avLst/>
              <a:gdLst>
                <a:gd name="connsiteX0" fmla="*/ 193040 w 290142"/>
                <a:gd name="connsiteY0" fmla="*/ 10160 h 199390"/>
                <a:gd name="connsiteX1" fmla="*/ 204471 w 290142"/>
                <a:gd name="connsiteY1" fmla="*/ 36830 h 199390"/>
                <a:gd name="connsiteX2" fmla="*/ 175261 w 290142"/>
                <a:gd name="connsiteY2" fmla="*/ 36830 h 199390"/>
                <a:gd name="connsiteX3" fmla="*/ 96520 w 290142"/>
                <a:gd name="connsiteY3" fmla="*/ 36830 h 199390"/>
                <a:gd name="connsiteX4" fmla="*/ 96520 w 290142"/>
                <a:gd name="connsiteY4" fmla="*/ 36830 h 199390"/>
                <a:gd name="connsiteX5" fmla="*/ 199390 w 290142"/>
                <a:gd name="connsiteY5" fmla="*/ 33020 h 199390"/>
                <a:gd name="connsiteX6" fmla="*/ 12700 w 290142"/>
                <a:gd name="connsiteY6" fmla="*/ 63500 h 199390"/>
                <a:gd name="connsiteX7" fmla="*/ 45720 w 290142"/>
                <a:gd name="connsiteY7" fmla="*/ 63500 h 199390"/>
                <a:gd name="connsiteX8" fmla="*/ 33020 w 290142"/>
                <a:gd name="connsiteY8" fmla="*/ 90170 h 199390"/>
                <a:gd name="connsiteX9" fmla="*/ 45720 w 290142"/>
                <a:gd name="connsiteY9" fmla="*/ 77470 h 199390"/>
                <a:gd name="connsiteX10" fmla="*/ 45720 w 290142"/>
                <a:gd name="connsiteY10" fmla="*/ 63500 h 199390"/>
                <a:gd name="connsiteX11" fmla="*/ 53340 w 290142"/>
                <a:gd name="connsiteY11" fmla="*/ 44450 h 199390"/>
                <a:gd name="connsiteX12" fmla="*/ 58420 w 290142"/>
                <a:gd name="connsiteY12" fmla="*/ 29210 h 199390"/>
                <a:gd name="connsiteX13" fmla="*/ 29211 w 290142"/>
                <a:gd name="connsiteY13" fmla="*/ 0 h 199390"/>
                <a:gd name="connsiteX14" fmla="*/ 0 w 290142"/>
                <a:gd name="connsiteY14" fmla="*/ 29210 h 199390"/>
                <a:gd name="connsiteX15" fmla="*/ 5080 w 290142"/>
                <a:gd name="connsiteY15" fmla="*/ 44450 h 199390"/>
                <a:gd name="connsiteX16" fmla="*/ 12700 w 290142"/>
                <a:gd name="connsiteY16" fmla="*/ 63500 h 199390"/>
                <a:gd name="connsiteX17" fmla="*/ 12700 w 290142"/>
                <a:gd name="connsiteY17" fmla="*/ 77470 h 199390"/>
                <a:gd name="connsiteX18" fmla="*/ 25400 w 290142"/>
                <a:gd name="connsiteY18" fmla="*/ 90170 h 199390"/>
                <a:gd name="connsiteX19" fmla="*/ 34290 w 290142"/>
                <a:gd name="connsiteY19" fmla="*/ 90170 h 199390"/>
                <a:gd name="connsiteX20" fmla="*/ 285750 w 290142"/>
                <a:gd name="connsiteY20" fmla="*/ 128270 h 199390"/>
                <a:gd name="connsiteX21" fmla="*/ 275590 w 290142"/>
                <a:gd name="connsiteY21" fmla="*/ 167640 h 199390"/>
                <a:gd name="connsiteX22" fmla="*/ 279400 w 290142"/>
                <a:gd name="connsiteY22" fmla="*/ 193040 h 199390"/>
                <a:gd name="connsiteX23" fmla="*/ 273050 w 290142"/>
                <a:gd name="connsiteY23" fmla="*/ 199390 h 199390"/>
                <a:gd name="connsiteX24" fmla="*/ 228600 w 290142"/>
                <a:gd name="connsiteY24" fmla="*/ 199390 h 199390"/>
                <a:gd name="connsiteX25" fmla="*/ 222250 w 290142"/>
                <a:gd name="connsiteY25" fmla="*/ 193040 h 199390"/>
                <a:gd name="connsiteX26" fmla="*/ 222250 w 290142"/>
                <a:gd name="connsiteY26" fmla="*/ 184150 h 199390"/>
                <a:gd name="connsiteX27" fmla="*/ 215900 w 290142"/>
                <a:gd name="connsiteY27" fmla="*/ 177800 h 199390"/>
                <a:gd name="connsiteX28" fmla="*/ 205740 w 290142"/>
                <a:gd name="connsiteY28" fmla="*/ 177800 h 199390"/>
                <a:gd name="connsiteX29" fmla="*/ 187961 w 290142"/>
                <a:gd name="connsiteY29" fmla="*/ 162560 h 199390"/>
                <a:gd name="connsiteX30" fmla="*/ 187961 w 290142"/>
                <a:gd name="connsiteY30" fmla="*/ 149860 h 199390"/>
                <a:gd name="connsiteX31" fmla="*/ 184150 w 290142"/>
                <a:gd name="connsiteY31" fmla="*/ 143510 h 199390"/>
                <a:gd name="connsiteX32" fmla="*/ 180340 w 290142"/>
                <a:gd name="connsiteY32" fmla="*/ 143510 h 199390"/>
                <a:gd name="connsiteX33" fmla="*/ 172721 w 290142"/>
                <a:gd name="connsiteY33" fmla="*/ 130810 h 199390"/>
                <a:gd name="connsiteX34" fmla="*/ 180340 w 290142"/>
                <a:gd name="connsiteY34" fmla="*/ 116840 h 199390"/>
                <a:gd name="connsiteX35" fmla="*/ 180340 w 290142"/>
                <a:gd name="connsiteY35" fmla="*/ 101600 h 199390"/>
                <a:gd name="connsiteX36" fmla="*/ 180340 w 290142"/>
                <a:gd name="connsiteY36" fmla="*/ 99060 h 199390"/>
                <a:gd name="connsiteX37" fmla="*/ 240030 w 290142"/>
                <a:gd name="connsiteY37" fmla="*/ 52070 h 199390"/>
                <a:gd name="connsiteX38" fmla="*/ 252730 w 290142"/>
                <a:gd name="connsiteY38" fmla="*/ 53340 h 199390"/>
                <a:gd name="connsiteX39" fmla="*/ 254000 w 290142"/>
                <a:gd name="connsiteY39" fmla="*/ 53340 h 199390"/>
                <a:gd name="connsiteX40" fmla="*/ 289561 w 290142"/>
                <a:gd name="connsiteY40" fmla="*/ 107950 h 199390"/>
                <a:gd name="connsiteX41" fmla="*/ 284480 w 290142"/>
                <a:gd name="connsiteY41" fmla="*/ 124460 h 199390"/>
                <a:gd name="connsiteX42" fmla="*/ 20320 w 290142"/>
                <a:gd name="connsiteY42" fmla="*/ 106680 h 199390"/>
                <a:gd name="connsiteX43" fmla="*/ 29211 w 290142"/>
                <a:gd name="connsiteY43" fmla="*/ 128270 h 199390"/>
                <a:gd name="connsiteX44" fmla="*/ 39370 w 290142"/>
                <a:gd name="connsiteY44" fmla="*/ 167640 h 199390"/>
                <a:gd name="connsiteX45" fmla="*/ 35561 w 290142"/>
                <a:gd name="connsiteY45" fmla="*/ 193040 h 199390"/>
                <a:gd name="connsiteX46" fmla="*/ 41911 w 290142"/>
                <a:gd name="connsiteY46" fmla="*/ 199390 h 199390"/>
                <a:gd name="connsiteX47" fmla="*/ 86361 w 290142"/>
                <a:gd name="connsiteY47" fmla="*/ 199390 h 199390"/>
                <a:gd name="connsiteX48" fmla="*/ 92711 w 290142"/>
                <a:gd name="connsiteY48" fmla="*/ 193040 h 199390"/>
                <a:gd name="connsiteX49" fmla="*/ 92711 w 290142"/>
                <a:gd name="connsiteY49" fmla="*/ 184150 h 199390"/>
                <a:gd name="connsiteX50" fmla="*/ 99061 w 290142"/>
                <a:gd name="connsiteY50" fmla="*/ 177800 h 199390"/>
                <a:gd name="connsiteX51" fmla="*/ 109220 w 290142"/>
                <a:gd name="connsiteY51" fmla="*/ 177800 h 199390"/>
                <a:gd name="connsiteX52" fmla="*/ 127000 w 290142"/>
                <a:gd name="connsiteY52" fmla="*/ 162560 h 199390"/>
                <a:gd name="connsiteX53" fmla="*/ 127000 w 290142"/>
                <a:gd name="connsiteY53" fmla="*/ 149860 h 199390"/>
                <a:gd name="connsiteX54" fmla="*/ 130811 w 290142"/>
                <a:gd name="connsiteY54" fmla="*/ 143510 h 199390"/>
                <a:gd name="connsiteX55" fmla="*/ 134620 w 290142"/>
                <a:gd name="connsiteY55" fmla="*/ 143510 h 199390"/>
                <a:gd name="connsiteX56" fmla="*/ 142240 w 290142"/>
                <a:gd name="connsiteY56" fmla="*/ 130810 h 199390"/>
                <a:gd name="connsiteX57" fmla="*/ 134620 w 290142"/>
                <a:gd name="connsiteY57" fmla="*/ 116840 h 199390"/>
                <a:gd name="connsiteX58" fmla="*/ 134620 w 290142"/>
                <a:gd name="connsiteY58" fmla="*/ 101600 h 199390"/>
                <a:gd name="connsiteX59" fmla="*/ 134620 w 290142"/>
                <a:gd name="connsiteY59" fmla="*/ 99060 h 199390"/>
                <a:gd name="connsiteX60" fmla="*/ 74930 w 290142"/>
                <a:gd name="connsiteY60" fmla="*/ 52070 h 199390"/>
                <a:gd name="connsiteX61" fmla="*/ 62230 w 290142"/>
                <a:gd name="connsiteY61" fmla="*/ 53340 h 1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0142" h="199390">
                  <a:moveTo>
                    <a:pt x="193040" y="10160"/>
                  </a:moveTo>
                  <a:lnTo>
                    <a:pt x="204471" y="36830"/>
                  </a:lnTo>
                  <a:lnTo>
                    <a:pt x="175261" y="36830"/>
                  </a:lnTo>
                  <a:moveTo>
                    <a:pt x="96520" y="36830"/>
                  </a:moveTo>
                  <a:lnTo>
                    <a:pt x="96520" y="36830"/>
                  </a:lnTo>
                  <a:cubicBezTo>
                    <a:pt x="127000" y="16510"/>
                    <a:pt x="166371" y="15240"/>
                    <a:pt x="199390" y="33020"/>
                  </a:cubicBezTo>
                  <a:moveTo>
                    <a:pt x="12700" y="63500"/>
                  </a:moveTo>
                  <a:lnTo>
                    <a:pt x="45720" y="63500"/>
                  </a:lnTo>
                  <a:moveTo>
                    <a:pt x="33020" y="90170"/>
                  </a:moveTo>
                  <a:cubicBezTo>
                    <a:pt x="39370" y="90170"/>
                    <a:pt x="45720" y="85090"/>
                    <a:pt x="45720" y="77470"/>
                  </a:cubicBezTo>
                  <a:lnTo>
                    <a:pt x="45720" y="63500"/>
                  </a:lnTo>
                  <a:cubicBezTo>
                    <a:pt x="45720" y="57150"/>
                    <a:pt x="49530" y="49530"/>
                    <a:pt x="53340" y="44450"/>
                  </a:cubicBezTo>
                  <a:cubicBezTo>
                    <a:pt x="55880" y="39370"/>
                    <a:pt x="58420" y="34290"/>
                    <a:pt x="58420" y="29210"/>
                  </a:cubicBezTo>
                  <a:cubicBezTo>
                    <a:pt x="58420" y="12700"/>
                    <a:pt x="45720" y="0"/>
                    <a:pt x="29211" y="0"/>
                  </a:cubicBezTo>
                  <a:cubicBezTo>
                    <a:pt x="12700" y="0"/>
                    <a:pt x="0" y="12700"/>
                    <a:pt x="0" y="29210"/>
                  </a:cubicBezTo>
                  <a:cubicBezTo>
                    <a:pt x="0" y="45720"/>
                    <a:pt x="1270" y="40640"/>
                    <a:pt x="5080" y="44450"/>
                  </a:cubicBezTo>
                  <a:cubicBezTo>
                    <a:pt x="8890" y="50800"/>
                    <a:pt x="12700" y="57150"/>
                    <a:pt x="12700" y="63500"/>
                  </a:cubicBezTo>
                  <a:lnTo>
                    <a:pt x="12700" y="77470"/>
                  </a:lnTo>
                  <a:cubicBezTo>
                    <a:pt x="12700" y="83820"/>
                    <a:pt x="17780" y="90170"/>
                    <a:pt x="25400" y="90170"/>
                  </a:cubicBezTo>
                  <a:lnTo>
                    <a:pt x="34290" y="90170"/>
                  </a:lnTo>
                  <a:close/>
                  <a:moveTo>
                    <a:pt x="285750" y="128270"/>
                  </a:moveTo>
                  <a:cubicBezTo>
                    <a:pt x="278130" y="143510"/>
                    <a:pt x="273050" y="153670"/>
                    <a:pt x="275590" y="167640"/>
                  </a:cubicBezTo>
                  <a:lnTo>
                    <a:pt x="279400" y="193040"/>
                  </a:lnTo>
                  <a:cubicBezTo>
                    <a:pt x="279400" y="196850"/>
                    <a:pt x="276861" y="199390"/>
                    <a:pt x="273050" y="199390"/>
                  </a:cubicBezTo>
                  <a:lnTo>
                    <a:pt x="228600" y="199390"/>
                  </a:lnTo>
                  <a:cubicBezTo>
                    <a:pt x="224790" y="199390"/>
                    <a:pt x="222250" y="196850"/>
                    <a:pt x="222250" y="193040"/>
                  </a:cubicBezTo>
                  <a:lnTo>
                    <a:pt x="222250" y="184150"/>
                  </a:lnTo>
                  <a:cubicBezTo>
                    <a:pt x="222250" y="180340"/>
                    <a:pt x="218440" y="177800"/>
                    <a:pt x="215900" y="177800"/>
                  </a:cubicBezTo>
                  <a:lnTo>
                    <a:pt x="205740" y="177800"/>
                  </a:lnTo>
                  <a:cubicBezTo>
                    <a:pt x="195580" y="180340"/>
                    <a:pt x="187961" y="172720"/>
                    <a:pt x="187961" y="162560"/>
                  </a:cubicBezTo>
                  <a:lnTo>
                    <a:pt x="187961" y="149860"/>
                  </a:lnTo>
                  <a:cubicBezTo>
                    <a:pt x="187961" y="146050"/>
                    <a:pt x="187961" y="143510"/>
                    <a:pt x="184150" y="143510"/>
                  </a:cubicBezTo>
                  <a:lnTo>
                    <a:pt x="180340" y="143510"/>
                  </a:lnTo>
                  <a:cubicBezTo>
                    <a:pt x="173990" y="143510"/>
                    <a:pt x="170180" y="137160"/>
                    <a:pt x="172721" y="130810"/>
                  </a:cubicBezTo>
                  <a:lnTo>
                    <a:pt x="180340" y="116840"/>
                  </a:lnTo>
                  <a:cubicBezTo>
                    <a:pt x="182880" y="111760"/>
                    <a:pt x="182880" y="106680"/>
                    <a:pt x="180340" y="101600"/>
                  </a:cubicBezTo>
                  <a:cubicBezTo>
                    <a:pt x="180340" y="101600"/>
                    <a:pt x="180340" y="100330"/>
                    <a:pt x="180340" y="99060"/>
                  </a:cubicBezTo>
                  <a:cubicBezTo>
                    <a:pt x="181611" y="68580"/>
                    <a:pt x="209550" y="50800"/>
                    <a:pt x="240030" y="52070"/>
                  </a:cubicBezTo>
                  <a:cubicBezTo>
                    <a:pt x="243840" y="52070"/>
                    <a:pt x="248921" y="52070"/>
                    <a:pt x="252730" y="53340"/>
                  </a:cubicBezTo>
                  <a:cubicBezTo>
                    <a:pt x="252730" y="53340"/>
                    <a:pt x="252730" y="53340"/>
                    <a:pt x="254000" y="53340"/>
                  </a:cubicBezTo>
                  <a:cubicBezTo>
                    <a:pt x="278130" y="59690"/>
                    <a:pt x="293371" y="83820"/>
                    <a:pt x="289561" y="107950"/>
                  </a:cubicBezTo>
                  <a:cubicBezTo>
                    <a:pt x="289561" y="114300"/>
                    <a:pt x="287021" y="121920"/>
                    <a:pt x="284480" y="124460"/>
                  </a:cubicBezTo>
                  <a:close/>
                  <a:moveTo>
                    <a:pt x="20320" y="106680"/>
                  </a:moveTo>
                  <a:cubicBezTo>
                    <a:pt x="20320" y="114300"/>
                    <a:pt x="24130" y="121920"/>
                    <a:pt x="29211" y="128270"/>
                  </a:cubicBezTo>
                  <a:cubicBezTo>
                    <a:pt x="38100" y="139700"/>
                    <a:pt x="41911" y="153670"/>
                    <a:pt x="39370" y="167640"/>
                  </a:cubicBezTo>
                  <a:lnTo>
                    <a:pt x="35561" y="193040"/>
                  </a:lnTo>
                  <a:cubicBezTo>
                    <a:pt x="35561" y="196850"/>
                    <a:pt x="38100" y="199390"/>
                    <a:pt x="41911" y="199390"/>
                  </a:cubicBezTo>
                  <a:lnTo>
                    <a:pt x="86361" y="199390"/>
                  </a:lnTo>
                  <a:cubicBezTo>
                    <a:pt x="90170" y="199390"/>
                    <a:pt x="92711" y="196850"/>
                    <a:pt x="92711" y="193040"/>
                  </a:cubicBezTo>
                  <a:lnTo>
                    <a:pt x="92711" y="184150"/>
                  </a:lnTo>
                  <a:cubicBezTo>
                    <a:pt x="92711" y="180340"/>
                    <a:pt x="96520" y="177800"/>
                    <a:pt x="99061" y="177800"/>
                  </a:cubicBezTo>
                  <a:lnTo>
                    <a:pt x="109220" y="177800"/>
                  </a:lnTo>
                  <a:cubicBezTo>
                    <a:pt x="119380" y="180340"/>
                    <a:pt x="127000" y="172720"/>
                    <a:pt x="127000" y="162560"/>
                  </a:cubicBezTo>
                  <a:lnTo>
                    <a:pt x="127000" y="149860"/>
                  </a:lnTo>
                  <a:cubicBezTo>
                    <a:pt x="127000" y="146050"/>
                    <a:pt x="127000" y="143510"/>
                    <a:pt x="130811" y="143510"/>
                  </a:cubicBezTo>
                  <a:lnTo>
                    <a:pt x="134620" y="143510"/>
                  </a:lnTo>
                  <a:cubicBezTo>
                    <a:pt x="140970" y="143510"/>
                    <a:pt x="144780" y="137160"/>
                    <a:pt x="142240" y="130810"/>
                  </a:cubicBezTo>
                  <a:lnTo>
                    <a:pt x="134620" y="116840"/>
                  </a:lnTo>
                  <a:cubicBezTo>
                    <a:pt x="132080" y="111760"/>
                    <a:pt x="132080" y="106680"/>
                    <a:pt x="134620" y="101600"/>
                  </a:cubicBezTo>
                  <a:cubicBezTo>
                    <a:pt x="134620" y="101600"/>
                    <a:pt x="134620" y="100330"/>
                    <a:pt x="134620" y="99060"/>
                  </a:cubicBezTo>
                  <a:cubicBezTo>
                    <a:pt x="133350" y="68580"/>
                    <a:pt x="105411" y="50800"/>
                    <a:pt x="74930" y="52070"/>
                  </a:cubicBezTo>
                  <a:cubicBezTo>
                    <a:pt x="71120" y="52070"/>
                    <a:pt x="66040" y="52070"/>
                    <a:pt x="62230" y="53340"/>
                  </a:cubicBezTo>
                </a:path>
              </a:pathLst>
            </a:custGeom>
            <a:noFill/>
            <a:ln w="7620" cap="rnd">
              <a:solidFill>
                <a:schemeClr val="bg1"/>
              </a:solidFill>
              <a:prstDash val="solid"/>
              <a:round/>
            </a:ln>
          </p:spPr>
          <p:txBody>
            <a:bodyPr rtlCol="0" anchor="ctr"/>
            <a:lstStyle/>
            <a:p>
              <a:endParaRPr lang="en-US" dirty="0"/>
            </a:p>
          </p:txBody>
        </p:sp>
        <p:sp>
          <p:nvSpPr>
            <p:cNvPr id="28" name="Freeform 27">
              <a:extLst>
                <a:ext uri="{FF2B5EF4-FFF2-40B4-BE49-F238E27FC236}">
                  <a16:creationId xmlns:a16="http://schemas.microsoft.com/office/drawing/2014/main" id="{73D3DB9B-0253-4B16-87BD-613F7EF6482C}"/>
                </a:ext>
              </a:extLst>
            </p:cNvPr>
            <p:cNvSpPr/>
            <p:nvPr userDrawn="1"/>
          </p:nvSpPr>
          <p:spPr>
            <a:xfrm>
              <a:off x="8781405" y="6352541"/>
              <a:ext cx="266700" cy="26670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7620" cap="rnd">
              <a:solidFill>
                <a:schemeClr val="bg1"/>
              </a:solidFill>
              <a:prstDash val="solid"/>
              <a:round/>
            </a:ln>
          </p:spPr>
          <p:txBody>
            <a:bodyPr rtlCol="0" anchor="ctr"/>
            <a:lstStyle/>
            <a:p>
              <a:endParaRPr lang="en-US" dirty="0"/>
            </a:p>
          </p:txBody>
        </p:sp>
        <p:sp>
          <p:nvSpPr>
            <p:cNvPr id="29" name="Freeform 28">
              <a:extLst>
                <a:ext uri="{FF2B5EF4-FFF2-40B4-BE49-F238E27FC236}">
                  <a16:creationId xmlns:a16="http://schemas.microsoft.com/office/drawing/2014/main" id="{00B7E089-7AF3-4B96-80B9-89B6A5F173D1}"/>
                </a:ext>
              </a:extLst>
            </p:cNvPr>
            <p:cNvSpPr/>
            <p:nvPr userDrawn="1"/>
          </p:nvSpPr>
          <p:spPr>
            <a:xfrm>
              <a:off x="9930755" y="6371591"/>
              <a:ext cx="245109" cy="228600"/>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7620" cap="rnd">
              <a:solidFill>
                <a:schemeClr val="bg1"/>
              </a:solidFill>
              <a:prstDash val="solid"/>
              <a:round/>
            </a:ln>
          </p:spPr>
          <p:txBody>
            <a:bodyPr rtlCol="0" anchor="ctr"/>
            <a:lstStyle/>
            <a:p>
              <a:endParaRPr lang="en-US" dirty="0"/>
            </a:p>
          </p:txBody>
        </p:sp>
        <p:sp>
          <p:nvSpPr>
            <p:cNvPr id="30" name="Graphic 5">
              <a:extLst>
                <a:ext uri="{FF2B5EF4-FFF2-40B4-BE49-F238E27FC236}">
                  <a16:creationId xmlns:a16="http://schemas.microsoft.com/office/drawing/2014/main" id="{D42005DD-1B49-E067-D655-33E34D0C6804}"/>
                </a:ext>
              </a:extLst>
            </p:cNvPr>
            <p:cNvSpPr/>
            <p:nvPr userDrawn="1"/>
          </p:nvSpPr>
          <p:spPr>
            <a:xfrm>
              <a:off x="10525517" y="6365722"/>
              <a:ext cx="176489" cy="252000"/>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7620" cap="rnd">
              <a:solidFill>
                <a:schemeClr val="bg1"/>
              </a:solidFill>
              <a:prstDash val="solid"/>
              <a:round/>
            </a:ln>
          </p:spPr>
          <p:txBody>
            <a:bodyPr rtlCol="0" anchor="ctr"/>
            <a:lstStyle/>
            <a:p>
              <a:endParaRPr lang="en-AE"/>
            </a:p>
          </p:txBody>
        </p:sp>
        <p:sp>
          <p:nvSpPr>
            <p:cNvPr id="31" name="Graphic 11">
              <a:extLst>
                <a:ext uri="{FF2B5EF4-FFF2-40B4-BE49-F238E27FC236}">
                  <a16:creationId xmlns:a16="http://schemas.microsoft.com/office/drawing/2014/main" id="{A307F9D9-5461-38C0-DC4A-8D63530025D7}"/>
                </a:ext>
              </a:extLst>
            </p:cNvPr>
            <p:cNvSpPr/>
            <p:nvPr userDrawn="1"/>
          </p:nvSpPr>
          <p:spPr>
            <a:xfrm>
              <a:off x="7072856" y="6363425"/>
              <a:ext cx="246549" cy="251914"/>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7620" cap="rnd">
              <a:solidFill>
                <a:schemeClr val="bg1"/>
              </a:solidFill>
              <a:prstDash val="solid"/>
              <a:round/>
            </a:ln>
          </p:spPr>
          <p:txBody>
            <a:bodyPr rtlCol="0" anchor="ctr"/>
            <a:lstStyle/>
            <a:p>
              <a:endParaRPr lang="en-AE"/>
            </a:p>
          </p:txBody>
        </p:sp>
        <p:sp>
          <p:nvSpPr>
            <p:cNvPr id="32" name="Graphic 37">
              <a:extLst>
                <a:ext uri="{FF2B5EF4-FFF2-40B4-BE49-F238E27FC236}">
                  <a16:creationId xmlns:a16="http://schemas.microsoft.com/office/drawing/2014/main" id="{3FD61DD4-4709-474D-0680-2933783E5E73}"/>
                </a:ext>
              </a:extLst>
            </p:cNvPr>
            <p:cNvSpPr/>
            <p:nvPr/>
          </p:nvSpPr>
          <p:spPr>
            <a:xfrm>
              <a:off x="11105368" y="6353693"/>
              <a:ext cx="148977" cy="271378"/>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7620" cap="rnd">
              <a:solidFill>
                <a:schemeClr val="bg1"/>
              </a:solidFill>
              <a:prstDash val="solid"/>
              <a:round/>
            </a:ln>
          </p:spPr>
          <p:txBody>
            <a:bodyPr rtlCol="0" anchor="ctr"/>
            <a:lstStyle/>
            <a:p>
              <a:endParaRPr lang="en-AE"/>
            </a:p>
          </p:txBody>
        </p:sp>
        <p:sp>
          <p:nvSpPr>
            <p:cNvPr id="33" name="Graphic 42">
              <a:extLst>
                <a:ext uri="{FF2B5EF4-FFF2-40B4-BE49-F238E27FC236}">
                  <a16:creationId xmlns:a16="http://schemas.microsoft.com/office/drawing/2014/main" id="{EF5DF4DC-2426-5B8B-D8C6-91DCAE989C52}"/>
                </a:ext>
              </a:extLst>
            </p:cNvPr>
            <p:cNvSpPr/>
            <p:nvPr/>
          </p:nvSpPr>
          <p:spPr>
            <a:xfrm>
              <a:off x="11629221" y="6371420"/>
              <a:ext cx="248995" cy="23588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7620" cap="rnd">
              <a:solidFill>
                <a:schemeClr val="bg1"/>
              </a:solidFill>
              <a:prstDash val="solid"/>
              <a:round/>
            </a:ln>
          </p:spPr>
          <p:txBody>
            <a:bodyPr rtlCol="0" anchor="ctr"/>
            <a:lstStyle/>
            <a:p>
              <a:endParaRPr lang="en-AE"/>
            </a:p>
          </p:txBody>
        </p:sp>
      </p:grpSp>
      <p:sp>
        <p:nvSpPr>
          <p:cNvPr id="68" name="Freeform 67">
            <a:extLst>
              <a:ext uri="{FF2B5EF4-FFF2-40B4-BE49-F238E27FC236}">
                <a16:creationId xmlns:a16="http://schemas.microsoft.com/office/drawing/2014/main" id="{F4CE1453-773C-EAF5-4E2A-ADA4463C0C1D}"/>
              </a:ext>
            </a:extLst>
          </p:cNvPr>
          <p:cNvSpPr/>
          <p:nvPr userDrawn="1"/>
        </p:nvSpPr>
        <p:spPr>
          <a:xfrm>
            <a:off x="210781" y="19249"/>
            <a:ext cx="209665" cy="6532681"/>
          </a:xfrm>
          <a:custGeom>
            <a:avLst/>
            <a:gdLst>
              <a:gd name="connsiteX0" fmla="*/ 0 w 5566410"/>
              <a:gd name="connsiteY0" fmla="*/ 0 h 5864860"/>
              <a:gd name="connsiteX1" fmla="*/ 0 w 5566410"/>
              <a:gd name="connsiteY1" fmla="*/ 5665471 h 5864860"/>
              <a:gd name="connsiteX2" fmla="*/ 199390 w 5566410"/>
              <a:gd name="connsiteY2" fmla="*/ 5864861 h 5864860"/>
              <a:gd name="connsiteX3" fmla="*/ 5566411 w 5566410"/>
              <a:gd name="connsiteY3" fmla="*/ 5864861 h 5864860"/>
              <a:gd name="connsiteX0" fmla="*/ 0 w 5576686"/>
              <a:gd name="connsiteY0" fmla="*/ 0 h 6532681"/>
              <a:gd name="connsiteX1" fmla="*/ 10275 w 5576686"/>
              <a:gd name="connsiteY1" fmla="*/ 6333291 h 6532681"/>
              <a:gd name="connsiteX2" fmla="*/ 209665 w 5576686"/>
              <a:gd name="connsiteY2" fmla="*/ 6532681 h 6532681"/>
              <a:gd name="connsiteX3" fmla="*/ 5576686 w 5576686"/>
              <a:gd name="connsiteY3" fmla="*/ 6532681 h 6532681"/>
              <a:gd name="connsiteX0" fmla="*/ 0 w 5448349"/>
              <a:gd name="connsiteY0" fmla="*/ 0 h 6540702"/>
              <a:gd name="connsiteX1" fmla="*/ 10275 w 5448349"/>
              <a:gd name="connsiteY1" fmla="*/ 6333291 h 6540702"/>
              <a:gd name="connsiteX2" fmla="*/ 209665 w 5448349"/>
              <a:gd name="connsiteY2" fmla="*/ 6532681 h 6540702"/>
              <a:gd name="connsiteX3" fmla="*/ 5448349 w 5448349"/>
              <a:gd name="connsiteY3" fmla="*/ 6540702 h 6540702"/>
              <a:gd name="connsiteX0" fmla="*/ 0 w 3082836"/>
              <a:gd name="connsiteY0" fmla="*/ 0 h 6532681"/>
              <a:gd name="connsiteX1" fmla="*/ 10275 w 3082836"/>
              <a:gd name="connsiteY1" fmla="*/ 6333291 h 6532681"/>
              <a:gd name="connsiteX2" fmla="*/ 209665 w 3082836"/>
              <a:gd name="connsiteY2" fmla="*/ 6532681 h 6532681"/>
              <a:gd name="connsiteX3" fmla="*/ 3082836 w 3082836"/>
              <a:gd name="connsiteY3" fmla="*/ 6530763 h 6532681"/>
              <a:gd name="connsiteX0" fmla="*/ 0 w 1826465"/>
              <a:gd name="connsiteY0" fmla="*/ 0 h 6538197"/>
              <a:gd name="connsiteX1" fmla="*/ 10275 w 1826465"/>
              <a:gd name="connsiteY1" fmla="*/ 6333291 h 6538197"/>
              <a:gd name="connsiteX2" fmla="*/ 209665 w 1826465"/>
              <a:gd name="connsiteY2" fmla="*/ 6532681 h 6538197"/>
              <a:gd name="connsiteX3" fmla="*/ 1826465 w 1826465"/>
              <a:gd name="connsiteY3" fmla="*/ 6538197 h 6538197"/>
              <a:gd name="connsiteX0" fmla="*/ 0 w 965853"/>
              <a:gd name="connsiteY0" fmla="*/ 0 h 6532987"/>
              <a:gd name="connsiteX1" fmla="*/ 10275 w 965853"/>
              <a:gd name="connsiteY1" fmla="*/ 6333291 h 6532987"/>
              <a:gd name="connsiteX2" fmla="*/ 209665 w 965853"/>
              <a:gd name="connsiteY2" fmla="*/ 6532681 h 6532987"/>
              <a:gd name="connsiteX3" fmla="*/ 965853 w 965853"/>
              <a:gd name="connsiteY3" fmla="*/ 6529232 h 6532987"/>
              <a:gd name="connsiteX0" fmla="*/ 0 w 209665"/>
              <a:gd name="connsiteY0" fmla="*/ 0 h 6532681"/>
              <a:gd name="connsiteX1" fmla="*/ 10275 w 209665"/>
              <a:gd name="connsiteY1" fmla="*/ 6333291 h 6532681"/>
              <a:gd name="connsiteX2" fmla="*/ 209665 w 209665"/>
              <a:gd name="connsiteY2" fmla="*/ 6532681 h 6532681"/>
            </a:gdLst>
            <a:ahLst/>
            <a:cxnLst>
              <a:cxn ang="0">
                <a:pos x="connsiteX0" y="connsiteY0"/>
              </a:cxn>
              <a:cxn ang="0">
                <a:pos x="connsiteX1" y="connsiteY1"/>
              </a:cxn>
              <a:cxn ang="0">
                <a:pos x="connsiteX2" y="connsiteY2"/>
              </a:cxn>
            </a:cxnLst>
            <a:rect l="l" t="t" r="r" b="b"/>
            <a:pathLst>
              <a:path w="209665" h="6532681">
                <a:moveTo>
                  <a:pt x="0" y="0"/>
                </a:moveTo>
                <a:cubicBezTo>
                  <a:pt x="0" y="1888490"/>
                  <a:pt x="10275" y="4444801"/>
                  <a:pt x="10275" y="6333291"/>
                </a:cubicBezTo>
                <a:cubicBezTo>
                  <a:pt x="10275" y="6443781"/>
                  <a:pt x="99175" y="6532681"/>
                  <a:pt x="209665" y="6532681"/>
                </a:cubicBezTo>
              </a:path>
            </a:pathLst>
          </a:custGeom>
          <a:noFill/>
          <a:ln w="25400" cap="rnd">
            <a:solidFill>
              <a:srgbClr val="0FA3DD"/>
            </a:solid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452B1437-315C-2F2A-4BD4-E7E0C4DA2E95}"/>
              </a:ext>
            </a:extLst>
          </p:cNvPr>
          <p:cNvCxnSpPr>
            <a:cxnSpLocks/>
          </p:cNvCxnSpPr>
          <p:nvPr userDrawn="1"/>
        </p:nvCxnSpPr>
        <p:spPr>
          <a:xfrm>
            <a:off x="420446" y="6551930"/>
            <a:ext cx="10916148" cy="0"/>
          </a:xfrm>
          <a:prstGeom prst="line">
            <a:avLst/>
          </a:prstGeom>
          <a:ln w="25400">
            <a:solidFill>
              <a:srgbClr val="0FA3DD"/>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867A8E7B-378F-5C08-926F-CD58F535FEBB}"/>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1343300" y="6115049"/>
            <a:ext cx="637919" cy="616096"/>
          </a:xfrm>
          <a:prstGeom prst="rect">
            <a:avLst/>
          </a:prstGeom>
        </p:spPr>
      </p:pic>
    </p:spTree>
    <p:extLst>
      <p:ext uri="{BB962C8B-B14F-4D97-AF65-F5344CB8AC3E}">
        <p14:creationId xmlns:p14="http://schemas.microsoft.com/office/powerpoint/2010/main" val="30276899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9" r:id="rId5"/>
    <p:sldLayoutId id="2147483668" r:id="rId6"/>
    <p:sldLayoutId id="2147483670" r:id="rId7"/>
    <p:sldLayoutId id="2147483664" r:id="rId8"/>
    <p:sldLayoutId id="2147483665" r:id="rId9"/>
    <p:sldLayoutId id="2147483666" r:id="rId10"/>
    <p:sldLayoutId id="2147483682" r:id="rId11"/>
    <p:sldLayoutId id="2147483671" r:id="rId12"/>
    <p:sldLayoutId id="2147483672" r:id="rId13"/>
    <p:sldLayoutId id="2147483673" r:id="rId14"/>
    <p:sldLayoutId id="2147483674" r:id="rId15"/>
    <p:sldLayoutId id="2147483675" r:id="rId16"/>
    <p:sldLayoutId id="2147483677" r:id="rId17"/>
    <p:sldLayoutId id="2147483676" r:id="rId18"/>
    <p:sldLayoutId id="2147483679" r:id="rId19"/>
    <p:sldLayoutId id="2147483680" r:id="rId20"/>
    <p:sldLayoutId id="2147483681" r:id="rId21"/>
    <p:sldLayoutId id="2147483683" r:id="rId22"/>
    <p:sldLayoutId id="2147483678" r:id="rId23"/>
  </p:sldLayoutIdLst>
  <p:txStyles>
    <p:titleStyle>
      <a:lvl1pPr algn="l" defTabSz="914400" rtl="0" eaLnBrk="1" latinLnBrk="0" hangingPunct="1">
        <a:lnSpc>
          <a:spcPct val="120000"/>
        </a:lnSpc>
        <a:spcBef>
          <a:spcPct val="0"/>
        </a:spcBef>
        <a:buNone/>
        <a:defRPr sz="3000" b="0" kern="1200">
          <a:solidFill>
            <a:srgbClr val="0C1B3E"/>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314325"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2pPr>
      <a:lvl3pPr marL="628650" indent="-263525"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3pPr>
      <a:lvl4pPr marL="933450"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4pPr>
      <a:lvl5pPr marL="1208088" indent="-274638"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80.png"/><Relationship Id="rId13" Type="http://schemas.openxmlformats.org/officeDocument/2006/relationships/customXml" Target="../ink/ink4.xml"/><Relationship Id="rId3" Type="http://schemas.openxmlformats.org/officeDocument/2006/relationships/image" Target="../media/image37.png"/><Relationship Id="rId7" Type="http://schemas.openxmlformats.org/officeDocument/2006/relationships/customXml" Target="../ink/ink1.xml"/><Relationship Id="rId12"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3.png"/><Relationship Id="rId11" Type="http://schemas.openxmlformats.org/officeDocument/2006/relationships/customXml" Target="../ink/ink3.xml"/><Relationship Id="rId5" Type="http://schemas.openxmlformats.org/officeDocument/2006/relationships/image" Target="../media/image48.png"/><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customXml" Target="../ink/ink2.xml"/><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toytheater.com/geoboard/" TargetMode="External"/><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eur01.safelinks.protection.outlook.com/?url=https%3A%2F%2Fwww.activelearnprimary.co.uk%2Fresource%2F709413&amp;data=05%7C01%7CNAUREEN.I_TWS%40gemsedu.com%7Cd952baca90d64aedf40308dbe750fc8c%7Cd2b3a7dcd57e417f90ad149b872e9aa1%7C1%7C0%7C638358107247840813%7CUnknown%7CTWFpbGZsb3d8eyJWIjoiMC4wLjAwMDAiLCJQIjoiV2luMzIiLCJBTiI6Ik1haWwiLCJXVCI6Mn0%3D%7C3000%7C%7C%7C&amp;sdata=2nB%2Bvp%2BjGK9mKNtLegO4AOd9KG33BpqReqOeUMXIZ9Y%3D&amp;reserved=0" TargetMode="Externa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C0ED8-2C0C-74CE-945E-EF3E30083A01}"/>
              </a:ext>
            </a:extLst>
          </p:cNvPr>
          <p:cNvSpPr>
            <a:spLocks noGrp="1"/>
          </p:cNvSpPr>
          <p:nvPr>
            <p:ph type="title"/>
          </p:nvPr>
        </p:nvSpPr>
        <p:spPr/>
        <p:txBody>
          <a:bodyPr/>
          <a:lstStyle/>
          <a:p>
            <a:r>
              <a:rPr lang="en-US" dirty="0"/>
              <a:t>Learn Like a GEM</a:t>
            </a:r>
            <a:endParaRPr lang="en-AE" dirty="0"/>
          </a:p>
        </p:txBody>
      </p:sp>
      <p:sp>
        <p:nvSpPr>
          <p:cNvPr id="5" name="Text Placeholder 4">
            <a:extLst>
              <a:ext uri="{FF2B5EF4-FFF2-40B4-BE49-F238E27FC236}">
                <a16:creationId xmlns:a16="http://schemas.microsoft.com/office/drawing/2014/main" id="{BCAF0900-48BA-FD6C-B989-ACE0A057EC50}"/>
              </a:ext>
            </a:extLst>
          </p:cNvPr>
          <p:cNvSpPr>
            <a:spLocks noGrp="1"/>
          </p:cNvSpPr>
          <p:nvPr>
            <p:ph type="body" idx="1"/>
          </p:nvPr>
        </p:nvSpPr>
        <p:spPr/>
        <p:txBody>
          <a:bodyPr/>
          <a:lstStyle/>
          <a:p>
            <a:r>
              <a:rPr lang="en-US" b="1" dirty="0"/>
              <a:t>Subject</a:t>
            </a:r>
            <a:r>
              <a:rPr lang="en-US" dirty="0"/>
              <a:t>: Math</a:t>
            </a:r>
          </a:p>
          <a:p>
            <a:r>
              <a:rPr lang="en-US" b="1" dirty="0"/>
              <a:t>Lesson</a:t>
            </a:r>
            <a:r>
              <a:rPr lang="en-US" dirty="0"/>
              <a:t>: Measuring Area</a:t>
            </a:r>
          </a:p>
          <a:p>
            <a:r>
              <a:rPr lang="en-US" b="1" dirty="0"/>
              <a:t>Date</a:t>
            </a:r>
            <a:r>
              <a:rPr lang="en-US" dirty="0"/>
              <a:t>: (insert date here)</a:t>
            </a:r>
          </a:p>
        </p:txBody>
      </p:sp>
    </p:spTree>
    <p:extLst>
      <p:ext uri="{BB962C8B-B14F-4D97-AF65-F5344CB8AC3E}">
        <p14:creationId xmlns:p14="http://schemas.microsoft.com/office/powerpoint/2010/main" val="33007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678FF-3CB9-2460-4C2B-2DF076A3B5E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19A10BF-E055-ED7B-8F16-F8B664E29370}"/>
              </a:ext>
            </a:extLst>
          </p:cNvPr>
          <p:cNvPicPr>
            <a:picLocks noChangeAspect="1"/>
          </p:cNvPicPr>
          <p:nvPr/>
        </p:nvPicPr>
        <p:blipFill>
          <a:blip r:embed="rId3"/>
          <a:stretch>
            <a:fillRect/>
          </a:stretch>
        </p:blipFill>
        <p:spPr>
          <a:xfrm>
            <a:off x="7437120" y="669925"/>
            <a:ext cx="4438644" cy="4897755"/>
          </a:xfrm>
          <a:prstGeom prst="rect">
            <a:avLst/>
          </a:prstGeom>
        </p:spPr>
      </p:pic>
      <p:sp>
        <p:nvSpPr>
          <p:cNvPr id="4" name="TextBox 3">
            <a:extLst>
              <a:ext uri="{FF2B5EF4-FFF2-40B4-BE49-F238E27FC236}">
                <a16:creationId xmlns:a16="http://schemas.microsoft.com/office/drawing/2014/main" id="{597EF507-91C6-E479-3513-B49C542A4750}"/>
              </a:ext>
            </a:extLst>
          </p:cNvPr>
          <p:cNvSpPr txBox="1"/>
          <p:nvPr/>
        </p:nvSpPr>
        <p:spPr>
          <a:xfrm>
            <a:off x="4786219" y="2425288"/>
            <a:ext cx="1926771" cy="461665"/>
          </a:xfrm>
          <a:prstGeom prst="rect">
            <a:avLst/>
          </a:prstGeom>
          <a:solidFill>
            <a:schemeClr val="accent1">
              <a:lumMod val="20000"/>
              <a:lumOff val="80000"/>
            </a:schemeClr>
          </a:solidFill>
        </p:spPr>
        <p:txBody>
          <a:bodyPr wrap="square">
            <a:spAutoFit/>
          </a:bodyPr>
          <a:lstStyle/>
          <a:p>
            <a:r>
              <a:rPr lang="en-US" sz="2400" b="1" dirty="0"/>
              <a:t>Apply</a:t>
            </a:r>
          </a:p>
        </p:txBody>
      </p:sp>
      <p:sp>
        <p:nvSpPr>
          <p:cNvPr id="5" name="TextBox 4">
            <a:extLst>
              <a:ext uri="{FF2B5EF4-FFF2-40B4-BE49-F238E27FC236}">
                <a16:creationId xmlns:a16="http://schemas.microsoft.com/office/drawing/2014/main" id="{63A92AB8-8D1A-0ABA-E6F1-40CD0474B8B5}"/>
              </a:ext>
            </a:extLst>
          </p:cNvPr>
          <p:cNvSpPr txBox="1"/>
          <p:nvPr/>
        </p:nvSpPr>
        <p:spPr>
          <a:xfrm>
            <a:off x="316236" y="3520118"/>
            <a:ext cx="1471629" cy="461665"/>
          </a:xfrm>
          <a:prstGeom prst="rect">
            <a:avLst/>
          </a:prstGeom>
          <a:solidFill>
            <a:schemeClr val="accent1">
              <a:lumMod val="20000"/>
              <a:lumOff val="80000"/>
            </a:schemeClr>
          </a:solidFill>
        </p:spPr>
        <p:txBody>
          <a:bodyPr wrap="square">
            <a:spAutoFit/>
          </a:bodyPr>
          <a:lstStyle/>
          <a:p>
            <a:r>
              <a:rPr lang="en-US" sz="2400" b="1" dirty="0"/>
              <a:t>Analyze</a:t>
            </a:r>
          </a:p>
        </p:txBody>
      </p:sp>
      <p:sp>
        <p:nvSpPr>
          <p:cNvPr id="6" name="TextBox 5">
            <a:extLst>
              <a:ext uri="{FF2B5EF4-FFF2-40B4-BE49-F238E27FC236}">
                <a16:creationId xmlns:a16="http://schemas.microsoft.com/office/drawing/2014/main" id="{35F80FE6-C2B8-410D-7A35-51B361C92BE7}"/>
              </a:ext>
            </a:extLst>
          </p:cNvPr>
          <p:cNvSpPr txBox="1"/>
          <p:nvPr/>
        </p:nvSpPr>
        <p:spPr>
          <a:xfrm>
            <a:off x="316236" y="5253339"/>
            <a:ext cx="2057860" cy="461665"/>
          </a:xfrm>
          <a:prstGeom prst="rect">
            <a:avLst/>
          </a:prstGeom>
          <a:solidFill>
            <a:schemeClr val="accent1">
              <a:lumMod val="20000"/>
              <a:lumOff val="80000"/>
            </a:schemeClr>
          </a:solidFill>
        </p:spPr>
        <p:txBody>
          <a:bodyPr wrap="square">
            <a:spAutoFit/>
          </a:bodyPr>
          <a:lstStyle/>
          <a:p>
            <a:r>
              <a:rPr lang="en-US" sz="2400" b="1" dirty="0"/>
              <a:t>Evaluate</a:t>
            </a:r>
          </a:p>
        </p:txBody>
      </p:sp>
      <p:sp>
        <p:nvSpPr>
          <p:cNvPr id="2" name="TextBox 1">
            <a:extLst>
              <a:ext uri="{FF2B5EF4-FFF2-40B4-BE49-F238E27FC236}">
                <a16:creationId xmlns:a16="http://schemas.microsoft.com/office/drawing/2014/main" id="{3DB1A6E5-5401-04A5-3206-75699C6247B1}"/>
              </a:ext>
            </a:extLst>
          </p:cNvPr>
          <p:cNvSpPr txBox="1"/>
          <p:nvPr/>
        </p:nvSpPr>
        <p:spPr>
          <a:xfrm>
            <a:off x="1869440" y="6094744"/>
            <a:ext cx="8453120" cy="369332"/>
          </a:xfrm>
          <a:prstGeom prst="rect">
            <a:avLst/>
          </a:prstGeom>
          <a:solidFill>
            <a:schemeClr val="tx2">
              <a:lumMod val="20000"/>
              <a:lumOff val="80000"/>
            </a:schemeClr>
          </a:solidFill>
        </p:spPr>
        <p:txBody>
          <a:bodyPr wrap="square">
            <a:spAutoFit/>
          </a:bodyPr>
          <a:lstStyle/>
          <a:p>
            <a:r>
              <a:rPr lang="en-GB" dirty="0">
                <a:solidFill>
                  <a:srgbClr val="FF0000"/>
                </a:solidFill>
                <a:ea typeface="Times New Roman" panose="02020603050405020304" pitchFamily="18" charset="0"/>
              </a:rPr>
              <a:t>LO:  Apply the knowledge of measuring area for making shapes with given areas.</a:t>
            </a:r>
            <a:endParaRPr lang="en-US" dirty="0"/>
          </a:p>
        </p:txBody>
      </p:sp>
      <p:pic>
        <p:nvPicPr>
          <p:cNvPr id="12" name="Picture 11">
            <a:extLst>
              <a:ext uri="{FF2B5EF4-FFF2-40B4-BE49-F238E27FC236}">
                <a16:creationId xmlns:a16="http://schemas.microsoft.com/office/drawing/2014/main" id="{ACB45C3A-1F56-1229-CAC0-3E47A64F44B2}"/>
              </a:ext>
            </a:extLst>
          </p:cNvPr>
          <p:cNvPicPr>
            <a:picLocks noChangeAspect="1"/>
          </p:cNvPicPr>
          <p:nvPr/>
        </p:nvPicPr>
        <p:blipFill>
          <a:blip r:embed="rId4"/>
          <a:stretch>
            <a:fillRect/>
          </a:stretch>
        </p:blipFill>
        <p:spPr>
          <a:xfrm>
            <a:off x="316236" y="1175058"/>
            <a:ext cx="4563338" cy="2253942"/>
          </a:xfrm>
          <a:prstGeom prst="rect">
            <a:avLst/>
          </a:prstGeom>
        </p:spPr>
      </p:pic>
      <p:sp>
        <p:nvSpPr>
          <p:cNvPr id="3" name="TextBox 2">
            <a:extLst>
              <a:ext uri="{FF2B5EF4-FFF2-40B4-BE49-F238E27FC236}">
                <a16:creationId xmlns:a16="http://schemas.microsoft.com/office/drawing/2014/main" id="{A62BCF81-97E9-B864-12B1-1FD084B01E3C}"/>
              </a:ext>
            </a:extLst>
          </p:cNvPr>
          <p:cNvSpPr txBox="1"/>
          <p:nvPr/>
        </p:nvSpPr>
        <p:spPr>
          <a:xfrm>
            <a:off x="2511564" y="1175058"/>
            <a:ext cx="1926771" cy="461665"/>
          </a:xfrm>
          <a:prstGeom prst="rect">
            <a:avLst/>
          </a:prstGeom>
          <a:solidFill>
            <a:schemeClr val="accent1">
              <a:lumMod val="20000"/>
              <a:lumOff val="80000"/>
            </a:schemeClr>
          </a:solidFill>
        </p:spPr>
        <p:txBody>
          <a:bodyPr wrap="square">
            <a:spAutoFit/>
          </a:bodyPr>
          <a:lstStyle/>
          <a:p>
            <a:r>
              <a:rPr lang="en-US" sz="2400" b="1" dirty="0"/>
              <a:t>Understand</a:t>
            </a:r>
          </a:p>
        </p:txBody>
      </p:sp>
      <p:sp>
        <p:nvSpPr>
          <p:cNvPr id="13" name="TextBox 12">
            <a:extLst>
              <a:ext uri="{FF2B5EF4-FFF2-40B4-BE49-F238E27FC236}">
                <a16:creationId xmlns:a16="http://schemas.microsoft.com/office/drawing/2014/main" id="{80C56BC1-3464-602F-AB15-50B3257E43EB}"/>
              </a:ext>
            </a:extLst>
          </p:cNvPr>
          <p:cNvSpPr txBox="1"/>
          <p:nvPr/>
        </p:nvSpPr>
        <p:spPr>
          <a:xfrm>
            <a:off x="4502514" y="3238358"/>
            <a:ext cx="1293767" cy="461665"/>
          </a:xfrm>
          <a:prstGeom prst="rect">
            <a:avLst/>
          </a:prstGeom>
          <a:solidFill>
            <a:schemeClr val="accent1">
              <a:lumMod val="20000"/>
              <a:lumOff val="80000"/>
            </a:schemeClr>
          </a:solidFill>
        </p:spPr>
        <p:txBody>
          <a:bodyPr wrap="square">
            <a:spAutoFit/>
          </a:bodyPr>
          <a:lstStyle/>
          <a:p>
            <a:r>
              <a:rPr lang="en-US" sz="2400" b="1" dirty="0"/>
              <a:t>Create</a:t>
            </a:r>
          </a:p>
        </p:txBody>
      </p:sp>
      <p:pic>
        <p:nvPicPr>
          <p:cNvPr id="16" name="Picture 15">
            <a:extLst>
              <a:ext uri="{FF2B5EF4-FFF2-40B4-BE49-F238E27FC236}">
                <a16:creationId xmlns:a16="http://schemas.microsoft.com/office/drawing/2014/main" id="{C079E996-758C-10BD-06F3-E2D1D663FE19}"/>
              </a:ext>
            </a:extLst>
          </p:cNvPr>
          <p:cNvPicPr>
            <a:picLocks noChangeAspect="1"/>
          </p:cNvPicPr>
          <p:nvPr/>
        </p:nvPicPr>
        <p:blipFill>
          <a:blip r:embed="rId5"/>
          <a:stretch>
            <a:fillRect/>
          </a:stretch>
        </p:blipFill>
        <p:spPr>
          <a:xfrm>
            <a:off x="489223" y="4194506"/>
            <a:ext cx="4563338" cy="628682"/>
          </a:xfrm>
          <a:prstGeom prst="rect">
            <a:avLst/>
          </a:prstGeom>
        </p:spPr>
      </p:pic>
      <p:pic>
        <p:nvPicPr>
          <p:cNvPr id="17" name="Picture 16">
            <a:extLst>
              <a:ext uri="{FF2B5EF4-FFF2-40B4-BE49-F238E27FC236}">
                <a16:creationId xmlns:a16="http://schemas.microsoft.com/office/drawing/2014/main" id="{766546C6-9995-C0E9-B592-9FB8E1BDC60C}"/>
              </a:ext>
            </a:extLst>
          </p:cNvPr>
          <p:cNvPicPr>
            <a:picLocks noChangeAspect="1"/>
          </p:cNvPicPr>
          <p:nvPr/>
        </p:nvPicPr>
        <p:blipFill>
          <a:blip r:embed="rId6"/>
          <a:stretch>
            <a:fillRect/>
          </a:stretch>
        </p:blipFill>
        <p:spPr>
          <a:xfrm>
            <a:off x="3005379" y="4538664"/>
            <a:ext cx="2367502" cy="1556080"/>
          </a:xfrm>
          <a:prstGeom prst="rect">
            <a:avLst/>
          </a:prstGeom>
        </p:spPr>
      </p:pic>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7113CE6A-4F1A-4E45-BDA9-D85F4F63976D}"/>
                  </a:ext>
                </a:extLst>
              </p14:cNvPr>
              <p14:cNvContentPartPr/>
              <p14:nvPr/>
            </p14:nvContentPartPr>
            <p14:xfrm>
              <a:off x="3809520" y="4079120"/>
              <a:ext cx="900000" cy="878760"/>
            </p14:xfrm>
          </p:contentPart>
        </mc:Choice>
        <mc:Fallback xmlns="">
          <p:pic>
            <p:nvPicPr>
              <p:cNvPr id="18" name="Ink 17">
                <a:extLst>
                  <a:ext uri="{FF2B5EF4-FFF2-40B4-BE49-F238E27FC236}">
                    <a16:creationId xmlns:a16="http://schemas.microsoft.com/office/drawing/2014/main" id="{7113CE6A-4F1A-4E45-BDA9-D85F4F63976D}"/>
                  </a:ext>
                </a:extLst>
              </p:cNvPr>
              <p:cNvPicPr/>
              <p:nvPr/>
            </p:nvPicPr>
            <p:blipFill>
              <a:blip r:embed="rId8"/>
              <a:stretch>
                <a:fillRect/>
              </a:stretch>
            </p:blipFill>
            <p:spPr>
              <a:xfrm>
                <a:off x="3800880" y="4070120"/>
                <a:ext cx="917640" cy="89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8A92F821-FF2E-F223-697A-20FB5B10B3EA}"/>
                  </a:ext>
                </a:extLst>
              </p14:cNvPr>
              <p14:cNvContentPartPr/>
              <p14:nvPr/>
            </p14:nvContentPartPr>
            <p14:xfrm>
              <a:off x="5181480" y="4470440"/>
              <a:ext cx="875880" cy="385560"/>
            </p14:xfrm>
          </p:contentPart>
        </mc:Choice>
        <mc:Fallback xmlns="">
          <p:pic>
            <p:nvPicPr>
              <p:cNvPr id="19" name="Ink 18">
                <a:extLst>
                  <a:ext uri="{FF2B5EF4-FFF2-40B4-BE49-F238E27FC236}">
                    <a16:creationId xmlns:a16="http://schemas.microsoft.com/office/drawing/2014/main" id="{8A92F821-FF2E-F223-697A-20FB5B10B3EA}"/>
                  </a:ext>
                </a:extLst>
              </p:cNvPr>
              <p:cNvPicPr/>
              <p:nvPr/>
            </p:nvPicPr>
            <p:blipFill>
              <a:blip r:embed="rId10"/>
              <a:stretch>
                <a:fillRect/>
              </a:stretch>
            </p:blipFill>
            <p:spPr>
              <a:xfrm>
                <a:off x="5172840" y="4461800"/>
                <a:ext cx="89352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8FE0982E-387A-FD5E-4C3C-E45492971B67}"/>
                  </a:ext>
                </a:extLst>
              </p14:cNvPr>
              <p14:cNvContentPartPr/>
              <p14:nvPr/>
            </p14:nvContentPartPr>
            <p14:xfrm>
              <a:off x="5212080" y="5360000"/>
              <a:ext cx="726480" cy="462960"/>
            </p14:xfrm>
          </p:contentPart>
        </mc:Choice>
        <mc:Fallback xmlns="">
          <p:pic>
            <p:nvPicPr>
              <p:cNvPr id="20" name="Ink 19">
                <a:extLst>
                  <a:ext uri="{FF2B5EF4-FFF2-40B4-BE49-F238E27FC236}">
                    <a16:creationId xmlns:a16="http://schemas.microsoft.com/office/drawing/2014/main" id="{8FE0982E-387A-FD5E-4C3C-E45492971B67}"/>
                  </a:ext>
                </a:extLst>
              </p:cNvPr>
              <p:cNvPicPr/>
              <p:nvPr/>
            </p:nvPicPr>
            <p:blipFill>
              <a:blip r:embed="rId12"/>
              <a:stretch>
                <a:fillRect/>
              </a:stretch>
            </p:blipFill>
            <p:spPr>
              <a:xfrm>
                <a:off x="5203440" y="5351360"/>
                <a:ext cx="74412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0C10D2B3-BF2E-CD9B-F2A5-7F3E1E6FF1DA}"/>
                  </a:ext>
                </a:extLst>
              </p14:cNvPr>
              <p14:cNvContentPartPr/>
              <p14:nvPr/>
            </p14:nvContentPartPr>
            <p14:xfrm>
              <a:off x="2600640" y="5431280"/>
              <a:ext cx="858960" cy="604080"/>
            </p14:xfrm>
          </p:contentPart>
        </mc:Choice>
        <mc:Fallback xmlns="">
          <p:pic>
            <p:nvPicPr>
              <p:cNvPr id="21" name="Ink 20">
                <a:extLst>
                  <a:ext uri="{FF2B5EF4-FFF2-40B4-BE49-F238E27FC236}">
                    <a16:creationId xmlns:a16="http://schemas.microsoft.com/office/drawing/2014/main" id="{0C10D2B3-BF2E-CD9B-F2A5-7F3E1E6FF1DA}"/>
                  </a:ext>
                </a:extLst>
              </p:cNvPr>
              <p:cNvPicPr/>
              <p:nvPr/>
            </p:nvPicPr>
            <p:blipFill>
              <a:blip r:embed="rId14"/>
              <a:stretch>
                <a:fillRect/>
              </a:stretch>
            </p:blipFill>
            <p:spPr>
              <a:xfrm>
                <a:off x="2591640" y="5422640"/>
                <a:ext cx="876600" cy="621720"/>
              </a:xfrm>
              <a:prstGeom prst="rect">
                <a:avLst/>
              </a:prstGeom>
            </p:spPr>
          </p:pic>
        </mc:Fallback>
      </mc:AlternateContent>
    </p:spTree>
    <p:extLst>
      <p:ext uri="{BB962C8B-B14F-4D97-AF65-F5344CB8AC3E}">
        <p14:creationId xmlns:p14="http://schemas.microsoft.com/office/powerpoint/2010/main" val="69586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0FDA06D-7761-F092-5474-90729535D8E1}"/>
              </a:ext>
            </a:extLst>
          </p:cNvPr>
          <p:cNvPicPr>
            <a:picLocks noChangeAspect="1"/>
          </p:cNvPicPr>
          <p:nvPr/>
        </p:nvPicPr>
        <p:blipFill>
          <a:blip r:embed="rId3"/>
          <a:stretch>
            <a:fillRect/>
          </a:stretch>
        </p:blipFill>
        <p:spPr>
          <a:xfrm>
            <a:off x="9996794" y="218910"/>
            <a:ext cx="793125" cy="819130"/>
          </a:xfrm>
          <a:prstGeom prst="rect">
            <a:avLst/>
          </a:prstGeom>
        </p:spPr>
      </p:pic>
      <p:sp>
        <p:nvSpPr>
          <p:cNvPr id="3" name="TextBox 2">
            <a:extLst>
              <a:ext uri="{FF2B5EF4-FFF2-40B4-BE49-F238E27FC236}">
                <a16:creationId xmlns:a16="http://schemas.microsoft.com/office/drawing/2014/main" id="{B82DFE60-C1DC-D83D-69C5-D2C0DEBF8040}"/>
              </a:ext>
            </a:extLst>
          </p:cNvPr>
          <p:cNvSpPr txBox="1"/>
          <p:nvPr/>
        </p:nvSpPr>
        <p:spPr>
          <a:xfrm>
            <a:off x="1869440" y="6094744"/>
            <a:ext cx="8453120" cy="369332"/>
          </a:xfrm>
          <a:prstGeom prst="rect">
            <a:avLst/>
          </a:prstGeom>
          <a:solidFill>
            <a:schemeClr val="tx2">
              <a:lumMod val="20000"/>
              <a:lumOff val="80000"/>
            </a:schemeClr>
          </a:solidFill>
        </p:spPr>
        <p:txBody>
          <a:bodyPr wrap="square">
            <a:spAutoFit/>
          </a:bodyPr>
          <a:lstStyle/>
          <a:p>
            <a:r>
              <a:rPr lang="en-GB" dirty="0">
                <a:solidFill>
                  <a:srgbClr val="FF0000"/>
                </a:solidFill>
                <a:ea typeface="Times New Roman" panose="02020603050405020304" pitchFamily="18" charset="0"/>
              </a:rPr>
              <a:t>LO:  Apply the knowledge of measuring area for making shapes with given areas.</a:t>
            </a:r>
            <a:endParaRPr lang="en-US" dirty="0"/>
          </a:p>
        </p:txBody>
      </p:sp>
      <p:pic>
        <p:nvPicPr>
          <p:cNvPr id="5" name="Picture 4">
            <a:extLst>
              <a:ext uri="{FF2B5EF4-FFF2-40B4-BE49-F238E27FC236}">
                <a16:creationId xmlns:a16="http://schemas.microsoft.com/office/drawing/2014/main" id="{0ED0F507-ECAB-AA79-505C-EE7514C361DA}"/>
              </a:ext>
            </a:extLst>
          </p:cNvPr>
          <p:cNvPicPr>
            <a:picLocks noChangeAspect="1"/>
          </p:cNvPicPr>
          <p:nvPr/>
        </p:nvPicPr>
        <p:blipFill>
          <a:blip r:embed="rId4"/>
          <a:stretch>
            <a:fillRect/>
          </a:stretch>
        </p:blipFill>
        <p:spPr>
          <a:xfrm>
            <a:off x="1706880" y="1717041"/>
            <a:ext cx="8056880" cy="2407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150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B5C3-7CDD-BAB9-6C92-0D8DC6A257EC}"/>
              </a:ext>
            </a:extLst>
          </p:cNvPr>
          <p:cNvSpPr>
            <a:spLocks noGrp="1"/>
          </p:cNvSpPr>
          <p:nvPr>
            <p:ph type="title"/>
          </p:nvPr>
        </p:nvSpPr>
        <p:spPr/>
        <p:txBody>
          <a:bodyPr/>
          <a:lstStyle/>
          <a:p>
            <a:r>
              <a:rPr lang="en-US" dirty="0"/>
              <a:t>Thank you</a:t>
            </a:r>
            <a:endParaRPr lang="en-AE" dirty="0"/>
          </a:p>
        </p:txBody>
      </p:sp>
      <p:sp>
        <p:nvSpPr>
          <p:cNvPr id="3" name="Text Placeholder 2">
            <a:extLst>
              <a:ext uri="{FF2B5EF4-FFF2-40B4-BE49-F238E27FC236}">
                <a16:creationId xmlns:a16="http://schemas.microsoft.com/office/drawing/2014/main" id="{70AF34B7-89C7-A75C-851F-DA7C6D4EBD30}"/>
              </a:ext>
            </a:extLst>
          </p:cNvPr>
          <p:cNvSpPr>
            <a:spLocks noGrp="1"/>
          </p:cNvSpPr>
          <p:nvPr>
            <p:ph type="body" idx="1"/>
          </p:nvPr>
        </p:nvSpPr>
        <p:spPr/>
        <p:txBody>
          <a:bodyPr/>
          <a:lstStyle/>
          <a:p>
            <a:endParaRPr lang="en-AE"/>
          </a:p>
        </p:txBody>
      </p:sp>
    </p:spTree>
    <p:extLst>
      <p:ext uri="{BB962C8B-B14F-4D97-AF65-F5344CB8AC3E}">
        <p14:creationId xmlns:p14="http://schemas.microsoft.com/office/powerpoint/2010/main" val="401619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C25741-2A94-CD5F-6804-E76EEA0C919E}"/>
              </a:ext>
            </a:extLst>
          </p:cNvPr>
          <p:cNvPicPr>
            <a:picLocks noChangeAspect="1"/>
          </p:cNvPicPr>
          <p:nvPr/>
        </p:nvPicPr>
        <p:blipFill>
          <a:blip r:embed="rId3"/>
          <a:stretch>
            <a:fillRect/>
          </a:stretch>
        </p:blipFill>
        <p:spPr>
          <a:xfrm>
            <a:off x="9985486" y="196583"/>
            <a:ext cx="2014426" cy="1829614"/>
          </a:xfrm>
          <a:prstGeom prst="rect">
            <a:avLst/>
          </a:prstGeom>
        </p:spPr>
      </p:pic>
      <p:pic>
        <p:nvPicPr>
          <p:cNvPr id="3" name="Picture 2">
            <a:extLst>
              <a:ext uri="{FF2B5EF4-FFF2-40B4-BE49-F238E27FC236}">
                <a16:creationId xmlns:a16="http://schemas.microsoft.com/office/drawing/2014/main" id="{E95121F7-A13E-BB34-C1E8-01E2FC56E4AE}"/>
              </a:ext>
            </a:extLst>
          </p:cNvPr>
          <p:cNvPicPr>
            <a:picLocks noChangeAspect="1"/>
          </p:cNvPicPr>
          <p:nvPr/>
        </p:nvPicPr>
        <p:blipFill>
          <a:blip r:embed="rId4"/>
          <a:stretch>
            <a:fillRect/>
          </a:stretch>
        </p:blipFill>
        <p:spPr>
          <a:xfrm>
            <a:off x="364808" y="894081"/>
            <a:ext cx="9233646" cy="5435600"/>
          </a:xfrm>
          <a:prstGeom prst="rect">
            <a:avLst/>
          </a:prstGeom>
        </p:spPr>
      </p:pic>
      <p:pic>
        <p:nvPicPr>
          <p:cNvPr id="4" name="Picture 3">
            <a:extLst>
              <a:ext uri="{FF2B5EF4-FFF2-40B4-BE49-F238E27FC236}">
                <a16:creationId xmlns:a16="http://schemas.microsoft.com/office/drawing/2014/main" id="{6D816997-183A-7D80-6B5E-3EE856464B54}"/>
              </a:ext>
            </a:extLst>
          </p:cNvPr>
          <p:cNvPicPr>
            <a:picLocks noChangeAspect="1"/>
          </p:cNvPicPr>
          <p:nvPr/>
        </p:nvPicPr>
        <p:blipFill>
          <a:blip r:embed="rId5"/>
          <a:stretch>
            <a:fillRect/>
          </a:stretch>
        </p:blipFill>
        <p:spPr>
          <a:xfrm>
            <a:off x="10810866" y="3611881"/>
            <a:ext cx="812174" cy="907724"/>
          </a:xfrm>
          <a:prstGeom prst="rect">
            <a:avLst/>
          </a:prstGeom>
        </p:spPr>
      </p:pic>
    </p:spTree>
    <p:extLst>
      <p:ext uri="{BB962C8B-B14F-4D97-AF65-F5344CB8AC3E}">
        <p14:creationId xmlns:p14="http://schemas.microsoft.com/office/powerpoint/2010/main" val="165048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DC2CD-0446-323E-4535-081F26B4824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8DF0B3F-8F41-3615-C966-7F5701F27507}"/>
              </a:ext>
            </a:extLst>
          </p:cNvPr>
          <p:cNvPicPr>
            <a:picLocks noChangeAspect="1"/>
          </p:cNvPicPr>
          <p:nvPr/>
        </p:nvPicPr>
        <p:blipFill>
          <a:blip r:embed="rId3"/>
          <a:stretch>
            <a:fillRect/>
          </a:stretch>
        </p:blipFill>
        <p:spPr>
          <a:xfrm>
            <a:off x="1148080" y="1046480"/>
            <a:ext cx="8676640" cy="5394960"/>
          </a:xfrm>
          <a:prstGeom prst="rect">
            <a:avLst/>
          </a:prstGeom>
        </p:spPr>
      </p:pic>
      <p:sp>
        <p:nvSpPr>
          <p:cNvPr id="5" name="TextBox 4">
            <a:extLst>
              <a:ext uri="{FF2B5EF4-FFF2-40B4-BE49-F238E27FC236}">
                <a16:creationId xmlns:a16="http://schemas.microsoft.com/office/drawing/2014/main" id="{1F8928EA-0DFA-E2FE-AEC0-9B0BF601F7B4}"/>
              </a:ext>
            </a:extLst>
          </p:cNvPr>
          <p:cNvSpPr txBox="1"/>
          <p:nvPr/>
        </p:nvSpPr>
        <p:spPr>
          <a:xfrm>
            <a:off x="6715760" y="396240"/>
            <a:ext cx="4561840" cy="461665"/>
          </a:xfrm>
          <a:prstGeom prst="rect">
            <a:avLst/>
          </a:prstGeom>
          <a:solidFill>
            <a:schemeClr val="accent1">
              <a:lumMod val="20000"/>
              <a:lumOff val="80000"/>
            </a:schemeClr>
          </a:solidFill>
        </p:spPr>
        <p:txBody>
          <a:bodyPr wrap="square" rtlCol="0">
            <a:spAutoFit/>
          </a:bodyPr>
          <a:lstStyle/>
          <a:p>
            <a:pPr algn="ctr"/>
            <a:r>
              <a:rPr lang="en-US" sz="2400" dirty="0"/>
              <a:t>SELF EVALUATION</a:t>
            </a:r>
          </a:p>
        </p:txBody>
      </p:sp>
    </p:spTree>
    <p:extLst>
      <p:ext uri="{BB962C8B-B14F-4D97-AF65-F5344CB8AC3E}">
        <p14:creationId xmlns:p14="http://schemas.microsoft.com/office/powerpoint/2010/main" val="265577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9228-38BF-998E-B7CC-003535190453}"/>
              </a:ext>
            </a:extLst>
          </p:cNvPr>
          <p:cNvSpPr>
            <a:spLocks noGrp="1"/>
          </p:cNvSpPr>
          <p:nvPr>
            <p:ph type="title"/>
          </p:nvPr>
        </p:nvSpPr>
        <p:spPr/>
        <p:txBody>
          <a:bodyPr>
            <a:normAutofit fontScale="90000"/>
          </a:bodyPr>
          <a:lstStyle/>
          <a:p>
            <a:r>
              <a:rPr lang="en-US" sz="3200" b="1" dirty="0"/>
              <a:t>Topic: Measure area</a:t>
            </a:r>
            <a:br>
              <a:rPr lang="en-US" sz="3200" b="1" dirty="0"/>
            </a:br>
            <a:endParaRPr lang="en-AE" dirty="0"/>
          </a:p>
        </p:txBody>
      </p:sp>
      <p:sp>
        <p:nvSpPr>
          <p:cNvPr id="3" name="Content Placeholder 2">
            <a:extLst>
              <a:ext uri="{FF2B5EF4-FFF2-40B4-BE49-F238E27FC236}">
                <a16:creationId xmlns:a16="http://schemas.microsoft.com/office/drawing/2014/main" id="{454C9EBE-0CE0-7542-A5B1-6344A5385F88}"/>
              </a:ext>
            </a:extLst>
          </p:cNvPr>
          <p:cNvSpPr>
            <a:spLocks noGrp="1"/>
          </p:cNvSpPr>
          <p:nvPr>
            <p:ph idx="1"/>
          </p:nvPr>
        </p:nvSpPr>
        <p:spPr>
          <a:xfrm>
            <a:off x="552450" y="2026197"/>
            <a:ext cx="5421630" cy="3958224"/>
          </a:xfrm>
        </p:spPr>
        <p:txBody>
          <a:bodyPr/>
          <a:lstStyle/>
          <a:p>
            <a:r>
              <a:rPr lang="en-US" b="1" dirty="0">
                <a:latin typeface="Calibri" panose="020F0502020204030204" pitchFamily="34" charset="0"/>
                <a:ea typeface="Aptos" panose="020B0004020202020204" pitchFamily="34" charset="0"/>
              </a:rPr>
              <a:t>By the end of this lesson, you students will be able to,</a:t>
            </a:r>
          </a:p>
          <a:p>
            <a:r>
              <a:rPr lang="en-GB" dirty="0">
                <a:solidFill>
                  <a:srgbClr val="FF0000"/>
                </a:solidFill>
                <a:ea typeface="Times New Roman" panose="02020603050405020304" pitchFamily="18" charset="0"/>
              </a:rPr>
              <a:t>apply the knowledge of measuring area for making shapes with given areas</a:t>
            </a:r>
            <a:endParaRPr lang="en-AE" dirty="0">
              <a:solidFill>
                <a:srgbClr val="FF0000"/>
              </a:solidFill>
            </a:endParaRPr>
          </a:p>
        </p:txBody>
      </p:sp>
      <p:sp>
        <p:nvSpPr>
          <p:cNvPr id="6" name="Content Placeholder 5">
            <a:extLst>
              <a:ext uri="{FF2B5EF4-FFF2-40B4-BE49-F238E27FC236}">
                <a16:creationId xmlns:a16="http://schemas.microsoft.com/office/drawing/2014/main" id="{073FC594-8BEB-9FAB-C9A4-700ACC5352A9}"/>
              </a:ext>
            </a:extLst>
          </p:cNvPr>
          <p:cNvSpPr>
            <a:spLocks noGrp="1"/>
          </p:cNvSpPr>
          <p:nvPr>
            <p:ph idx="10"/>
          </p:nvPr>
        </p:nvSpPr>
        <p:spPr>
          <a:xfrm>
            <a:off x="6096001" y="3098799"/>
            <a:ext cx="5903912" cy="2885621"/>
          </a:xfrm>
        </p:spPr>
        <p:txBody>
          <a:bodyPr/>
          <a:lstStyle/>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AE" dirty="0"/>
          </a:p>
        </p:txBody>
      </p:sp>
      <p:sp>
        <p:nvSpPr>
          <p:cNvPr id="7" name="Text Placeholder 6">
            <a:extLst>
              <a:ext uri="{FF2B5EF4-FFF2-40B4-BE49-F238E27FC236}">
                <a16:creationId xmlns:a16="http://schemas.microsoft.com/office/drawing/2014/main" id="{5210DFAF-CF7E-0AB0-0DD3-90BAC99CCAC6}"/>
              </a:ext>
            </a:extLst>
          </p:cNvPr>
          <p:cNvSpPr>
            <a:spLocks noGrp="1"/>
          </p:cNvSpPr>
          <p:nvPr>
            <p:ph type="body" sz="quarter" idx="11"/>
          </p:nvPr>
        </p:nvSpPr>
        <p:spPr/>
        <p:txBody>
          <a:bodyPr/>
          <a:lstStyle/>
          <a:p>
            <a:pPr marL="0" indent="0" algn="l" defTabSz="914400" rtl="0" eaLnBrk="1" latinLnBrk="0" hangingPunct="1">
              <a:lnSpc>
                <a:spcPct val="120000"/>
              </a:lnSpc>
              <a:spcBef>
                <a:spcPct val="0"/>
              </a:spcBef>
              <a:buFont typeface="Arial" panose="020B0604020202020204" pitchFamily="34" charset="0"/>
              <a:buNone/>
            </a:pPr>
            <a:r>
              <a:rPr lang="en-AE" dirty="0"/>
              <a:t>Key word</a:t>
            </a:r>
          </a:p>
        </p:txBody>
      </p:sp>
      <p:pic>
        <p:nvPicPr>
          <p:cNvPr id="9" name="Picture 8">
            <a:extLst>
              <a:ext uri="{FF2B5EF4-FFF2-40B4-BE49-F238E27FC236}">
                <a16:creationId xmlns:a16="http://schemas.microsoft.com/office/drawing/2014/main" id="{F42F5C47-3AD7-3B25-884A-9B00B33B7409}"/>
              </a:ext>
            </a:extLst>
          </p:cNvPr>
          <p:cNvPicPr>
            <a:picLocks noChangeAspect="1"/>
          </p:cNvPicPr>
          <p:nvPr/>
        </p:nvPicPr>
        <p:blipFill>
          <a:blip r:embed="rId3"/>
          <a:stretch>
            <a:fillRect/>
          </a:stretch>
        </p:blipFill>
        <p:spPr>
          <a:xfrm>
            <a:off x="8041604" y="1143166"/>
            <a:ext cx="3669951" cy="628649"/>
          </a:xfrm>
          <a:prstGeom prst="rect">
            <a:avLst/>
          </a:prstGeom>
        </p:spPr>
      </p:pic>
      <p:pic>
        <p:nvPicPr>
          <p:cNvPr id="12" name="Picture 11">
            <a:extLst>
              <a:ext uri="{FF2B5EF4-FFF2-40B4-BE49-F238E27FC236}">
                <a16:creationId xmlns:a16="http://schemas.microsoft.com/office/drawing/2014/main" id="{93CE8AD6-3C35-C383-9050-8259781C9651}"/>
              </a:ext>
            </a:extLst>
          </p:cNvPr>
          <p:cNvPicPr>
            <a:picLocks noChangeAspect="1"/>
          </p:cNvPicPr>
          <p:nvPr/>
        </p:nvPicPr>
        <p:blipFill>
          <a:blip r:embed="rId4"/>
          <a:stretch>
            <a:fillRect/>
          </a:stretch>
        </p:blipFill>
        <p:spPr>
          <a:xfrm>
            <a:off x="5783808" y="2932940"/>
            <a:ext cx="6216105" cy="2144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904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B3BDB7-0C11-E827-CE61-05D24982E440}"/>
              </a:ext>
            </a:extLst>
          </p:cNvPr>
          <p:cNvPicPr>
            <a:picLocks noChangeAspect="1"/>
          </p:cNvPicPr>
          <p:nvPr/>
        </p:nvPicPr>
        <p:blipFill>
          <a:blip r:embed="rId3"/>
          <a:stretch>
            <a:fillRect/>
          </a:stretch>
        </p:blipFill>
        <p:spPr>
          <a:xfrm>
            <a:off x="10820400" y="295053"/>
            <a:ext cx="1082250" cy="941653"/>
          </a:xfrm>
          <a:prstGeom prst="rect">
            <a:avLst/>
          </a:prstGeom>
        </p:spPr>
      </p:pic>
      <p:pic>
        <p:nvPicPr>
          <p:cNvPr id="5" name="Picture 4">
            <a:extLst>
              <a:ext uri="{FF2B5EF4-FFF2-40B4-BE49-F238E27FC236}">
                <a16:creationId xmlns:a16="http://schemas.microsoft.com/office/drawing/2014/main" id="{DC494645-37AA-4550-0C1B-D5EAFC252AAA}"/>
              </a:ext>
            </a:extLst>
          </p:cNvPr>
          <p:cNvPicPr>
            <a:picLocks noChangeAspect="1"/>
          </p:cNvPicPr>
          <p:nvPr/>
        </p:nvPicPr>
        <p:blipFill>
          <a:blip r:embed="rId4"/>
          <a:stretch>
            <a:fillRect/>
          </a:stretch>
        </p:blipFill>
        <p:spPr>
          <a:xfrm>
            <a:off x="552337" y="1831253"/>
            <a:ext cx="4381725" cy="3378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6D54B69D-26D9-65E0-CEB9-764DF4B90F6E}"/>
              </a:ext>
            </a:extLst>
          </p:cNvPr>
          <p:cNvSpPr txBox="1"/>
          <p:nvPr/>
        </p:nvSpPr>
        <p:spPr>
          <a:xfrm>
            <a:off x="289350" y="913540"/>
            <a:ext cx="6212840" cy="646331"/>
          </a:xfrm>
          <a:prstGeom prst="rect">
            <a:avLst/>
          </a:prstGeom>
          <a:solidFill>
            <a:schemeClr val="accent1">
              <a:lumMod val="20000"/>
              <a:lumOff val="80000"/>
            </a:schemeClr>
          </a:solidFill>
        </p:spPr>
        <p:txBody>
          <a:bodyPr wrap="square">
            <a:spAutoFit/>
          </a:bodyPr>
          <a:lstStyle/>
          <a:p>
            <a:r>
              <a:rPr lang="en-US" b="1" i="0" dirty="0">
                <a:solidFill>
                  <a:srgbClr val="000000"/>
                </a:solidFill>
                <a:effectLst/>
                <a:latin typeface="H5PDroidSans"/>
              </a:rPr>
              <a:t>Shape N is made up of 13 identical squares which all touch each other. None of the squares overlap.</a:t>
            </a:r>
            <a:endParaRPr lang="en-US" dirty="0"/>
          </a:p>
        </p:txBody>
      </p:sp>
      <p:sp>
        <p:nvSpPr>
          <p:cNvPr id="11" name="TextBox 10">
            <a:extLst>
              <a:ext uri="{FF2B5EF4-FFF2-40B4-BE49-F238E27FC236}">
                <a16:creationId xmlns:a16="http://schemas.microsoft.com/office/drawing/2014/main" id="{D97931A8-D083-60A3-48D5-86A5F1B78710}"/>
              </a:ext>
            </a:extLst>
          </p:cNvPr>
          <p:cNvSpPr txBox="1"/>
          <p:nvPr/>
        </p:nvSpPr>
        <p:spPr>
          <a:xfrm>
            <a:off x="5605780" y="1686021"/>
            <a:ext cx="6212840" cy="923330"/>
          </a:xfrm>
          <a:prstGeom prst="rect">
            <a:avLst/>
          </a:prstGeom>
          <a:solidFill>
            <a:schemeClr val="accent1">
              <a:lumMod val="20000"/>
              <a:lumOff val="80000"/>
            </a:schemeClr>
          </a:solidFill>
        </p:spPr>
        <p:txBody>
          <a:bodyPr wrap="square">
            <a:spAutoFit/>
          </a:bodyPr>
          <a:lstStyle/>
          <a:p>
            <a:r>
              <a:rPr lang="en-US" b="1" i="0" dirty="0">
                <a:solidFill>
                  <a:srgbClr val="000000"/>
                </a:solidFill>
                <a:effectLst/>
                <a:latin typeface="H5PDroidSans"/>
              </a:rPr>
              <a:t>It isn’t a rectilinear shape because none of the sides of the square at the bottom left touch any of the sides of the other squares. Only two corners touch.</a:t>
            </a:r>
            <a:endParaRPr lang="en-US" dirty="0"/>
          </a:p>
        </p:txBody>
      </p:sp>
      <p:sp>
        <p:nvSpPr>
          <p:cNvPr id="14" name="TextBox 13">
            <a:extLst>
              <a:ext uri="{FF2B5EF4-FFF2-40B4-BE49-F238E27FC236}">
                <a16:creationId xmlns:a16="http://schemas.microsoft.com/office/drawing/2014/main" id="{7A76D3B7-261C-F6A1-C322-D5D0661860FE}"/>
              </a:ext>
            </a:extLst>
          </p:cNvPr>
          <p:cNvSpPr txBox="1"/>
          <p:nvPr/>
        </p:nvSpPr>
        <p:spPr>
          <a:xfrm>
            <a:off x="5351780" y="2814320"/>
            <a:ext cx="6212840" cy="646331"/>
          </a:xfrm>
          <a:prstGeom prst="rect">
            <a:avLst/>
          </a:prstGeom>
          <a:solidFill>
            <a:schemeClr val="accent1">
              <a:lumMod val="20000"/>
              <a:lumOff val="80000"/>
            </a:schemeClr>
          </a:solidFill>
        </p:spPr>
        <p:txBody>
          <a:bodyPr wrap="square">
            <a:spAutoFit/>
          </a:bodyPr>
          <a:lstStyle/>
          <a:p>
            <a:r>
              <a:rPr lang="en-US" b="1" i="0" dirty="0">
                <a:solidFill>
                  <a:srgbClr val="000000"/>
                </a:solidFill>
                <a:effectLst/>
                <a:latin typeface="H5PDroidSans"/>
              </a:rPr>
              <a:t>With rectilinear shapes, it is very important that the side of each square touches at least one side of another square.</a:t>
            </a:r>
            <a:endParaRPr lang="en-US" dirty="0"/>
          </a:p>
        </p:txBody>
      </p:sp>
      <p:pic>
        <p:nvPicPr>
          <p:cNvPr id="16" name="Picture 15">
            <a:extLst>
              <a:ext uri="{FF2B5EF4-FFF2-40B4-BE49-F238E27FC236}">
                <a16:creationId xmlns:a16="http://schemas.microsoft.com/office/drawing/2014/main" id="{A83AD54C-E4F4-233F-BCF8-8C288893A434}"/>
              </a:ext>
            </a:extLst>
          </p:cNvPr>
          <p:cNvPicPr>
            <a:picLocks noChangeAspect="1"/>
          </p:cNvPicPr>
          <p:nvPr/>
        </p:nvPicPr>
        <p:blipFill>
          <a:blip r:embed="rId5"/>
          <a:stretch>
            <a:fillRect/>
          </a:stretch>
        </p:blipFill>
        <p:spPr>
          <a:xfrm>
            <a:off x="5778295" y="3665620"/>
            <a:ext cx="4930345" cy="1923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a:extLst>
              <a:ext uri="{FF2B5EF4-FFF2-40B4-BE49-F238E27FC236}">
                <a16:creationId xmlns:a16="http://schemas.microsoft.com/office/drawing/2014/main" id="{43FBA0BC-9A2F-132D-C695-4904E7936883}"/>
              </a:ext>
            </a:extLst>
          </p:cNvPr>
          <p:cNvSpPr txBox="1"/>
          <p:nvPr/>
        </p:nvSpPr>
        <p:spPr>
          <a:xfrm>
            <a:off x="1869440" y="6094744"/>
            <a:ext cx="8453120" cy="369332"/>
          </a:xfrm>
          <a:prstGeom prst="rect">
            <a:avLst/>
          </a:prstGeom>
          <a:solidFill>
            <a:schemeClr val="tx2">
              <a:lumMod val="20000"/>
              <a:lumOff val="80000"/>
            </a:schemeClr>
          </a:solidFill>
        </p:spPr>
        <p:txBody>
          <a:bodyPr wrap="square">
            <a:spAutoFit/>
          </a:bodyPr>
          <a:lstStyle/>
          <a:p>
            <a:r>
              <a:rPr lang="en-GB" dirty="0">
                <a:solidFill>
                  <a:srgbClr val="FF0000"/>
                </a:solidFill>
                <a:ea typeface="Times New Roman" panose="02020603050405020304" pitchFamily="18" charset="0"/>
              </a:rPr>
              <a:t>LO:  Apply the knowledge of measuring area for making shapes with given areas.</a:t>
            </a:r>
            <a:endParaRPr lang="en-US" dirty="0"/>
          </a:p>
        </p:txBody>
      </p:sp>
    </p:spTree>
    <p:extLst>
      <p:ext uri="{BB962C8B-B14F-4D97-AF65-F5344CB8AC3E}">
        <p14:creationId xmlns:p14="http://schemas.microsoft.com/office/powerpoint/2010/main" val="31327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5F3ED4-85CD-4EEC-204D-0A7F5073DF84}"/>
              </a:ext>
            </a:extLst>
          </p:cNvPr>
          <p:cNvSpPr txBox="1"/>
          <p:nvPr/>
        </p:nvSpPr>
        <p:spPr>
          <a:xfrm>
            <a:off x="2153920" y="213360"/>
            <a:ext cx="1290320" cy="670560"/>
          </a:xfrm>
          <a:prstGeom prst="rect">
            <a:avLst/>
          </a:prstGeom>
          <a:noFill/>
          <a:ln w="38100">
            <a:solidFill>
              <a:srgbClr val="C000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FC8DD06D-7E67-1D87-4AEE-8BE58EDC897E}"/>
              </a:ext>
            </a:extLst>
          </p:cNvPr>
          <p:cNvSpPr txBox="1"/>
          <p:nvPr/>
        </p:nvSpPr>
        <p:spPr>
          <a:xfrm>
            <a:off x="781663" y="5488492"/>
            <a:ext cx="10221685" cy="646331"/>
          </a:xfrm>
          <a:prstGeom prst="rect">
            <a:avLst/>
          </a:prstGeom>
          <a:solidFill>
            <a:schemeClr val="accent4">
              <a:lumMod val="40000"/>
              <a:lumOff val="60000"/>
            </a:schemeClr>
          </a:solidFill>
          <a:ln>
            <a:solidFill>
              <a:schemeClr val="accent1"/>
            </a:solidFill>
          </a:ln>
        </p:spPr>
        <p:txBody>
          <a:bodyPr wrap="square">
            <a:spAutoFit/>
          </a:bodyPr>
          <a:lstStyle/>
          <a:p>
            <a:pPr marL="0" marR="0">
              <a:spcBef>
                <a:spcPts val="0"/>
              </a:spcBef>
              <a:spcAft>
                <a:spcPts val="0"/>
              </a:spcAft>
            </a:pPr>
            <a:r>
              <a:rPr lang="en-GB" sz="1800" dirty="0">
                <a:effectLst/>
                <a:latin typeface="Calibri" panose="020F0502020204030204" pitchFamily="34" charset="0"/>
                <a:ea typeface="Times New Roman" panose="02020603050405020304" pitchFamily="18" charset="0"/>
              </a:rPr>
              <a:t>Use the Geo board using the given link.</a:t>
            </a:r>
            <a:r>
              <a:rPr lang="en-GB" sz="1800" dirty="0">
                <a:effectLst/>
                <a:latin typeface="Times New Roman" panose="02020603050405020304" pitchFamily="18" charset="0"/>
                <a:ea typeface="Times New Roman" panose="02020603050405020304" pitchFamily="18" charset="0"/>
              </a:rPr>
              <a:t> </a:t>
            </a:r>
            <a:r>
              <a:rPr lang="en-GB" sz="1800" u="sng" dirty="0">
                <a:solidFill>
                  <a:srgbClr val="0000FF"/>
                </a:solidFill>
                <a:effectLst/>
                <a:latin typeface="Times New Roman" panose="02020603050405020304" pitchFamily="18" charset="0"/>
                <a:ea typeface="Times New Roman" panose="02020603050405020304" pitchFamily="18" charset="0"/>
                <a:hlinkClick r:id="rId3"/>
              </a:rPr>
              <a:t>Geoboard | Free Virtual Manipulatives | Toy </a:t>
            </a:r>
            <a:r>
              <a:rPr lang="en-GB" sz="1800" u="sng" dirty="0" err="1">
                <a:solidFill>
                  <a:srgbClr val="0000FF"/>
                </a:solidFill>
                <a:effectLst/>
                <a:latin typeface="Times New Roman" panose="02020603050405020304" pitchFamily="18" charset="0"/>
                <a:ea typeface="Times New Roman" panose="02020603050405020304" pitchFamily="18" charset="0"/>
                <a:hlinkClick r:id="rId3"/>
              </a:rPr>
              <a:t>Theater</a:t>
            </a:r>
            <a:r>
              <a:rPr lang="en-GB" sz="1800" u="sng" dirty="0">
                <a:solidFill>
                  <a:srgbClr val="0000FF"/>
                </a:solidFill>
                <a:effectLst/>
                <a:latin typeface="Times New Roman" panose="02020603050405020304" pitchFamily="18" charset="0"/>
                <a:ea typeface="Times New Roman" panose="02020603050405020304" pitchFamily="18" charset="0"/>
              </a:rPr>
              <a:t> or </a:t>
            </a:r>
            <a:r>
              <a:rPr lang="en-GB" sz="1800" u="sng" dirty="0">
                <a:solidFill>
                  <a:srgbClr val="0000FF"/>
                </a:solidFill>
                <a:effectLst/>
                <a:latin typeface="Times New Roman" panose="02020603050405020304" pitchFamily="18" charset="0"/>
                <a:ea typeface="Times New Roman" panose="02020603050405020304" pitchFamily="18" charset="0"/>
                <a:hlinkClick r:id="rId4"/>
              </a:rPr>
              <a:t>https://www.activelearnprimary.co.uk/resource/709413</a:t>
            </a:r>
            <a:endParaRPr lang="en-US" sz="18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6A951953-EFC2-C017-3C97-73254E01611B}"/>
              </a:ext>
            </a:extLst>
          </p:cNvPr>
          <p:cNvPicPr>
            <a:picLocks noChangeAspect="1"/>
          </p:cNvPicPr>
          <p:nvPr/>
        </p:nvPicPr>
        <p:blipFill>
          <a:blip r:embed="rId5"/>
          <a:stretch>
            <a:fillRect/>
          </a:stretch>
        </p:blipFill>
        <p:spPr>
          <a:xfrm>
            <a:off x="10316312" y="187250"/>
            <a:ext cx="1553708" cy="1141171"/>
          </a:xfrm>
          <a:prstGeom prst="rect">
            <a:avLst/>
          </a:prstGeom>
        </p:spPr>
      </p:pic>
      <p:pic>
        <p:nvPicPr>
          <p:cNvPr id="2" name="Picture 1">
            <a:extLst>
              <a:ext uri="{FF2B5EF4-FFF2-40B4-BE49-F238E27FC236}">
                <a16:creationId xmlns:a16="http://schemas.microsoft.com/office/drawing/2014/main" id="{6D5CECD2-3A82-FBAE-6F0A-9FA66E169C34}"/>
              </a:ext>
            </a:extLst>
          </p:cNvPr>
          <p:cNvPicPr>
            <a:picLocks noChangeAspect="1"/>
          </p:cNvPicPr>
          <p:nvPr/>
        </p:nvPicPr>
        <p:blipFill>
          <a:blip r:embed="rId6"/>
          <a:stretch>
            <a:fillRect/>
          </a:stretch>
        </p:blipFill>
        <p:spPr>
          <a:xfrm>
            <a:off x="475810" y="883920"/>
            <a:ext cx="6930830" cy="4258211"/>
          </a:xfrm>
          <a:prstGeom prst="rect">
            <a:avLst/>
          </a:prstGeom>
        </p:spPr>
      </p:pic>
      <p:pic>
        <p:nvPicPr>
          <p:cNvPr id="5" name="Picture 4">
            <a:extLst>
              <a:ext uri="{FF2B5EF4-FFF2-40B4-BE49-F238E27FC236}">
                <a16:creationId xmlns:a16="http://schemas.microsoft.com/office/drawing/2014/main" id="{7DE055A3-91D2-2CDA-5F47-757F39E760C7}"/>
              </a:ext>
            </a:extLst>
          </p:cNvPr>
          <p:cNvPicPr>
            <a:picLocks noChangeAspect="1"/>
          </p:cNvPicPr>
          <p:nvPr/>
        </p:nvPicPr>
        <p:blipFill>
          <a:blip r:embed="rId7"/>
          <a:stretch>
            <a:fillRect/>
          </a:stretch>
        </p:blipFill>
        <p:spPr>
          <a:xfrm>
            <a:off x="7498080" y="1767393"/>
            <a:ext cx="4100287" cy="1424018"/>
          </a:xfrm>
          <a:prstGeom prst="rect">
            <a:avLst/>
          </a:prstGeom>
        </p:spPr>
      </p:pic>
      <p:pic>
        <p:nvPicPr>
          <p:cNvPr id="9" name="Picture 8">
            <a:extLst>
              <a:ext uri="{FF2B5EF4-FFF2-40B4-BE49-F238E27FC236}">
                <a16:creationId xmlns:a16="http://schemas.microsoft.com/office/drawing/2014/main" id="{C6959312-9155-456B-94A1-E8EED4F246DF}"/>
              </a:ext>
            </a:extLst>
          </p:cNvPr>
          <p:cNvPicPr>
            <a:picLocks noChangeAspect="1"/>
          </p:cNvPicPr>
          <p:nvPr/>
        </p:nvPicPr>
        <p:blipFill>
          <a:blip r:embed="rId8"/>
          <a:stretch>
            <a:fillRect/>
          </a:stretch>
        </p:blipFill>
        <p:spPr>
          <a:xfrm>
            <a:off x="6772301" y="3666589"/>
            <a:ext cx="4826066" cy="1658646"/>
          </a:xfrm>
          <a:prstGeom prst="rect">
            <a:avLst/>
          </a:prstGeom>
        </p:spPr>
      </p:pic>
      <p:sp>
        <p:nvSpPr>
          <p:cNvPr id="18" name="TextBox 17">
            <a:extLst>
              <a:ext uri="{FF2B5EF4-FFF2-40B4-BE49-F238E27FC236}">
                <a16:creationId xmlns:a16="http://schemas.microsoft.com/office/drawing/2014/main" id="{FB922D4A-499F-1792-DA2B-F09851CCA0A8}"/>
              </a:ext>
            </a:extLst>
          </p:cNvPr>
          <p:cNvSpPr txBox="1"/>
          <p:nvPr/>
        </p:nvSpPr>
        <p:spPr>
          <a:xfrm>
            <a:off x="1869440" y="6094744"/>
            <a:ext cx="8453120" cy="369332"/>
          </a:xfrm>
          <a:prstGeom prst="rect">
            <a:avLst/>
          </a:prstGeom>
          <a:solidFill>
            <a:schemeClr val="tx2">
              <a:lumMod val="20000"/>
              <a:lumOff val="80000"/>
            </a:schemeClr>
          </a:solidFill>
        </p:spPr>
        <p:txBody>
          <a:bodyPr wrap="square">
            <a:spAutoFit/>
          </a:bodyPr>
          <a:lstStyle/>
          <a:p>
            <a:r>
              <a:rPr lang="en-GB" dirty="0">
                <a:solidFill>
                  <a:srgbClr val="FF0000"/>
                </a:solidFill>
                <a:ea typeface="Times New Roman" panose="02020603050405020304" pitchFamily="18" charset="0"/>
              </a:rPr>
              <a:t>LO:  Apply the knowledge of measuring area for making shapes with given areas.</a:t>
            </a:r>
            <a:endParaRPr lang="en-US" dirty="0"/>
          </a:p>
        </p:txBody>
      </p:sp>
      <p:pic>
        <p:nvPicPr>
          <p:cNvPr id="6" name="Picture 5">
            <a:extLst>
              <a:ext uri="{FF2B5EF4-FFF2-40B4-BE49-F238E27FC236}">
                <a16:creationId xmlns:a16="http://schemas.microsoft.com/office/drawing/2014/main" id="{BF380EC5-2EB6-933A-9710-3F0C9C91A725}"/>
              </a:ext>
            </a:extLst>
          </p:cNvPr>
          <p:cNvPicPr>
            <a:picLocks noChangeAspect="1"/>
          </p:cNvPicPr>
          <p:nvPr/>
        </p:nvPicPr>
        <p:blipFill>
          <a:blip r:embed="rId9"/>
          <a:stretch>
            <a:fillRect/>
          </a:stretch>
        </p:blipFill>
        <p:spPr>
          <a:xfrm>
            <a:off x="7498080" y="278907"/>
            <a:ext cx="839178" cy="937905"/>
          </a:xfrm>
          <a:prstGeom prst="rect">
            <a:avLst/>
          </a:prstGeom>
        </p:spPr>
      </p:pic>
    </p:spTree>
    <p:extLst>
      <p:ext uri="{BB962C8B-B14F-4D97-AF65-F5344CB8AC3E}">
        <p14:creationId xmlns:p14="http://schemas.microsoft.com/office/powerpoint/2010/main" val="36221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A60B6D-A52A-61EF-4FE9-51FCF7263242}"/>
              </a:ext>
            </a:extLst>
          </p:cNvPr>
          <p:cNvSpPr txBox="1"/>
          <p:nvPr/>
        </p:nvSpPr>
        <p:spPr>
          <a:xfrm>
            <a:off x="772160" y="1714976"/>
            <a:ext cx="10038080" cy="2308324"/>
          </a:xfrm>
          <a:prstGeom prst="rect">
            <a:avLst/>
          </a:prstGeom>
          <a:noFill/>
        </p:spPr>
        <p:txBody>
          <a:bodyPr wrap="square">
            <a:spAutoFit/>
          </a:bodyPr>
          <a:lstStyle/>
          <a:p>
            <a:r>
              <a:rPr lang="en-US" sz="2400" b="1" dirty="0">
                <a:solidFill>
                  <a:srgbClr val="FF0000"/>
                </a:solidFill>
              </a:rPr>
              <a:t>Challage-1</a:t>
            </a:r>
          </a:p>
          <a:p>
            <a:r>
              <a:rPr lang="en-US" sz="2400" dirty="0"/>
              <a:t>1-Draw 3 different rectilinear shapes with an area of 8 squares.</a:t>
            </a:r>
          </a:p>
          <a:p>
            <a:r>
              <a:rPr lang="en-US" sz="2400" b="1" dirty="0">
                <a:solidFill>
                  <a:srgbClr val="FFC000"/>
                </a:solidFill>
              </a:rPr>
              <a:t>Challage-2</a:t>
            </a:r>
          </a:p>
          <a:p>
            <a:r>
              <a:rPr lang="en-US" sz="2400" dirty="0"/>
              <a:t>2- Draw 3 different rectilinear shapes with an area of 16 squares.</a:t>
            </a:r>
            <a:endParaRPr lang="en-US" sz="2400" dirty="0">
              <a:solidFill>
                <a:srgbClr val="00B050"/>
              </a:solidFill>
            </a:endParaRPr>
          </a:p>
          <a:p>
            <a:r>
              <a:rPr lang="en-US" sz="2400" b="1" dirty="0">
                <a:solidFill>
                  <a:srgbClr val="00B050"/>
                </a:solidFill>
              </a:rPr>
              <a:t>Challage-3</a:t>
            </a:r>
            <a:endParaRPr lang="en-US" sz="2400" dirty="0">
              <a:solidFill>
                <a:srgbClr val="00B050"/>
              </a:solidFill>
            </a:endParaRPr>
          </a:p>
          <a:p>
            <a:r>
              <a:rPr lang="en-US" sz="2400" dirty="0"/>
              <a:t>3- Draw 3 different rectilinear shapes with an area of 24 squares.</a:t>
            </a:r>
          </a:p>
        </p:txBody>
      </p:sp>
      <p:sp>
        <p:nvSpPr>
          <p:cNvPr id="4" name="TextBox 3">
            <a:extLst>
              <a:ext uri="{FF2B5EF4-FFF2-40B4-BE49-F238E27FC236}">
                <a16:creationId xmlns:a16="http://schemas.microsoft.com/office/drawing/2014/main" id="{BF3DB3E9-A4BB-BDC9-A262-5BD48C421A42}"/>
              </a:ext>
            </a:extLst>
          </p:cNvPr>
          <p:cNvSpPr txBox="1"/>
          <p:nvPr/>
        </p:nvSpPr>
        <p:spPr>
          <a:xfrm>
            <a:off x="2157168" y="1066800"/>
            <a:ext cx="3590145" cy="461665"/>
          </a:xfrm>
          <a:prstGeom prst="rect">
            <a:avLst/>
          </a:prstGeom>
          <a:solidFill>
            <a:schemeClr val="accent1">
              <a:lumMod val="20000"/>
              <a:lumOff val="80000"/>
            </a:schemeClr>
          </a:solidFill>
        </p:spPr>
        <p:txBody>
          <a:bodyPr wrap="square" rtlCol="0">
            <a:spAutoFit/>
          </a:bodyPr>
          <a:lstStyle/>
          <a:p>
            <a:r>
              <a:rPr lang="en-US" sz="2400" dirty="0"/>
              <a:t>Must: In your notebook</a:t>
            </a:r>
          </a:p>
        </p:txBody>
      </p:sp>
      <p:sp>
        <p:nvSpPr>
          <p:cNvPr id="5" name="TextBox 4">
            <a:extLst>
              <a:ext uri="{FF2B5EF4-FFF2-40B4-BE49-F238E27FC236}">
                <a16:creationId xmlns:a16="http://schemas.microsoft.com/office/drawing/2014/main" id="{16ED61B8-72B0-16E7-3BF1-F6B35C71779C}"/>
              </a:ext>
            </a:extLst>
          </p:cNvPr>
          <p:cNvSpPr txBox="1"/>
          <p:nvPr/>
        </p:nvSpPr>
        <p:spPr>
          <a:xfrm>
            <a:off x="1869440" y="6094744"/>
            <a:ext cx="8453120" cy="369332"/>
          </a:xfrm>
          <a:prstGeom prst="rect">
            <a:avLst/>
          </a:prstGeom>
          <a:solidFill>
            <a:schemeClr val="tx2">
              <a:lumMod val="20000"/>
              <a:lumOff val="80000"/>
            </a:schemeClr>
          </a:solidFill>
        </p:spPr>
        <p:txBody>
          <a:bodyPr wrap="square">
            <a:spAutoFit/>
          </a:bodyPr>
          <a:lstStyle/>
          <a:p>
            <a:r>
              <a:rPr lang="en-GB" dirty="0">
                <a:solidFill>
                  <a:srgbClr val="FF0000"/>
                </a:solidFill>
                <a:ea typeface="Times New Roman" panose="02020603050405020304" pitchFamily="18" charset="0"/>
              </a:rPr>
              <a:t>LO:  Apply the knowledge of measuring area for making shapes with given areas.</a:t>
            </a:r>
            <a:endParaRPr lang="en-US" dirty="0"/>
          </a:p>
        </p:txBody>
      </p:sp>
      <p:pic>
        <p:nvPicPr>
          <p:cNvPr id="6" name="Picture 5">
            <a:extLst>
              <a:ext uri="{FF2B5EF4-FFF2-40B4-BE49-F238E27FC236}">
                <a16:creationId xmlns:a16="http://schemas.microsoft.com/office/drawing/2014/main" id="{93790736-6A42-5ACE-770C-3A95A6C1967C}"/>
              </a:ext>
            </a:extLst>
          </p:cNvPr>
          <p:cNvPicPr>
            <a:picLocks noChangeAspect="1"/>
          </p:cNvPicPr>
          <p:nvPr/>
        </p:nvPicPr>
        <p:blipFill>
          <a:blip r:embed="rId3"/>
          <a:stretch>
            <a:fillRect/>
          </a:stretch>
        </p:blipFill>
        <p:spPr>
          <a:xfrm>
            <a:off x="9490066" y="393924"/>
            <a:ext cx="700414" cy="782816"/>
          </a:xfrm>
          <a:prstGeom prst="rect">
            <a:avLst/>
          </a:prstGeom>
        </p:spPr>
      </p:pic>
    </p:spTree>
    <p:extLst>
      <p:ext uri="{BB962C8B-B14F-4D97-AF65-F5344CB8AC3E}">
        <p14:creationId xmlns:p14="http://schemas.microsoft.com/office/powerpoint/2010/main" val="1479780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442928-44A3-C546-76C4-6CCC3D35B33F}"/>
              </a:ext>
            </a:extLst>
          </p:cNvPr>
          <p:cNvPicPr>
            <a:picLocks noChangeAspect="1"/>
          </p:cNvPicPr>
          <p:nvPr/>
        </p:nvPicPr>
        <p:blipFill>
          <a:blip r:embed="rId3"/>
          <a:stretch>
            <a:fillRect/>
          </a:stretch>
        </p:blipFill>
        <p:spPr>
          <a:xfrm>
            <a:off x="7437120" y="669925"/>
            <a:ext cx="4438644" cy="4897755"/>
          </a:xfrm>
          <a:prstGeom prst="rect">
            <a:avLst/>
          </a:prstGeom>
        </p:spPr>
      </p:pic>
      <p:sp>
        <p:nvSpPr>
          <p:cNvPr id="2" name="TextBox 1">
            <a:extLst>
              <a:ext uri="{FF2B5EF4-FFF2-40B4-BE49-F238E27FC236}">
                <a16:creationId xmlns:a16="http://schemas.microsoft.com/office/drawing/2014/main" id="{EADD0287-0B70-C863-9F3F-1A99F2AC0CD1}"/>
              </a:ext>
            </a:extLst>
          </p:cNvPr>
          <p:cNvSpPr txBox="1"/>
          <p:nvPr/>
        </p:nvSpPr>
        <p:spPr>
          <a:xfrm>
            <a:off x="1869440" y="6094744"/>
            <a:ext cx="8453120" cy="369332"/>
          </a:xfrm>
          <a:prstGeom prst="rect">
            <a:avLst/>
          </a:prstGeom>
          <a:solidFill>
            <a:schemeClr val="tx2">
              <a:lumMod val="20000"/>
              <a:lumOff val="80000"/>
            </a:schemeClr>
          </a:solidFill>
        </p:spPr>
        <p:txBody>
          <a:bodyPr wrap="square">
            <a:spAutoFit/>
          </a:bodyPr>
          <a:lstStyle/>
          <a:p>
            <a:r>
              <a:rPr lang="en-GB" dirty="0">
                <a:solidFill>
                  <a:srgbClr val="FF0000"/>
                </a:solidFill>
                <a:ea typeface="Times New Roman" panose="02020603050405020304" pitchFamily="18" charset="0"/>
              </a:rPr>
              <a:t>LO:  Apply the knowledge of measuring area for making shapes with given areas.</a:t>
            </a:r>
            <a:endParaRPr lang="en-US" dirty="0"/>
          </a:p>
        </p:txBody>
      </p:sp>
      <p:pic>
        <p:nvPicPr>
          <p:cNvPr id="9" name="Picture 8">
            <a:extLst>
              <a:ext uri="{FF2B5EF4-FFF2-40B4-BE49-F238E27FC236}">
                <a16:creationId xmlns:a16="http://schemas.microsoft.com/office/drawing/2014/main" id="{34BE4FE2-4C68-A6C7-4F3B-5B5706D72918}"/>
              </a:ext>
            </a:extLst>
          </p:cNvPr>
          <p:cNvPicPr>
            <a:picLocks noChangeAspect="1"/>
          </p:cNvPicPr>
          <p:nvPr/>
        </p:nvPicPr>
        <p:blipFill>
          <a:blip r:embed="rId4"/>
          <a:stretch>
            <a:fillRect/>
          </a:stretch>
        </p:blipFill>
        <p:spPr>
          <a:xfrm>
            <a:off x="614551" y="2753317"/>
            <a:ext cx="5029458" cy="1137963"/>
          </a:xfrm>
          <a:prstGeom prst="rect">
            <a:avLst/>
          </a:prstGeom>
        </p:spPr>
      </p:pic>
      <p:sp>
        <p:nvSpPr>
          <p:cNvPr id="12" name="TextBox 11">
            <a:extLst>
              <a:ext uri="{FF2B5EF4-FFF2-40B4-BE49-F238E27FC236}">
                <a16:creationId xmlns:a16="http://schemas.microsoft.com/office/drawing/2014/main" id="{D917D445-625E-EC0C-E97D-D5402E825577}"/>
              </a:ext>
            </a:extLst>
          </p:cNvPr>
          <p:cNvSpPr txBox="1"/>
          <p:nvPr/>
        </p:nvSpPr>
        <p:spPr>
          <a:xfrm>
            <a:off x="2199640" y="2446730"/>
            <a:ext cx="1447800" cy="377749"/>
          </a:xfrm>
          <a:prstGeom prst="rect">
            <a:avLst/>
          </a:prstGeom>
          <a:solidFill>
            <a:schemeClr val="bg1"/>
          </a:solidFill>
        </p:spPr>
        <p:txBody>
          <a:bodyPr wrap="square">
            <a:spAutoFit/>
          </a:bodyPr>
          <a:lstStyle/>
          <a:p>
            <a:r>
              <a:rPr lang="en-US" sz="1800" b="1" dirty="0">
                <a:solidFill>
                  <a:srgbClr val="FFC000"/>
                </a:solidFill>
              </a:rPr>
              <a:t>Challage-2</a:t>
            </a:r>
          </a:p>
        </p:txBody>
      </p:sp>
      <p:sp>
        <p:nvSpPr>
          <p:cNvPr id="14" name="TextBox 13">
            <a:extLst>
              <a:ext uri="{FF2B5EF4-FFF2-40B4-BE49-F238E27FC236}">
                <a16:creationId xmlns:a16="http://schemas.microsoft.com/office/drawing/2014/main" id="{405EC564-A0B2-5F38-B420-CA4447B4ADB1}"/>
              </a:ext>
            </a:extLst>
          </p:cNvPr>
          <p:cNvSpPr txBox="1"/>
          <p:nvPr/>
        </p:nvSpPr>
        <p:spPr>
          <a:xfrm>
            <a:off x="1224280" y="841406"/>
            <a:ext cx="2311400" cy="369332"/>
          </a:xfrm>
          <a:prstGeom prst="rect">
            <a:avLst/>
          </a:prstGeom>
          <a:noFill/>
        </p:spPr>
        <p:txBody>
          <a:bodyPr wrap="square">
            <a:spAutoFit/>
          </a:bodyPr>
          <a:lstStyle/>
          <a:p>
            <a:r>
              <a:rPr lang="en-US" sz="1800" b="1" dirty="0">
                <a:solidFill>
                  <a:srgbClr val="FF0000"/>
                </a:solidFill>
              </a:rPr>
              <a:t>Challage-1</a:t>
            </a:r>
            <a:endParaRPr lang="en-US" dirty="0"/>
          </a:p>
        </p:txBody>
      </p:sp>
      <p:sp>
        <p:nvSpPr>
          <p:cNvPr id="16" name="TextBox 15">
            <a:extLst>
              <a:ext uri="{FF2B5EF4-FFF2-40B4-BE49-F238E27FC236}">
                <a16:creationId xmlns:a16="http://schemas.microsoft.com/office/drawing/2014/main" id="{8ED0F7C1-7696-72E6-EF57-C25B6C177FF9}"/>
              </a:ext>
            </a:extLst>
          </p:cNvPr>
          <p:cNvSpPr txBox="1"/>
          <p:nvPr/>
        </p:nvSpPr>
        <p:spPr>
          <a:xfrm>
            <a:off x="541020" y="3997726"/>
            <a:ext cx="1658620" cy="369332"/>
          </a:xfrm>
          <a:prstGeom prst="rect">
            <a:avLst/>
          </a:prstGeom>
          <a:noFill/>
        </p:spPr>
        <p:txBody>
          <a:bodyPr wrap="square">
            <a:spAutoFit/>
          </a:bodyPr>
          <a:lstStyle/>
          <a:p>
            <a:r>
              <a:rPr lang="en-US" sz="1800" b="1" dirty="0">
                <a:solidFill>
                  <a:srgbClr val="00B050"/>
                </a:solidFill>
              </a:rPr>
              <a:t>Challage-3</a:t>
            </a:r>
            <a:endParaRPr lang="en-US" dirty="0"/>
          </a:p>
        </p:txBody>
      </p:sp>
      <p:pic>
        <p:nvPicPr>
          <p:cNvPr id="18" name="Picture 17">
            <a:extLst>
              <a:ext uri="{FF2B5EF4-FFF2-40B4-BE49-F238E27FC236}">
                <a16:creationId xmlns:a16="http://schemas.microsoft.com/office/drawing/2014/main" id="{607D7820-3FFE-B304-E595-56E1715B89C8}"/>
              </a:ext>
            </a:extLst>
          </p:cNvPr>
          <p:cNvPicPr>
            <a:picLocks noChangeAspect="1"/>
          </p:cNvPicPr>
          <p:nvPr/>
        </p:nvPicPr>
        <p:blipFill>
          <a:blip r:embed="rId5"/>
          <a:stretch>
            <a:fillRect/>
          </a:stretch>
        </p:blipFill>
        <p:spPr>
          <a:xfrm>
            <a:off x="1008309" y="1092713"/>
            <a:ext cx="2743341" cy="1397072"/>
          </a:xfrm>
          <a:prstGeom prst="rect">
            <a:avLst/>
          </a:prstGeom>
        </p:spPr>
      </p:pic>
      <p:pic>
        <p:nvPicPr>
          <p:cNvPr id="20" name="Picture 19">
            <a:extLst>
              <a:ext uri="{FF2B5EF4-FFF2-40B4-BE49-F238E27FC236}">
                <a16:creationId xmlns:a16="http://schemas.microsoft.com/office/drawing/2014/main" id="{61AE56D7-0001-2A89-508D-A3FC4D95372B}"/>
              </a:ext>
            </a:extLst>
          </p:cNvPr>
          <p:cNvPicPr>
            <a:picLocks noChangeAspect="1"/>
          </p:cNvPicPr>
          <p:nvPr/>
        </p:nvPicPr>
        <p:blipFill>
          <a:blip r:embed="rId6"/>
          <a:stretch>
            <a:fillRect/>
          </a:stretch>
        </p:blipFill>
        <p:spPr>
          <a:xfrm>
            <a:off x="2158858" y="3891280"/>
            <a:ext cx="3435527" cy="2101958"/>
          </a:xfrm>
          <a:prstGeom prst="rect">
            <a:avLst/>
          </a:prstGeom>
        </p:spPr>
      </p:pic>
    </p:spTree>
    <p:extLst>
      <p:ext uri="{BB962C8B-B14F-4D97-AF65-F5344CB8AC3E}">
        <p14:creationId xmlns:p14="http://schemas.microsoft.com/office/powerpoint/2010/main" val="27554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D10A5-1E74-7610-086B-F868BE4D09A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9E179F6F-BD8A-217D-9947-D8B15B444849}"/>
              </a:ext>
            </a:extLst>
          </p:cNvPr>
          <p:cNvSpPr txBox="1"/>
          <p:nvPr/>
        </p:nvSpPr>
        <p:spPr>
          <a:xfrm>
            <a:off x="2972291" y="286912"/>
            <a:ext cx="8772669" cy="523220"/>
          </a:xfrm>
          <a:prstGeom prst="rect">
            <a:avLst/>
          </a:prstGeom>
          <a:solidFill>
            <a:srgbClr val="FFC000"/>
          </a:solidFill>
        </p:spPr>
        <p:txBody>
          <a:bodyPr wrap="square" rtlCol="0">
            <a:spAutoFit/>
          </a:bodyPr>
          <a:lstStyle/>
          <a:p>
            <a:r>
              <a:rPr lang="en-US" sz="2800" b="1" i="1" u="sng" dirty="0"/>
              <a:t>Independent task-Practice Book Page 118,119,120</a:t>
            </a:r>
          </a:p>
        </p:txBody>
      </p:sp>
      <p:sp>
        <p:nvSpPr>
          <p:cNvPr id="4" name="TextBox 3">
            <a:extLst>
              <a:ext uri="{FF2B5EF4-FFF2-40B4-BE49-F238E27FC236}">
                <a16:creationId xmlns:a16="http://schemas.microsoft.com/office/drawing/2014/main" id="{5BBF36A4-7EB1-65DD-AD5D-0C61FB6E33E6}"/>
              </a:ext>
            </a:extLst>
          </p:cNvPr>
          <p:cNvSpPr txBox="1"/>
          <p:nvPr/>
        </p:nvSpPr>
        <p:spPr>
          <a:xfrm>
            <a:off x="5225997" y="1015510"/>
            <a:ext cx="1740006" cy="461665"/>
          </a:xfrm>
          <a:prstGeom prst="rect">
            <a:avLst/>
          </a:prstGeom>
          <a:solidFill>
            <a:schemeClr val="accent1">
              <a:lumMod val="20000"/>
              <a:lumOff val="80000"/>
            </a:schemeClr>
          </a:solidFill>
        </p:spPr>
        <p:txBody>
          <a:bodyPr wrap="square">
            <a:spAutoFit/>
          </a:bodyPr>
          <a:lstStyle/>
          <a:p>
            <a:r>
              <a:rPr lang="en-US" sz="2400" b="1" dirty="0"/>
              <a:t>Analyze</a:t>
            </a:r>
          </a:p>
        </p:txBody>
      </p:sp>
      <p:sp>
        <p:nvSpPr>
          <p:cNvPr id="5" name="TextBox 4">
            <a:extLst>
              <a:ext uri="{FF2B5EF4-FFF2-40B4-BE49-F238E27FC236}">
                <a16:creationId xmlns:a16="http://schemas.microsoft.com/office/drawing/2014/main" id="{77AC8CA9-3204-E86F-62F5-B540807353D1}"/>
              </a:ext>
            </a:extLst>
          </p:cNvPr>
          <p:cNvSpPr txBox="1"/>
          <p:nvPr/>
        </p:nvSpPr>
        <p:spPr>
          <a:xfrm>
            <a:off x="4013851" y="2473788"/>
            <a:ext cx="1510117" cy="461665"/>
          </a:xfrm>
          <a:prstGeom prst="rect">
            <a:avLst/>
          </a:prstGeom>
          <a:solidFill>
            <a:schemeClr val="accent1">
              <a:lumMod val="20000"/>
              <a:lumOff val="80000"/>
            </a:schemeClr>
          </a:solidFill>
        </p:spPr>
        <p:txBody>
          <a:bodyPr wrap="square">
            <a:spAutoFit/>
          </a:bodyPr>
          <a:lstStyle/>
          <a:p>
            <a:r>
              <a:rPr lang="en-US" sz="2400" b="1" dirty="0"/>
              <a:t>Evaluate</a:t>
            </a:r>
          </a:p>
        </p:txBody>
      </p:sp>
      <p:sp>
        <p:nvSpPr>
          <p:cNvPr id="7" name="TextBox 6">
            <a:extLst>
              <a:ext uri="{FF2B5EF4-FFF2-40B4-BE49-F238E27FC236}">
                <a16:creationId xmlns:a16="http://schemas.microsoft.com/office/drawing/2014/main" id="{20E27263-4DE2-F683-C865-607E10AF7FF3}"/>
              </a:ext>
            </a:extLst>
          </p:cNvPr>
          <p:cNvSpPr txBox="1"/>
          <p:nvPr/>
        </p:nvSpPr>
        <p:spPr>
          <a:xfrm>
            <a:off x="10291911" y="3660192"/>
            <a:ext cx="1293767" cy="461665"/>
          </a:xfrm>
          <a:prstGeom prst="rect">
            <a:avLst/>
          </a:prstGeom>
          <a:solidFill>
            <a:schemeClr val="accent1">
              <a:lumMod val="20000"/>
              <a:lumOff val="80000"/>
            </a:schemeClr>
          </a:solidFill>
        </p:spPr>
        <p:txBody>
          <a:bodyPr wrap="square">
            <a:spAutoFit/>
          </a:bodyPr>
          <a:lstStyle/>
          <a:p>
            <a:r>
              <a:rPr lang="en-US" sz="2400" b="1" dirty="0"/>
              <a:t>Create</a:t>
            </a:r>
          </a:p>
        </p:txBody>
      </p:sp>
      <p:sp>
        <p:nvSpPr>
          <p:cNvPr id="8" name="TextBox 7">
            <a:extLst>
              <a:ext uri="{FF2B5EF4-FFF2-40B4-BE49-F238E27FC236}">
                <a16:creationId xmlns:a16="http://schemas.microsoft.com/office/drawing/2014/main" id="{A6CF59FB-694B-09DF-83A7-6849E35A41D5}"/>
              </a:ext>
            </a:extLst>
          </p:cNvPr>
          <p:cNvSpPr txBox="1"/>
          <p:nvPr/>
        </p:nvSpPr>
        <p:spPr>
          <a:xfrm>
            <a:off x="843300" y="828575"/>
            <a:ext cx="1926771" cy="461665"/>
          </a:xfrm>
          <a:prstGeom prst="rect">
            <a:avLst/>
          </a:prstGeom>
          <a:solidFill>
            <a:schemeClr val="accent1">
              <a:lumMod val="20000"/>
              <a:lumOff val="80000"/>
            </a:schemeClr>
          </a:solidFill>
        </p:spPr>
        <p:txBody>
          <a:bodyPr wrap="square">
            <a:spAutoFit/>
          </a:bodyPr>
          <a:lstStyle/>
          <a:p>
            <a:r>
              <a:rPr lang="en-US" sz="2400" b="1" dirty="0"/>
              <a:t>Understand</a:t>
            </a:r>
          </a:p>
        </p:txBody>
      </p:sp>
      <p:sp>
        <p:nvSpPr>
          <p:cNvPr id="9" name="TextBox 8">
            <a:extLst>
              <a:ext uri="{FF2B5EF4-FFF2-40B4-BE49-F238E27FC236}">
                <a16:creationId xmlns:a16="http://schemas.microsoft.com/office/drawing/2014/main" id="{CBE073D0-ADA0-0D56-ADC1-958D64179E41}"/>
              </a:ext>
            </a:extLst>
          </p:cNvPr>
          <p:cNvSpPr txBox="1"/>
          <p:nvPr/>
        </p:nvSpPr>
        <p:spPr>
          <a:xfrm>
            <a:off x="843299" y="3008188"/>
            <a:ext cx="1926771" cy="461665"/>
          </a:xfrm>
          <a:prstGeom prst="rect">
            <a:avLst/>
          </a:prstGeom>
          <a:solidFill>
            <a:schemeClr val="accent1">
              <a:lumMod val="20000"/>
              <a:lumOff val="80000"/>
            </a:schemeClr>
          </a:solidFill>
        </p:spPr>
        <p:txBody>
          <a:bodyPr wrap="square">
            <a:spAutoFit/>
          </a:bodyPr>
          <a:lstStyle/>
          <a:p>
            <a:r>
              <a:rPr lang="en-US" sz="2400" b="1" dirty="0"/>
              <a:t>Apply</a:t>
            </a:r>
          </a:p>
        </p:txBody>
      </p:sp>
      <p:sp>
        <p:nvSpPr>
          <p:cNvPr id="2" name="TextBox 1">
            <a:extLst>
              <a:ext uri="{FF2B5EF4-FFF2-40B4-BE49-F238E27FC236}">
                <a16:creationId xmlns:a16="http://schemas.microsoft.com/office/drawing/2014/main" id="{D6C2C137-0E37-14BB-BCD5-44103D3FE629}"/>
              </a:ext>
            </a:extLst>
          </p:cNvPr>
          <p:cNvSpPr txBox="1"/>
          <p:nvPr/>
        </p:nvSpPr>
        <p:spPr>
          <a:xfrm>
            <a:off x="979458" y="2519955"/>
            <a:ext cx="2133600" cy="369332"/>
          </a:xfrm>
          <a:prstGeom prst="rect">
            <a:avLst/>
          </a:prstGeom>
          <a:noFill/>
        </p:spPr>
        <p:txBody>
          <a:bodyPr wrap="square" rtlCol="0">
            <a:spAutoFit/>
          </a:bodyPr>
          <a:lstStyle/>
          <a:p>
            <a:r>
              <a:rPr lang="en-US" dirty="0"/>
              <a:t>Page 119 Q3 </a:t>
            </a:r>
          </a:p>
        </p:txBody>
      </p:sp>
      <p:pic>
        <p:nvPicPr>
          <p:cNvPr id="3" name="Picture 2">
            <a:extLst>
              <a:ext uri="{FF2B5EF4-FFF2-40B4-BE49-F238E27FC236}">
                <a16:creationId xmlns:a16="http://schemas.microsoft.com/office/drawing/2014/main" id="{ED656865-9900-0B07-12A0-5BADEBD48200}"/>
              </a:ext>
            </a:extLst>
          </p:cNvPr>
          <p:cNvPicPr>
            <a:picLocks noChangeAspect="1"/>
          </p:cNvPicPr>
          <p:nvPr/>
        </p:nvPicPr>
        <p:blipFill>
          <a:blip r:embed="rId3"/>
          <a:stretch>
            <a:fillRect/>
          </a:stretch>
        </p:blipFill>
        <p:spPr>
          <a:xfrm>
            <a:off x="396186" y="1416037"/>
            <a:ext cx="3972613" cy="1071648"/>
          </a:xfrm>
          <a:prstGeom prst="rect">
            <a:avLst/>
          </a:prstGeom>
        </p:spPr>
      </p:pic>
      <p:pic>
        <p:nvPicPr>
          <p:cNvPr id="6" name="Picture 5">
            <a:extLst>
              <a:ext uri="{FF2B5EF4-FFF2-40B4-BE49-F238E27FC236}">
                <a16:creationId xmlns:a16="http://schemas.microsoft.com/office/drawing/2014/main" id="{1030166C-CAAB-D6F1-BDA2-9E345625DE50}"/>
              </a:ext>
            </a:extLst>
          </p:cNvPr>
          <p:cNvPicPr>
            <a:picLocks noChangeAspect="1"/>
          </p:cNvPicPr>
          <p:nvPr/>
        </p:nvPicPr>
        <p:blipFill>
          <a:blip r:embed="rId4"/>
          <a:stretch>
            <a:fillRect/>
          </a:stretch>
        </p:blipFill>
        <p:spPr>
          <a:xfrm>
            <a:off x="392577" y="2908393"/>
            <a:ext cx="3542078" cy="3161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C6A721DA-B024-E44C-114A-31CD07DCBED0}"/>
              </a:ext>
            </a:extLst>
          </p:cNvPr>
          <p:cNvPicPr>
            <a:picLocks noChangeAspect="1"/>
          </p:cNvPicPr>
          <p:nvPr/>
        </p:nvPicPr>
        <p:blipFill>
          <a:blip r:embed="rId5"/>
          <a:stretch>
            <a:fillRect/>
          </a:stretch>
        </p:blipFill>
        <p:spPr>
          <a:xfrm>
            <a:off x="4028969" y="3471334"/>
            <a:ext cx="4134062" cy="2914800"/>
          </a:xfrm>
          <a:prstGeom prst="rect">
            <a:avLst/>
          </a:prstGeom>
        </p:spPr>
      </p:pic>
      <p:sp>
        <p:nvSpPr>
          <p:cNvPr id="25" name="TextBox 24">
            <a:extLst>
              <a:ext uri="{FF2B5EF4-FFF2-40B4-BE49-F238E27FC236}">
                <a16:creationId xmlns:a16="http://schemas.microsoft.com/office/drawing/2014/main" id="{35C91B76-01EA-995F-6188-E27785ECF1FC}"/>
              </a:ext>
            </a:extLst>
          </p:cNvPr>
          <p:cNvSpPr txBox="1"/>
          <p:nvPr/>
        </p:nvSpPr>
        <p:spPr>
          <a:xfrm>
            <a:off x="4077531" y="3060027"/>
            <a:ext cx="6147412" cy="1200329"/>
          </a:xfrm>
          <a:prstGeom prst="rect">
            <a:avLst/>
          </a:prstGeom>
          <a:noFill/>
        </p:spPr>
        <p:txBody>
          <a:bodyPr wrap="square">
            <a:spAutoFit/>
          </a:bodyPr>
          <a:lstStyle/>
          <a:p>
            <a:pPr algn="l"/>
            <a:r>
              <a:rPr lang="en-US" b="1" i="0" dirty="0">
                <a:solidFill>
                  <a:srgbClr val="000000"/>
                </a:solidFill>
                <a:effectLst/>
                <a:highlight>
                  <a:srgbClr val="F5F5F5"/>
                </a:highlight>
                <a:latin typeface="H5PDroidSans"/>
              </a:rPr>
              <a:t>If two squares are removed from each rectilinear shape below, which shapes will have 6 identical squares?</a:t>
            </a:r>
            <a:endParaRPr lang="en-US" b="0" i="0" dirty="0">
              <a:solidFill>
                <a:srgbClr val="323232"/>
              </a:solidFill>
              <a:effectLst/>
              <a:highlight>
                <a:srgbClr val="F5F5F5"/>
              </a:highlight>
              <a:latin typeface="H5PDroidSans"/>
            </a:endParaRPr>
          </a:p>
          <a:p>
            <a:pPr algn="l"/>
            <a:r>
              <a:rPr lang="en-US" b="0" i="0" dirty="0">
                <a:solidFill>
                  <a:srgbClr val="323232"/>
                </a:solidFill>
                <a:effectLst/>
                <a:highlight>
                  <a:srgbClr val="F5F5F5"/>
                </a:highlight>
                <a:latin typeface="H5PDroidSans"/>
              </a:rPr>
              <a:t> </a:t>
            </a:r>
          </a:p>
          <a:p>
            <a:pPr algn="l"/>
            <a:r>
              <a:rPr lang="en-US" b="0" i="0" dirty="0">
                <a:solidFill>
                  <a:srgbClr val="323232"/>
                </a:solidFill>
                <a:effectLst/>
                <a:highlight>
                  <a:srgbClr val="F5F5F5"/>
                </a:highlight>
                <a:latin typeface="H5PDroidSans"/>
              </a:rPr>
              <a:t>    </a:t>
            </a:r>
          </a:p>
        </p:txBody>
      </p:sp>
      <p:pic>
        <p:nvPicPr>
          <p:cNvPr id="28" name="Picture 27">
            <a:extLst>
              <a:ext uri="{FF2B5EF4-FFF2-40B4-BE49-F238E27FC236}">
                <a16:creationId xmlns:a16="http://schemas.microsoft.com/office/drawing/2014/main" id="{A35F639C-099A-8F37-93FE-AA4DFD1AD420}"/>
              </a:ext>
            </a:extLst>
          </p:cNvPr>
          <p:cNvPicPr>
            <a:picLocks noChangeAspect="1"/>
          </p:cNvPicPr>
          <p:nvPr/>
        </p:nvPicPr>
        <p:blipFill>
          <a:blip r:embed="rId6"/>
          <a:stretch>
            <a:fillRect/>
          </a:stretch>
        </p:blipFill>
        <p:spPr>
          <a:xfrm>
            <a:off x="6854176" y="1029200"/>
            <a:ext cx="3437735" cy="2020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a:extLst>
              <a:ext uri="{FF2B5EF4-FFF2-40B4-BE49-F238E27FC236}">
                <a16:creationId xmlns:a16="http://schemas.microsoft.com/office/drawing/2014/main" id="{C9514020-C043-4AF0-95A7-EC6B2FD72D93}"/>
              </a:ext>
            </a:extLst>
          </p:cNvPr>
          <p:cNvPicPr>
            <a:picLocks noChangeAspect="1"/>
          </p:cNvPicPr>
          <p:nvPr/>
        </p:nvPicPr>
        <p:blipFill>
          <a:blip r:embed="rId7"/>
          <a:stretch>
            <a:fillRect/>
          </a:stretch>
        </p:blipFill>
        <p:spPr>
          <a:xfrm>
            <a:off x="8257344" y="4121857"/>
            <a:ext cx="3437735" cy="2064221"/>
          </a:xfrm>
          <a:prstGeom prst="rect">
            <a:avLst/>
          </a:prstGeom>
        </p:spPr>
      </p:pic>
      <p:sp>
        <p:nvSpPr>
          <p:cNvPr id="31" name="TextBox 30">
            <a:extLst>
              <a:ext uri="{FF2B5EF4-FFF2-40B4-BE49-F238E27FC236}">
                <a16:creationId xmlns:a16="http://schemas.microsoft.com/office/drawing/2014/main" id="{D91E4F70-02F5-9E47-E9AE-9D32A495741D}"/>
              </a:ext>
            </a:extLst>
          </p:cNvPr>
          <p:cNvSpPr txBox="1"/>
          <p:nvPr/>
        </p:nvSpPr>
        <p:spPr>
          <a:xfrm>
            <a:off x="1869440" y="6094744"/>
            <a:ext cx="8453120" cy="369332"/>
          </a:xfrm>
          <a:prstGeom prst="rect">
            <a:avLst/>
          </a:prstGeom>
          <a:solidFill>
            <a:schemeClr val="tx2">
              <a:lumMod val="20000"/>
              <a:lumOff val="80000"/>
            </a:schemeClr>
          </a:solidFill>
        </p:spPr>
        <p:txBody>
          <a:bodyPr wrap="square">
            <a:spAutoFit/>
          </a:bodyPr>
          <a:lstStyle/>
          <a:p>
            <a:r>
              <a:rPr lang="en-GB" dirty="0">
                <a:solidFill>
                  <a:srgbClr val="FF0000"/>
                </a:solidFill>
                <a:ea typeface="Times New Roman" panose="02020603050405020304" pitchFamily="18" charset="0"/>
              </a:rPr>
              <a:t>LO:  Apply the knowledge of measuring area for making shapes with given areas.</a:t>
            </a:r>
            <a:endParaRPr lang="en-US" dirty="0"/>
          </a:p>
        </p:txBody>
      </p:sp>
      <p:pic>
        <p:nvPicPr>
          <p:cNvPr id="13" name="Picture 12">
            <a:extLst>
              <a:ext uri="{FF2B5EF4-FFF2-40B4-BE49-F238E27FC236}">
                <a16:creationId xmlns:a16="http://schemas.microsoft.com/office/drawing/2014/main" id="{C9AFEBFF-18D1-2E5A-D121-3999BD98E145}"/>
              </a:ext>
            </a:extLst>
          </p:cNvPr>
          <p:cNvPicPr>
            <a:picLocks noChangeAspect="1"/>
          </p:cNvPicPr>
          <p:nvPr/>
        </p:nvPicPr>
        <p:blipFill>
          <a:blip r:embed="rId8"/>
          <a:stretch>
            <a:fillRect/>
          </a:stretch>
        </p:blipFill>
        <p:spPr>
          <a:xfrm>
            <a:off x="10687343" y="944529"/>
            <a:ext cx="1322714" cy="1394862"/>
          </a:xfrm>
          <a:prstGeom prst="rect">
            <a:avLst/>
          </a:prstGeom>
        </p:spPr>
      </p:pic>
    </p:spTree>
    <p:extLst>
      <p:ext uri="{BB962C8B-B14F-4D97-AF65-F5344CB8AC3E}">
        <p14:creationId xmlns:p14="http://schemas.microsoft.com/office/powerpoint/2010/main" val="2521158517"/>
      </p:ext>
    </p:extLst>
  </p:cSld>
  <p:clrMapOvr>
    <a:masterClrMapping/>
  </p:clrMapOvr>
</p:sld>
</file>

<file path=ppt/theme/theme1.xml><?xml version="1.0" encoding="utf-8"?>
<a:theme xmlns:a="http://schemas.openxmlformats.org/drawingml/2006/main" name="Office Theme">
  <a:themeElements>
    <a:clrScheme name="GEMS Brand">
      <a:dk1>
        <a:srgbClr val="000000"/>
      </a:dk1>
      <a:lt1>
        <a:srgbClr val="FFFFFF"/>
      </a:lt1>
      <a:dk2>
        <a:srgbClr val="222F62"/>
      </a:dk2>
      <a:lt2>
        <a:srgbClr val="E8E8E8"/>
      </a:lt2>
      <a:accent1>
        <a:srgbClr val="08A1DF"/>
      </a:accent1>
      <a:accent2>
        <a:srgbClr val="222F62"/>
      </a:accent2>
      <a:accent3>
        <a:srgbClr val="B0141F"/>
      </a:accent3>
      <a:accent4>
        <a:srgbClr val="841252"/>
      </a:accent4>
      <a:accent5>
        <a:srgbClr val="015D61"/>
      </a:accent5>
      <a:accent6>
        <a:srgbClr val="706D6D"/>
      </a:accent6>
      <a:hlink>
        <a:srgbClr val="01A2DF"/>
      </a:hlink>
      <a:folHlink>
        <a:srgbClr val="222F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5823AB5-10E6-1C4B-B8BC-847E3ED61ABD}" vid="{C41B6F50-D3A1-2C49-A1C6-A0874AFD31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BBDED9341D034EA324BB1FED6473F7" ma:contentTypeVersion="6" ma:contentTypeDescription="Create a new document." ma:contentTypeScope="" ma:versionID="55d4fda93b423eea93d7efb87fcfbb84">
  <xsd:schema xmlns:xsd="http://www.w3.org/2001/XMLSchema" xmlns:xs="http://www.w3.org/2001/XMLSchema" xmlns:p="http://schemas.microsoft.com/office/2006/metadata/properties" xmlns:ns2="7332de53-03a0-4751-b4a1-ac41650d931d" targetNamespace="http://schemas.microsoft.com/office/2006/metadata/properties" ma:root="true" ma:fieldsID="eaa5931322d53ef8335717f7ef7daf64" ns2:_="">
    <xsd:import namespace="7332de53-03a0-4751-b4a1-ac41650d93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2de53-03a0-4751-b4a1-ac41650d9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E0DE4-00CD-42C4-8E6A-3B033F7190B2}">
  <ds:schemaRefs>
    <ds:schemaRef ds:uri="http://schemas.microsoft.com/sharepoint/v3/contenttype/forms"/>
  </ds:schemaRefs>
</ds:datastoreItem>
</file>

<file path=customXml/itemProps2.xml><?xml version="1.0" encoding="utf-8"?>
<ds:datastoreItem xmlns:ds="http://schemas.openxmlformats.org/officeDocument/2006/customXml" ds:itemID="{6935F851-AAFB-495E-A24F-ADF92E39B7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CD34A1C-70DE-4F22-9F59-E28E31297796}"/>
</file>

<file path=docProps/app.xml><?xml version="1.0" encoding="utf-8"?>
<Properties xmlns="http://schemas.openxmlformats.org/officeDocument/2006/extended-properties" xmlns:vt="http://schemas.openxmlformats.org/officeDocument/2006/docPropsVTypes">
  <Template/>
  <TotalTime>409</TotalTime>
  <Words>1310</Words>
  <Application>Microsoft Office PowerPoint</Application>
  <PresentationFormat>Widescreen</PresentationFormat>
  <Paragraphs>94</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H5PDroidSans</vt:lpstr>
      <vt:lpstr>Jost</vt:lpstr>
      <vt:lpstr>System Font Regular</vt:lpstr>
      <vt:lpstr>Times New Roman</vt:lpstr>
      <vt:lpstr>Office Theme</vt:lpstr>
      <vt:lpstr>Learn Like a GEM</vt:lpstr>
      <vt:lpstr>PowerPoint Presentation</vt:lpstr>
      <vt:lpstr>PowerPoint Presentation</vt:lpstr>
      <vt:lpstr>Topic: Measure area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Maju Davis</dc:creator>
  <cp:lastModifiedBy>Naureen Imtiaz</cp:lastModifiedBy>
  <cp:revision>80</cp:revision>
  <dcterms:created xsi:type="dcterms:W3CDTF">2025-02-20T10:54:20Z</dcterms:created>
  <dcterms:modified xsi:type="dcterms:W3CDTF">2025-10-25T11:28:04Z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0x01010011BBDED9341D034EA324BB1FED6473F7</vt:lpwstr>
  </property>
</Properties>
</file>